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56" r:id="rId3"/>
    <p:sldMasterId id="2147483770" r:id="rId4"/>
  </p:sldMasterIdLst>
  <p:notesMasterIdLst>
    <p:notesMasterId r:id="rId21"/>
  </p:notesMasterIdLst>
  <p:sldIdLst>
    <p:sldId id="263" r:id="rId5"/>
    <p:sldId id="439" r:id="rId6"/>
    <p:sldId id="333" r:id="rId7"/>
    <p:sldId id="334" r:id="rId8"/>
    <p:sldId id="335" r:id="rId9"/>
    <p:sldId id="453" r:id="rId10"/>
    <p:sldId id="457" r:id="rId11"/>
    <p:sldId id="271" r:id="rId12"/>
    <p:sldId id="258" r:id="rId13"/>
    <p:sldId id="259" r:id="rId14"/>
    <p:sldId id="260" r:id="rId15"/>
    <p:sldId id="261" r:id="rId16"/>
    <p:sldId id="262" r:id="rId17"/>
    <p:sldId id="456" r:id="rId18"/>
    <p:sldId id="264" r:id="rId19"/>
    <p:sldId id="45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8C7BF-6B74-4EF3-A2C9-D002B95281D8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9E11D-1052-434E-8E79-B5FD2620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6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7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8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9E11D-1052-434E-8E79-B5FD2620FF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5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9E11D-1052-434E-8E79-B5FD2620FF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7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6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1003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48157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98590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8341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0336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4384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98130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79064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8329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7291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1405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59034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882172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8216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278964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3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4189385" y="288557"/>
            <a:ext cx="3811443" cy="382062"/>
            <a:chOff x="3143240" y="242887"/>
            <a:chExt cx="2858582" cy="286546"/>
          </a:xfrm>
        </p:grpSpPr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51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46264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4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0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9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68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47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167142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61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1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1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83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18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0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98585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22024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48458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531751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5421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93E20D-04ED-4CAC-8615-B57F893478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88851"/>
            <a:ext cx="1374403" cy="13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81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51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96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4.wav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1.png"/><Relationship Id="rId9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5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jpeg"/><Relationship Id="rId5" Type="http://schemas.openxmlformats.org/officeDocument/2006/relationships/image" Target="../media/image41.png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5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4.wav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1.png"/><Relationship Id="rId9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5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jpeg"/><Relationship Id="rId5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4.wav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1.png"/><Relationship Id="rId9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4.wav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1.png"/><Relationship Id="rId9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40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50.png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21" Type="http://schemas.openxmlformats.org/officeDocument/2006/relationships/slide" Target="slide14.xml"/><Relationship Id="rId7" Type="http://schemas.openxmlformats.org/officeDocument/2006/relationships/image" Target="../media/image48.png"/><Relationship Id="rId12" Type="http://schemas.openxmlformats.org/officeDocument/2006/relationships/slide" Target="slide10.xml"/><Relationship Id="rId17" Type="http://schemas.openxmlformats.org/officeDocument/2006/relationships/image" Target="../media/image52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slide" Target="slide12.xml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7.png"/><Relationship Id="rId11" Type="http://schemas.openxmlformats.org/officeDocument/2006/relationships/image" Target="../media/image44.gif"/><Relationship Id="rId24" Type="http://schemas.openxmlformats.org/officeDocument/2006/relationships/image" Target="../media/image56.png"/><Relationship Id="rId5" Type="http://schemas.openxmlformats.org/officeDocument/2006/relationships/image" Target="../media/image46.gif"/><Relationship Id="rId15" Type="http://schemas.openxmlformats.org/officeDocument/2006/relationships/image" Target="../media/image51.png"/><Relationship Id="rId23" Type="http://schemas.openxmlformats.org/officeDocument/2006/relationships/slide" Target="slide15.xml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43.gif"/><Relationship Id="rId14" Type="http://schemas.openxmlformats.org/officeDocument/2006/relationships/slide" Target="slide11.xml"/><Relationship Id="rId22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EF8D491-8B19-4831-92D5-BC320D190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45" y="2365548"/>
            <a:ext cx="6977872" cy="26777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3BDBBA7-5B5B-461C-B6E3-568DB8698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2" name="Picture 61" descr="A picture containing pink&#10;&#10;Description automatically generated">
            <a:extLst>
              <a:ext uri="{FF2B5EF4-FFF2-40B4-BE49-F238E27FC236}">
                <a16:creationId xmlns:a16="http://schemas.microsoft.com/office/drawing/2014/main" id="{8A259A54-EDC2-4F43-B6B6-9C9879273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60" y="3388925"/>
            <a:ext cx="3387112" cy="338033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2E8AF93-B28A-4590-8BA6-75091B103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663" y="1905411"/>
            <a:ext cx="359695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023D9-1D86-423D-9C64-39D38028B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5170" y="3043031"/>
            <a:ext cx="604166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50" y="1093115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8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79" y="926358"/>
            <a:ext cx="5109334" cy="40874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53645" y="414176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730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0239" y="383289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[crop output image]">
            <a:hlinkClick r:id="rId8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32" y="615857"/>
            <a:ext cx="4231423" cy="3385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8192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8954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06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7F904CB-1DCC-4B84-B9C3-9A6C8BB6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BD4EC1-0EA4-428B-B640-C73999DF4F6F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9C26E8-DBC8-4C30-B108-005670CB4C85}"/>
              </a:ext>
            </a:extLst>
          </p:cNvPr>
          <p:cNvSpPr txBox="1"/>
          <p:nvPr/>
        </p:nvSpPr>
        <p:spPr>
          <a:xfrm>
            <a:off x="973394" y="412955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527C89-6D9D-4D81-9149-C24D7FDB6404}"/>
              </a:ext>
            </a:extLst>
          </p:cNvPr>
          <p:cNvSpPr/>
          <p:nvPr/>
        </p:nvSpPr>
        <p:spPr>
          <a:xfrm>
            <a:off x="6425179" y="5257718"/>
            <a:ext cx="4683803" cy="8192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2C5855-5808-47EF-9A36-A8F6D6FD07B2}"/>
              </a:ext>
            </a:extLst>
          </p:cNvPr>
          <p:cNvSpPr/>
          <p:nvPr/>
        </p:nvSpPr>
        <p:spPr>
          <a:xfrm>
            <a:off x="876773" y="5191007"/>
            <a:ext cx="4683803" cy="8954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smartphone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AAAA36-F110-4FA6-A195-EB39F4B64E77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Laptop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BB6113-DD6A-4298-A3EF-F650A4212436}"/>
              </a:ext>
            </a:extLst>
          </p:cNvPr>
          <p:cNvSpPr/>
          <p:nvPr/>
        </p:nvSpPr>
        <p:spPr>
          <a:xfrm>
            <a:off x="854552" y="4156177"/>
            <a:ext cx="4683803" cy="806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1D17A9-4390-424A-8614-E96B7EFE8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0C92DCA-7BC1-4F3F-A887-8ADDFBB81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E632F0-47F2-41A8-88B4-854208D6C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11D2469-6FB7-4531-AFDC-9C97C903B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315DAA15-4103-4B7C-9575-6F3B2D7C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3F18BB20-BA1F-4003-9970-A8201D38DC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EF0361C-CDAD-4143-9583-50202B9C3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1999AD-C3EA-46E2-B9D5-0F512FB24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286" y="1917061"/>
            <a:ext cx="8172013" cy="3292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EAEBFD-57F3-470A-B9A4-9693A77937D9}"/>
              </a:ext>
            </a:extLst>
          </p:cNvPr>
          <p:cNvSpPr txBox="1"/>
          <p:nvPr/>
        </p:nvSpPr>
        <p:spPr>
          <a:xfrm>
            <a:off x="4239734" y="267218"/>
            <a:ext cx="62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97397"/>
      </p:ext>
    </p:extLst>
  </p:cSld>
  <p:clrMapOvr>
    <a:masterClrMapping/>
  </p:clrMapOvr>
  <p:transition spd="slow" advClick="0" advTm="1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4FA7A7B-9D40-4421-B9EB-C3EC9CBF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A00339-627B-4DE4-B8F9-6061B18B1587}"/>
              </a:ext>
            </a:extLst>
          </p:cNvPr>
          <p:cNvSpPr txBox="1"/>
          <p:nvPr/>
        </p:nvSpPr>
        <p:spPr>
          <a:xfrm rot="192740">
            <a:off x="4775264" y="1427817"/>
            <a:ext cx="475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400" b="1" baseline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Bắn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120134-6077-4441-8137-55E1C0C7A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178" y="1872505"/>
            <a:ext cx="5259751" cy="5259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E496FC-4197-4085-AB95-405DD7747DF9}"/>
              </a:ext>
            </a:extLst>
          </p:cNvPr>
          <p:cNvSpPr txBox="1"/>
          <p:nvPr/>
        </p:nvSpPr>
        <p:spPr>
          <a:xfrm rot="192740">
            <a:off x="4456829" y="2263962"/>
            <a:ext cx="52475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45402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186323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589481"/>
            <a:ext cx="2068924" cy="2072820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27" y="3987392"/>
            <a:ext cx="896966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0900"/>
            <a:ext cx="740010" cy="675485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459105"/>
            <a:ext cx="935778" cy="93577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583946"/>
            <a:ext cx="769391" cy="769391"/>
          </a:xfrm>
          <a:prstGeom prst="rect">
            <a:avLst/>
          </a:prstGeom>
        </p:spPr>
      </p:pic>
      <p:grpSp>
        <p:nvGrpSpPr>
          <p:cNvPr id="2" name="Group 22">
            <a:extLst>
              <a:ext uri="{FF2B5EF4-FFF2-40B4-BE49-F238E27FC236}">
                <a16:creationId xmlns:a16="http://schemas.microsoft.com/office/drawing/2014/main" id="{0B6A5C9A-7A13-44D3-A314-1BD0F8AD72F8}"/>
              </a:ext>
            </a:extLst>
          </p:cNvPr>
          <p:cNvGrpSpPr/>
          <p:nvPr/>
        </p:nvGrpSpPr>
        <p:grpSpPr>
          <a:xfrm>
            <a:off x="10400327" y="1319297"/>
            <a:ext cx="977429" cy="522514"/>
            <a:chOff x="10784469" y="1335067"/>
            <a:chExt cx="596442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B035333-EBA2-4E7F-BD4E-6451AE4D9291}"/>
                </a:ext>
              </a:extLst>
            </p:cNvPr>
            <p:cNvSpPr txBox="1"/>
            <p:nvPr/>
          </p:nvSpPr>
          <p:spPr>
            <a:xfrm>
              <a:off x="10784469" y="1365492"/>
              <a:ext cx="596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C89E996E-E8A7-48F2-9010-540B845CEF06}"/>
              </a:ext>
            </a:extLst>
          </p:cNvPr>
          <p:cNvGrpSpPr/>
          <p:nvPr/>
        </p:nvGrpSpPr>
        <p:grpSpPr>
          <a:xfrm>
            <a:off x="10437223" y="4700658"/>
            <a:ext cx="940526" cy="522514"/>
            <a:chOff x="10627014" y="1335067"/>
            <a:chExt cx="940526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CAE807C6-C54F-4092-9210-1FF5AFFD0BA6}"/>
                </a:ext>
              </a:extLst>
            </p:cNvPr>
            <p:cNvSpPr txBox="1"/>
            <p:nvPr/>
          </p:nvSpPr>
          <p:spPr>
            <a:xfrm>
              <a:off x="10627014" y="1365491"/>
              <a:ext cx="940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3CBD9BF-03BD-48B7-93CC-1029C5F92D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463117"/>
            <a:ext cx="4005426" cy="29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36" y="3830226"/>
            <a:ext cx="1126543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185717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609502"/>
            <a:ext cx="2068924" cy="2072820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584142"/>
            <a:ext cx="740010" cy="893051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584142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8" cy="935778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34F4F8F1-5A71-4493-AD9D-C81E2B3D3036}"/>
              </a:ext>
            </a:extLst>
          </p:cNvPr>
          <p:cNvGrpSpPr/>
          <p:nvPr/>
        </p:nvGrpSpPr>
        <p:grpSpPr>
          <a:xfrm>
            <a:off x="10806359" y="1335067"/>
            <a:ext cx="689839" cy="522514"/>
            <a:chOff x="10806359" y="1335067"/>
            <a:chExt cx="689839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B91A83C6-8F50-4507-AF11-25470F96B311}"/>
                </a:ext>
              </a:extLst>
            </p:cNvPr>
            <p:cNvSpPr txBox="1"/>
            <p:nvPr/>
          </p:nvSpPr>
          <p:spPr>
            <a:xfrm>
              <a:off x="10806359" y="1348848"/>
              <a:ext cx="689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DF422432-8892-4A14-AF7E-6C3CBCC89817}"/>
              </a:ext>
            </a:extLst>
          </p:cNvPr>
          <p:cNvGrpSpPr/>
          <p:nvPr/>
        </p:nvGrpSpPr>
        <p:grpSpPr>
          <a:xfrm>
            <a:off x="10404918" y="4739244"/>
            <a:ext cx="1395194" cy="522514"/>
            <a:chOff x="10649835" y="1335067"/>
            <a:chExt cx="907514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8022DD1-CEF6-4AF9-B449-450EAE0ECEF6}"/>
                </a:ext>
              </a:extLst>
            </p:cNvPr>
            <p:cNvSpPr txBox="1"/>
            <p:nvPr/>
          </p:nvSpPr>
          <p:spPr>
            <a:xfrm>
              <a:off x="10649835" y="1404680"/>
              <a:ext cx="907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EAF7EA5-1B3C-4879-9146-D144EA39EA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8" y="513496"/>
            <a:ext cx="4235405" cy="31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9823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4242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4606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8487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9134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9498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3379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71121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700321"/>
            <a:ext cx="2068924" cy="2072820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98232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2957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610742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94786"/>
            <a:ext cx="769391" cy="769391"/>
          </a:xfrm>
          <a:prstGeom prst="rect">
            <a:avLst/>
          </a:prstGeom>
        </p:spPr>
      </p:pic>
      <p:grpSp>
        <p:nvGrpSpPr>
          <p:cNvPr id="2" name="Group 22">
            <a:extLst>
              <a:ext uri="{FF2B5EF4-FFF2-40B4-BE49-F238E27FC236}">
                <a16:creationId xmlns:a16="http://schemas.microsoft.com/office/drawing/2014/main" id="{B97D40CB-7125-4038-92A5-CFB6041BB98E}"/>
              </a:ext>
            </a:extLst>
          </p:cNvPr>
          <p:cNvGrpSpPr/>
          <p:nvPr/>
        </p:nvGrpSpPr>
        <p:grpSpPr>
          <a:xfrm>
            <a:off x="10424160" y="1443199"/>
            <a:ext cx="1019025" cy="522514"/>
            <a:chOff x="10613950" y="1335067"/>
            <a:chExt cx="1019025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70D5EBD5-D2FD-4DF3-AD9A-0E277E66E5E3}"/>
                </a:ext>
              </a:extLst>
            </p:cNvPr>
            <p:cNvSpPr/>
            <p:nvPr/>
          </p:nvSpPr>
          <p:spPr>
            <a:xfrm>
              <a:off x="10613950" y="1335067"/>
              <a:ext cx="966651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9C9CBEE2-9A75-4AA9-AF31-A07ACCD74BA9}"/>
                </a:ext>
              </a:extLst>
            </p:cNvPr>
            <p:cNvSpPr txBox="1"/>
            <p:nvPr/>
          </p:nvSpPr>
          <p:spPr>
            <a:xfrm>
              <a:off x="10649317" y="1379761"/>
              <a:ext cx="9836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C7942E6A-52C2-405B-ABFB-2F3622060FA6}"/>
              </a:ext>
            </a:extLst>
          </p:cNvPr>
          <p:cNvGrpSpPr/>
          <p:nvPr/>
        </p:nvGrpSpPr>
        <p:grpSpPr>
          <a:xfrm>
            <a:off x="10614603" y="4811498"/>
            <a:ext cx="776208" cy="522514"/>
            <a:chOff x="10804394" y="1335067"/>
            <a:chExt cx="776208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750450E5-BD96-48CF-886F-D6E44CCA3580}"/>
                </a:ext>
              </a:extLst>
            </p:cNvPr>
            <p:cNvSpPr txBox="1"/>
            <p:nvPr/>
          </p:nvSpPr>
          <p:spPr>
            <a:xfrm>
              <a:off x="10804394" y="1365491"/>
              <a:ext cx="776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CCBF0E8-F743-4ACA-8EF3-31CA30C57A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621" y="179111"/>
            <a:ext cx="4643280" cy="36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86599" y="4269890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5379" y="3927211"/>
            <a:ext cx="935656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282702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28" y="3695727"/>
            <a:ext cx="2068924" cy="2072820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757647"/>
            <a:ext cx="740010" cy="740010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681127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618115"/>
            <a:ext cx="935778" cy="935778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B6DAC539-C5CA-4739-8E52-632F74773ED2}"/>
              </a:ext>
            </a:extLst>
          </p:cNvPr>
          <p:cNvGrpSpPr/>
          <p:nvPr/>
        </p:nvGrpSpPr>
        <p:grpSpPr>
          <a:xfrm>
            <a:off x="10723239" y="1432052"/>
            <a:ext cx="788159" cy="522514"/>
            <a:chOff x="10723239" y="1335067"/>
            <a:chExt cx="788159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FDBD7F-ABD1-4A79-9B42-3E5F146E863E}"/>
                </a:ext>
              </a:extLst>
            </p:cNvPr>
            <p:cNvSpPr txBox="1"/>
            <p:nvPr/>
          </p:nvSpPr>
          <p:spPr>
            <a:xfrm>
              <a:off x="10723239" y="1380168"/>
              <a:ext cx="788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1A44CDD1-309C-4DC4-8825-D8E436FA9673}"/>
              </a:ext>
            </a:extLst>
          </p:cNvPr>
          <p:cNvGrpSpPr/>
          <p:nvPr/>
        </p:nvGrpSpPr>
        <p:grpSpPr>
          <a:xfrm>
            <a:off x="10653379" y="4807131"/>
            <a:ext cx="1129316" cy="551612"/>
            <a:chOff x="10658118" y="1335067"/>
            <a:chExt cx="854996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B9B8CFB5-FEC8-4355-B84D-8260E5FF68E8}"/>
                </a:ext>
              </a:extLst>
            </p:cNvPr>
            <p:cNvSpPr txBox="1"/>
            <p:nvPr/>
          </p:nvSpPr>
          <p:spPr>
            <a:xfrm>
              <a:off x="10658118" y="1414986"/>
              <a:ext cx="854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1FABF34-3908-4934-B676-3C117CEF7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721" y="97113"/>
            <a:ext cx="3846786" cy="35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4FA7A7B-9D40-4421-B9EB-C3EC9CBF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A00339-627B-4DE4-B8F9-6061B18B1587}"/>
              </a:ext>
            </a:extLst>
          </p:cNvPr>
          <p:cNvSpPr txBox="1"/>
          <p:nvPr/>
        </p:nvSpPr>
        <p:spPr>
          <a:xfrm rot="192740">
            <a:off x="4775264" y="1089263"/>
            <a:ext cx="4758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120134-6077-4441-8137-55E1C0C7A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178" y="1872505"/>
            <a:ext cx="5259751" cy="5259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E496FC-4197-4085-AB95-405DD7747DF9}"/>
              </a:ext>
            </a:extLst>
          </p:cNvPr>
          <p:cNvSpPr txBox="1"/>
          <p:nvPr/>
        </p:nvSpPr>
        <p:spPr>
          <a:xfrm rot="192740">
            <a:off x="4427012" y="2741665"/>
            <a:ext cx="52475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vô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66423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302</Words>
  <Application>Microsoft Office PowerPoint</Application>
  <PresentationFormat>Widescreen</PresentationFormat>
  <Paragraphs>50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等线</vt:lpstr>
      <vt:lpstr>等线 Light</vt:lpstr>
      <vt:lpstr>Tahoma</vt:lpstr>
      <vt:lpstr>Times New Roman</vt:lpstr>
      <vt:lpstr>UTM Avo</vt:lpstr>
      <vt:lpstr>1_千图网拥有20W+精美PPT模板 更多PPT模板下载至：www.58pic.com/office/ppt​​</vt:lpstr>
      <vt:lpstr>3_千图网拥有20W+精美PPT模板 更多PPT模板下载至：www.58pic.com/office/ppt​​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2022-10-16T06:27:02Z</dcterms:created>
  <dcterms:modified xsi:type="dcterms:W3CDTF">2023-01-06T10:07:28Z</dcterms:modified>
</cp:coreProperties>
</file>