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61" r:id="rId5"/>
    <p:sldId id="258" r:id="rId6"/>
    <p:sldId id="260" r:id="rId7"/>
    <p:sldId id="259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108" y="1690584"/>
            <a:ext cx="8880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1544" y="3683329"/>
            <a:ext cx="9635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trang 26)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108" y="183573"/>
            <a:ext cx="8880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 biết được phép cộng (qua 10) trong phạm vi 20.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các phép cộng (qua 10) bằng cách đếm tiếp </a:t>
              </a:r>
              <a:endParaRPr lang="vi-VN" altLang="zh-CN" sz="32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hoặc </a:t>
              </a:r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tách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id="{CD7B91DA-FD07-4001-9841-79725A24B1ED}"/>
              </a:ext>
            </a:extLst>
          </p:cNvPr>
          <p:cNvGrpSpPr/>
          <p:nvPr/>
        </p:nvGrpSpPr>
        <p:grpSpPr>
          <a:xfrm>
            <a:off x="551161" y="1694445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765"/>
            <a:ext cx="2360182" cy="9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4424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31586" y="860307"/>
            <a:ext cx="1944084" cy="779646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Đếm tiếp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20934" y="2592556"/>
            <a:ext cx="1944084" cy="779646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Tách số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  <p:bldP spid="85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+ 6</a:t>
            </a: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 =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+ 6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1379" y="246269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 = 2 +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+     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58866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36276" y="311749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650165" y="373005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36276" y="362088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0845386" y="2576414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86026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96952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722200"/>
            <a:chOff x="1993494" y="1167015"/>
            <a:chExt cx="10786590" cy="72220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Nhận biết được phép cộng (qua 10) trong phạm vi 20.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1145930"/>
            <a:chOff x="1993494" y="1167015"/>
            <a:chExt cx="10505510" cy="114593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được các phép cộng (qua 10) bằng cách đếm tiếp </a:t>
              </a:r>
              <a:endParaRPr lang="vi-VN" altLang="zh-CN" sz="32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hoặc </a:t>
              </a:r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tách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491</Words>
  <Application>Microsoft Office PowerPoint</Application>
  <PresentationFormat>Widescreen</PresentationFormat>
  <Paragraphs>150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50</cp:revision>
  <dcterms:created xsi:type="dcterms:W3CDTF">2021-05-28T09:26:39Z</dcterms:created>
  <dcterms:modified xsi:type="dcterms:W3CDTF">2023-09-23T07:43:20Z</dcterms:modified>
</cp:coreProperties>
</file>