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22" r:id="rId4"/>
    <p:sldMasterId id="2147483736" r:id="rId5"/>
  </p:sldMasterIdLst>
  <p:notesMasterIdLst>
    <p:notesMasterId r:id="rId24"/>
  </p:notesMasterIdLst>
  <p:sldIdLst>
    <p:sldId id="256" r:id="rId6"/>
    <p:sldId id="2007577100" r:id="rId7"/>
    <p:sldId id="265" r:id="rId8"/>
    <p:sldId id="354" r:id="rId9"/>
    <p:sldId id="340" r:id="rId10"/>
    <p:sldId id="345" r:id="rId11"/>
    <p:sldId id="346" r:id="rId12"/>
    <p:sldId id="347" r:id="rId13"/>
    <p:sldId id="348" r:id="rId14"/>
    <p:sldId id="262" r:id="rId15"/>
    <p:sldId id="2007577098" r:id="rId16"/>
    <p:sldId id="2007577099" r:id="rId17"/>
    <p:sldId id="261" r:id="rId18"/>
    <p:sldId id="349" r:id="rId19"/>
    <p:sldId id="350" r:id="rId20"/>
    <p:sldId id="351" r:id="rId21"/>
    <p:sldId id="363" r:id="rId22"/>
    <p:sldId id="20075770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4464-D2F8-48ED-A448-905F92551D38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E8A42-B239-4ABA-924E-614A9874B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5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56F43CD-EED5-EEAD-C876-4A0D00D7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CEFA7FB4-F06A-26A7-0899-ECA610915A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26C10600-74FD-3262-2A87-A66D5DCE3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3D582-C2E6-4F9A-A618-DE80602009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7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715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5053B-1A53-4C04-9A41-E126960537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5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7888783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0538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24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394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369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703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68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6442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163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89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20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64730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5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2160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5658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994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152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5688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262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61943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9182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64716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892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38806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539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653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60948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82548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75027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7DEAE-F1FB-084C-FF34-B55DAC77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A213-9C04-4C39-8C93-8171090A0CB5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43E1EA-2A17-011B-950D-3237F7AD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4B82F-E969-19DB-19B9-13E3B8C0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0D825-2FBF-4DAC-AA17-AB82C8C2760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1435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0B3F1E-DA13-3E76-4953-14D03244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1D6C-6BE5-4797-94F4-5F12C87CCD77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A4C63C-0506-4C9D-13C4-4FDC87434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3C2AE-3020-FF20-76AE-5D5B7C09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4770-8F79-418F-9079-E019474ECB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89944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1F44FA-3942-D255-FDC4-D80745FB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D4E17-00D3-4C39-AD44-03FD173EB761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8B8-B757-73BA-2895-FBAF79E7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DEC1D5-694F-E9CF-4A13-C1313283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51A7-BE80-4F7D-A447-A42E577D94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86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DB493EA-CE98-219B-31EB-05615F8A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56AC4-EB4B-4736-B295-5AE0D6A5B3AB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BE8A5BB-936F-FE25-8F14-306AF79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557E545-3D86-DE16-ABCC-FFF04A66E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1B035-BF48-4537-99CC-1FFB3287280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8684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0128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CEB2A593-6F02-38C8-74D2-15533388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2EDF2-2436-4D19-BAA6-B15A51DBE6E2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6B3B5D14-E51D-7338-AB7D-9047AC7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33BD069-01B2-B22D-B616-3CD264CF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2052A-6917-4B7E-9B60-15EF5C49EE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561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618FDB4-0864-2FCA-5E40-BF9775C6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9AC51-C185-443C-9F56-A433EC7F94F5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BDB264E-4316-B103-872B-B3310340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9E2C23A6-80FD-3DEC-F66A-A281070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B452-41E2-45E6-B2F6-A7A5515221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71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3C8EAB9-857B-1F65-D465-AF3E525E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1282-8FCB-4681-ADEE-9F01D039AE11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745A23-505B-16C5-9B30-F5B1AB67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8808BCE-DB80-4D86-8F29-CD987867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72178-0413-492D-899D-7FF11CC703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5725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DF378E9-3E73-2036-0789-935AF9C8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26B4C-0526-4392-8A8C-1BC4358882AA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0DEDBB93-B490-0A94-D51A-270A388EF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5F5C147-630B-5B4F-74BD-9C6BB42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F16A-856D-47BA-8B79-710CB2426C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681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15F972-F588-CACB-7CE2-AC0ECCB26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4561-FD8F-44E4-95CC-C26B9342BF44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EC52041-598F-2023-89E3-376C8A6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9510CF7-8AAE-0157-EFBB-7D40B34B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9FE3C-D782-4B76-8471-484D168307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0891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3AA811-64CD-E122-080A-F19A5F80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3C35C-DBF2-4AA7-8B38-9062BA5E5D22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464A43-83C6-F2E5-FCDD-DBF16832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46706-BEA9-BED9-AEC5-1CFDDCF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5EAC-4BFA-4EA6-BB07-F46B25DF2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5452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58630-509B-2489-82B3-FAA5B261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8F8DE-AF34-43A7-8485-D173C4667E5A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5568AC-7878-CDE4-4076-6414A99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B4A06E-38AD-F6B7-AF43-4D63C187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3400-CCDF-4274-AFC5-E6696E9276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99668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612B76-B57C-51C1-750F-E5C7321E0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39515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FFF2CC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/>
          <p:nvPr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6"/>
          <p:cNvSpPr/>
          <p:nvPr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D9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9;p16"/>
          <p:cNvGrpSpPr/>
          <p:nvPr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20" name="Google Shape;20;p16"/>
            <p:cNvSpPr/>
            <p:nvPr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50" tIns="68550" rIns="68550" bIns="685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690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 txBox="1"/>
          <p:nvPr/>
        </p:nvSpPr>
        <p:spPr>
          <a:xfrm>
            <a:off x="168814" y="1"/>
            <a:ext cx="3549479" cy="87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MỞ ĐẦU</a:t>
            </a:r>
            <a:endParaRPr/>
          </a:p>
        </p:txBody>
      </p:sp>
      <p:sp>
        <p:nvSpPr>
          <p:cNvPr id="25" name="Google Shape;25;p17"/>
          <p:cNvSpPr/>
          <p:nvPr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54813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20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3511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338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752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79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543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259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BFFBF652-464A-1632-5EFA-3463AA8F66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93C0EF08-9E40-64A9-6E2F-43674BEE7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B4C02-E028-5728-8557-9DB3D2D94D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D1D0E7E-6D98-47B0-B35B-10B7313B5FAF}" type="datetimeFigureOut">
              <a:rPr lang="zh-CN" altLang="en-US"/>
              <a:pPr>
                <a:defRPr/>
              </a:pPr>
              <a:t>2022/9/29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815020-EA1B-5F4F-F5E0-93CC993E0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E2A2CE-6F83-DD4A-AC6E-6D9F99F21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BC12B5-D197-49CB-90F9-A625D56C96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7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9762630" y="6492875"/>
            <a:ext cx="126028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640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14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4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7163306" y="758775"/>
            <a:ext cx="1290415" cy="1665015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sp>
        <p:nvSpPr>
          <p:cNvPr id="7" name="2"/>
          <p:cNvSpPr txBox="1"/>
          <p:nvPr/>
        </p:nvSpPr>
        <p:spPr>
          <a:xfrm>
            <a:off x="1209465" y="2750586"/>
            <a:ext cx="10667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tiết Tự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203" y="724569"/>
            <a:ext cx="1170000" cy="472500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14803" y="3210597"/>
            <a:ext cx="337500" cy="405000"/>
          </a:xfrm>
          <a:prstGeom prst="rect">
            <a:avLst/>
          </a:prstGeom>
        </p:spPr>
      </p:pic>
      <p:pic>
        <p:nvPicPr>
          <p:cNvPr id="10" name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007" y="3963988"/>
            <a:ext cx="2555586" cy="2893997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9905004" y="5172222"/>
            <a:ext cx="94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HAPPY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13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23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426" y="5294489"/>
            <a:ext cx="4320866" cy="156351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813" y="3900080"/>
            <a:ext cx="1591192" cy="154876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755" y="4809068"/>
            <a:ext cx="1332417" cy="13751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AA27F0-F9AF-4057-8EE2-F78CA43AE4FE}"/>
              </a:ext>
            </a:extLst>
          </p:cNvPr>
          <p:cNvSpPr txBox="1"/>
          <p:nvPr/>
        </p:nvSpPr>
        <p:spPr>
          <a:xfrm>
            <a:off x="767644" y="248828"/>
            <a:ext cx="111500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Nói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với bạn 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việc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F6C020-1480-1BF1-2681-1A7D43D38C0D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9017850" cy="4751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08925">
                  <a:extLst>
                    <a:ext uri="{9D8B030D-6E8A-4147-A177-3AD203B41FA5}">
                      <a16:colId xmlns:a16="http://schemas.microsoft.com/office/drawing/2014/main" val="3246643643"/>
                    </a:ext>
                  </a:extLst>
                </a:gridCol>
                <a:gridCol w="4508925">
                  <a:extLst>
                    <a:ext uri="{9D8B030D-6E8A-4147-A177-3AD203B41FA5}">
                      <a16:colId xmlns:a16="http://schemas.microsoft.com/office/drawing/2014/main" val="3613322662"/>
                    </a:ext>
                  </a:extLst>
                </a:gridCol>
              </a:tblGrid>
              <a:tr h="726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nên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400" u="none" strike="noStrike" cap="none">
                          <a:solidFill>
                            <a:schemeClr val="dk1"/>
                          </a:solidFill>
                        </a:rPr>
                        <a:t>Việc em đã làm</a:t>
                      </a:r>
                      <a:endParaRPr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077120"/>
                  </a:ext>
                </a:extLst>
              </a:tr>
              <a:tr h="4024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 u="none" strike="noStrike" cap="none"/>
                    </a:p>
                  </a:txBody>
                  <a:tcPr marL="91450" marR="91450" marT="45725" marB="45725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420509"/>
                  </a:ext>
                </a:extLst>
              </a:tr>
            </a:tbl>
          </a:graphicData>
        </a:graphic>
      </p:graphicFrame>
      <p:sp>
        <p:nvSpPr>
          <p:cNvPr id="9" name="Google Shape;187;p4">
            <a:extLst>
              <a:ext uri="{FF2B5EF4-FFF2-40B4-BE49-F238E27FC236}">
                <a16:creationId xmlns:a16="http://schemas.microsoft.com/office/drawing/2014/main" id="{F628324B-26ED-66B6-43CB-A80ACD3180D1}"/>
              </a:ext>
            </a:extLst>
          </p:cNvPr>
          <p:cNvSpPr txBox="1"/>
          <p:nvPr/>
        </p:nvSpPr>
        <p:spPr>
          <a:xfrm>
            <a:off x="1597014" y="2652073"/>
            <a:ext cx="3693763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Quét dọn nhà cửa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ấ</a:t>
            </a: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quần áo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nhà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 dọn nhà tắm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Rửa bát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  <p:sp>
        <p:nvSpPr>
          <p:cNvPr id="10" name="Google Shape;188;p4">
            <a:extLst>
              <a:ext uri="{FF2B5EF4-FFF2-40B4-BE49-F238E27FC236}">
                <a16:creationId xmlns:a16="http://schemas.microsoft.com/office/drawing/2014/main" id="{6E5C60B3-F86E-A265-8F18-B3CF75CE5EEE}"/>
              </a:ext>
            </a:extLst>
          </p:cNvPr>
          <p:cNvSpPr txBox="1"/>
          <p:nvPr/>
        </p:nvSpPr>
        <p:spPr>
          <a:xfrm>
            <a:off x="5970543" y="2652073"/>
            <a:ext cx="3693763" cy="195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V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176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">
            <a:extLst>
              <a:ext uri="{FF2B5EF4-FFF2-40B4-BE49-F238E27FC236}">
                <a16:creationId xmlns:a16="http://schemas.microsoft.com/office/drawing/2014/main" id="{91EF7C32-5D94-4FE0-DD88-65353F560FD2}"/>
              </a:ext>
            </a:extLst>
          </p:cNvPr>
          <p:cNvSpPr txBox="1"/>
          <p:nvPr/>
        </p:nvSpPr>
        <p:spPr>
          <a:xfrm>
            <a:off x="0" y="323076"/>
            <a:ext cx="11121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gì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000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6" name="Picture 2" descr="7 VIỆC TÔI LÀM MỖI NGÀY ĐỂ GIỮ NHÀ SẠCH SẼ">
            <a:extLst>
              <a:ext uri="{FF2B5EF4-FFF2-40B4-BE49-F238E27FC236}">
                <a16:creationId xmlns:a16="http://schemas.microsoft.com/office/drawing/2014/main" id="{3E47E1B9-FE22-1EAF-1E8F-9CF31A9D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6" y="2730500"/>
            <a:ext cx="5299418" cy="3527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0" name="Picture 6" descr="6 lời khuyên hữu ích giúp bài trí không gian nhà gọn gàng - Xây Dựng Song  Phát">
            <a:extLst>
              <a:ext uri="{FF2B5EF4-FFF2-40B4-BE49-F238E27FC236}">
                <a16:creationId xmlns:a16="http://schemas.microsoft.com/office/drawing/2014/main" id="{1BF2DDA0-30B6-88AF-7B23-949293F3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1625600"/>
            <a:ext cx="5297368" cy="39730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057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43F48FB9-FFA1-FDEB-C5E5-FAA13BF090F5}"/>
              </a:ext>
            </a:extLst>
          </p:cNvPr>
          <p:cNvSpPr txBox="1"/>
          <p:nvPr/>
        </p:nvSpPr>
        <p:spPr>
          <a:xfrm>
            <a:off x="110880" y="185867"/>
            <a:ext cx="114886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Hãy sắp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việc nhà.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20210409092016_wm_shs-tu-nhien-va-xa-hoi-2">
            <a:extLst>
              <a:ext uri="{FF2B5EF4-FFF2-40B4-BE49-F238E27FC236}">
                <a16:creationId xmlns:a16="http://schemas.microsoft.com/office/drawing/2014/main" id="{18BCDDFE-4289-C7A2-2DA8-BF9B525D4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71" t="17000" r="6696" b="32000"/>
          <a:stretch>
            <a:fillRect/>
          </a:stretch>
        </p:blipFill>
        <p:spPr bwMode="auto">
          <a:xfrm>
            <a:off x="1249539" y="1261933"/>
            <a:ext cx="8458200" cy="5410200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CC3C29-5977-7E14-BB87-A288720E41CF}"/>
              </a:ext>
            </a:extLst>
          </p:cNvPr>
          <p:cNvSpPr/>
          <p:nvPr/>
        </p:nvSpPr>
        <p:spPr>
          <a:xfrm>
            <a:off x="5826760" y="29870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C28BD3-191B-3110-384D-16093B88411E}"/>
              </a:ext>
            </a:extLst>
          </p:cNvPr>
          <p:cNvSpPr/>
          <p:nvPr/>
        </p:nvSpPr>
        <p:spPr>
          <a:xfrm>
            <a:off x="8112760" y="58826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A2B06-21AC-B59C-8E7D-3636C483B328}"/>
              </a:ext>
            </a:extLst>
          </p:cNvPr>
          <p:cNvSpPr/>
          <p:nvPr/>
        </p:nvSpPr>
        <p:spPr>
          <a:xfrm>
            <a:off x="6360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8ED7FF-0E36-2792-6DF0-24026E99E76A}"/>
              </a:ext>
            </a:extLst>
          </p:cNvPr>
          <p:cNvSpPr/>
          <p:nvPr/>
        </p:nvSpPr>
        <p:spPr>
          <a:xfrm>
            <a:off x="20929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DEADE3-A9CA-74FE-6EE8-406536BC6B1F}"/>
              </a:ext>
            </a:extLst>
          </p:cNvPr>
          <p:cNvSpPr/>
          <p:nvPr/>
        </p:nvSpPr>
        <p:spPr>
          <a:xfrm>
            <a:off x="7503160" y="3139440"/>
            <a:ext cx="685800" cy="5334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F3A027-85ED-8C50-4C5B-F980C8CBFFFC}"/>
              </a:ext>
            </a:extLst>
          </p:cNvPr>
          <p:cNvSpPr/>
          <p:nvPr/>
        </p:nvSpPr>
        <p:spPr>
          <a:xfrm>
            <a:off x="23215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1378F2-5C49-558C-2ACF-B759CE3DF67D}"/>
              </a:ext>
            </a:extLst>
          </p:cNvPr>
          <p:cNvSpPr/>
          <p:nvPr/>
        </p:nvSpPr>
        <p:spPr>
          <a:xfrm>
            <a:off x="4074160" y="5806440"/>
            <a:ext cx="685800" cy="533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F29F9-810C-5752-3671-C64AD12CC899}"/>
              </a:ext>
            </a:extLst>
          </p:cNvPr>
          <p:cNvSpPr/>
          <p:nvPr/>
        </p:nvSpPr>
        <p:spPr>
          <a:xfrm>
            <a:off x="4836160" y="3558416"/>
            <a:ext cx="14478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Quét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80C392-0E28-4BEE-257A-E04BF8125664}"/>
              </a:ext>
            </a:extLst>
          </p:cNvPr>
          <p:cNvSpPr/>
          <p:nvPr/>
        </p:nvSpPr>
        <p:spPr>
          <a:xfrm>
            <a:off x="4607560" y="6339840"/>
            <a:ext cx="1981200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Rửa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cốc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chén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25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3499556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" y="1358152"/>
            <a:ext cx="3753034" cy="49466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1772356"/>
            <a:ext cx="2602971" cy="409786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2551290" y="5830711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898444" y="5108222"/>
            <a:ext cx="39511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545" y="1851379"/>
            <a:ext cx="3060878" cy="384757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9735873" y="5108221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990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89821" y="316960"/>
            <a:ext cx="86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ắp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dưới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một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 nhà.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8BF0F-5392-416C-B23B-198EF6E7C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111" y="1834373"/>
            <a:ext cx="8123908" cy="3629449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1129D4D-E226-41E1-BE57-6B9DED941525}"/>
              </a:ext>
            </a:extLst>
          </p:cNvPr>
          <p:cNvSpPr/>
          <p:nvPr/>
        </p:nvSpPr>
        <p:spPr>
          <a:xfrm>
            <a:off x="10325528" y="102742"/>
            <a:ext cx="1479208" cy="1561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0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27152A-C31E-4D94-A835-189DF4F50015}"/>
              </a:ext>
            </a:extLst>
          </p:cNvPr>
          <p:cNvSpPr/>
          <p:nvPr/>
        </p:nvSpPr>
        <p:spPr>
          <a:xfrm>
            <a:off x="282222" y="112889"/>
            <a:ext cx="5813778" cy="7676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374F21-AB3A-4A28-AAA0-EB77C7E68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4" y="1851379"/>
            <a:ext cx="3753034" cy="43383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1BF008-0ED8-4CAA-8838-7CA14E0893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491" y="1851379"/>
            <a:ext cx="3148798" cy="3999701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CA09D4F-A8A1-4EB7-8211-D9218EDA7812}"/>
              </a:ext>
            </a:extLst>
          </p:cNvPr>
          <p:cNvSpPr/>
          <p:nvPr/>
        </p:nvSpPr>
        <p:spPr>
          <a:xfrm>
            <a:off x="1859583" y="5520276"/>
            <a:ext cx="533662" cy="521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1B1D59-5664-498E-8D23-31B574220570}"/>
              </a:ext>
            </a:extLst>
          </p:cNvPr>
          <p:cNvSpPr/>
          <p:nvPr/>
        </p:nvSpPr>
        <p:spPr>
          <a:xfrm>
            <a:off x="5155146" y="5520276"/>
            <a:ext cx="457471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1A4A0E5-827F-42FD-A0BB-EACCA12B8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1539" y="1851380"/>
            <a:ext cx="3060878" cy="39997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817FFC0-9DD4-4525-A90C-3689A65FD411}"/>
              </a:ext>
            </a:extLst>
          </p:cNvPr>
          <p:cNvSpPr/>
          <p:nvPr/>
        </p:nvSpPr>
        <p:spPr>
          <a:xfrm>
            <a:off x="8589914" y="5147743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53DAC2D-DEF2-4446-8399-8BE487E96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7" y="2212633"/>
            <a:ext cx="1711333" cy="34092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8A1E2F-1831-4D16-9FFF-07C8E9963BC3}"/>
              </a:ext>
            </a:extLst>
          </p:cNvPr>
          <p:cNvSpPr/>
          <p:nvPr/>
        </p:nvSpPr>
        <p:spPr>
          <a:xfrm>
            <a:off x="11039603" y="5147742"/>
            <a:ext cx="424127" cy="47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1428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1" grpId="0" animBg="1"/>
      <p:bldP spid="3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2" y="967792"/>
            <a:ext cx="12051915" cy="541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0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67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4D097-74E8-9BB2-2A09-415242777876}"/>
              </a:ext>
            </a:extLst>
          </p:cNvPr>
          <p:cNvSpPr txBox="1"/>
          <p:nvPr/>
        </p:nvSpPr>
        <p:spPr>
          <a:xfrm>
            <a:off x="1481252" y="1613259"/>
            <a:ext cx="9229495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1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"/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58" name="Google Shape;58;p1"/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3" name="Google Shape;73;p1"/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kumimoji="0" lang="en-VN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CHỦ  ĐỀ 1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okie"/>
              <a:buNone/>
              <a:tabLst/>
              <a:defRPr/>
            </a:pPr>
            <a:r>
              <a:rPr kumimoji="0" lang="en-VN" sz="7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GIA ĐÌNH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621430" y="4585290"/>
            <a:ext cx="53767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orben"/>
                <a:cs typeface="Times New Roman" panose="02020603050405020304" pitchFamily="18" charset="0"/>
                <a:sym typeface="Corben"/>
              </a:rPr>
              <a:t>GIỮ SẠCH NHÀ Ở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ookie"/>
              <a:buNone/>
              <a:tabLst/>
              <a:defRPr/>
            </a:pP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VN" sz="8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</a:t>
            </a:r>
            <a:endParaRPr kumimoji="0" sz="8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79" name="Google Shape;79;p1"/>
          <p:cNvGrpSpPr/>
          <p:nvPr/>
        </p:nvGrpSpPr>
        <p:grpSpPr>
          <a:xfrm>
            <a:off x="534660" y="2888503"/>
            <a:ext cx="1191594" cy="1544846"/>
            <a:chOff x="5685225" y="1586850"/>
            <a:chExt cx="598600" cy="724900"/>
          </a:xfrm>
        </p:grpSpPr>
        <p:sp>
          <p:nvSpPr>
            <p:cNvPr id="80" name="Google Shape;80;p1"/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107" name="Google Shape;107;p1"/>
          <p:cNvGrpSpPr/>
          <p:nvPr/>
        </p:nvGrpSpPr>
        <p:grpSpPr>
          <a:xfrm rot="-1222058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08" name="Google Shape;108;p1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118" name="Google Shape;118;p1"/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119" name="Google Shape;119;p1"/>
          <p:cNvGrpSpPr/>
          <p:nvPr/>
        </p:nvGrpSpPr>
        <p:grpSpPr>
          <a:xfrm>
            <a:off x="6439575" y="1848861"/>
            <a:ext cx="5977586" cy="4990378"/>
            <a:chOff x="6990782" y="1728799"/>
            <a:chExt cx="5937077" cy="4974472"/>
          </a:xfrm>
        </p:grpSpPr>
        <p:pic>
          <p:nvPicPr>
            <p:cNvPr id="120" name="Google Shape;12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184165">
              <a:off x="9994061" y="3119679"/>
              <a:ext cx="2154464" cy="2276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"/>
            <p:cNvSpPr/>
            <p:nvPr/>
          </p:nvSpPr>
          <p:spPr>
            <a:xfrm>
              <a:off x="9186741" y="4684362"/>
              <a:ext cx="479396" cy="430805"/>
            </a:xfrm>
            <a:custGeom>
              <a:avLst/>
              <a:gdLst/>
              <a:ahLst/>
              <a:cxnLst/>
              <a:rect l="l" t="t" r="r" b="b"/>
              <a:pathLst>
                <a:path w="5632" h="5061" extrusionOk="0">
                  <a:moveTo>
                    <a:pt x="2572" y="3835"/>
                  </a:moveTo>
                  <a:cubicBezTo>
                    <a:pt x="2500" y="4013"/>
                    <a:pt x="2393" y="4192"/>
                    <a:pt x="2262" y="4323"/>
                  </a:cubicBezTo>
                  <a:cubicBezTo>
                    <a:pt x="2036" y="4561"/>
                    <a:pt x="1786" y="4597"/>
                    <a:pt x="1584" y="4382"/>
                  </a:cubicBezTo>
                  <a:cubicBezTo>
                    <a:pt x="1441" y="4739"/>
                    <a:pt x="1167" y="5061"/>
                    <a:pt x="738" y="5025"/>
                  </a:cubicBezTo>
                  <a:cubicBezTo>
                    <a:pt x="631" y="5013"/>
                    <a:pt x="536" y="4978"/>
                    <a:pt x="429" y="4918"/>
                  </a:cubicBezTo>
                  <a:cubicBezTo>
                    <a:pt x="83" y="4680"/>
                    <a:pt x="0" y="4073"/>
                    <a:pt x="131" y="3692"/>
                  </a:cubicBezTo>
                  <a:cubicBezTo>
                    <a:pt x="310" y="3192"/>
                    <a:pt x="869" y="2465"/>
                    <a:pt x="1441" y="2870"/>
                  </a:cubicBezTo>
                  <a:cubicBezTo>
                    <a:pt x="1679" y="3025"/>
                    <a:pt x="1726" y="3311"/>
                    <a:pt x="1619" y="3513"/>
                  </a:cubicBezTo>
                  <a:cubicBezTo>
                    <a:pt x="1679" y="3525"/>
                    <a:pt x="1738" y="3573"/>
                    <a:pt x="1726" y="3656"/>
                  </a:cubicBezTo>
                  <a:cubicBezTo>
                    <a:pt x="1726" y="3775"/>
                    <a:pt x="1703" y="3882"/>
                    <a:pt x="1679" y="4001"/>
                  </a:cubicBezTo>
                  <a:cubicBezTo>
                    <a:pt x="1679" y="4037"/>
                    <a:pt x="1691" y="4108"/>
                    <a:pt x="1726" y="4132"/>
                  </a:cubicBezTo>
                  <a:cubicBezTo>
                    <a:pt x="1881" y="4168"/>
                    <a:pt x="2036" y="4132"/>
                    <a:pt x="2119" y="3966"/>
                  </a:cubicBezTo>
                  <a:lnTo>
                    <a:pt x="2119" y="3966"/>
                  </a:lnTo>
                  <a:cubicBezTo>
                    <a:pt x="2167" y="3906"/>
                    <a:pt x="2203" y="3835"/>
                    <a:pt x="2227" y="3775"/>
                  </a:cubicBezTo>
                  <a:cubicBezTo>
                    <a:pt x="2286" y="3644"/>
                    <a:pt x="2346" y="3525"/>
                    <a:pt x="2405" y="3394"/>
                  </a:cubicBezTo>
                  <a:cubicBezTo>
                    <a:pt x="2358" y="3227"/>
                    <a:pt x="2334" y="3061"/>
                    <a:pt x="2298" y="2894"/>
                  </a:cubicBezTo>
                  <a:cubicBezTo>
                    <a:pt x="2238" y="2573"/>
                    <a:pt x="2203" y="2227"/>
                    <a:pt x="2167" y="1882"/>
                  </a:cubicBezTo>
                  <a:cubicBezTo>
                    <a:pt x="2155" y="1680"/>
                    <a:pt x="2143" y="1441"/>
                    <a:pt x="2143" y="1227"/>
                  </a:cubicBezTo>
                  <a:cubicBezTo>
                    <a:pt x="2155" y="1049"/>
                    <a:pt x="2179" y="870"/>
                    <a:pt x="2227" y="691"/>
                  </a:cubicBezTo>
                  <a:cubicBezTo>
                    <a:pt x="2322" y="382"/>
                    <a:pt x="2512" y="1"/>
                    <a:pt x="2893" y="203"/>
                  </a:cubicBezTo>
                  <a:cubicBezTo>
                    <a:pt x="3310" y="429"/>
                    <a:pt x="3298" y="1322"/>
                    <a:pt x="3274" y="1739"/>
                  </a:cubicBezTo>
                  <a:cubicBezTo>
                    <a:pt x="3239" y="2025"/>
                    <a:pt x="3167" y="2287"/>
                    <a:pt x="3060" y="2561"/>
                  </a:cubicBezTo>
                  <a:cubicBezTo>
                    <a:pt x="3215" y="2442"/>
                    <a:pt x="3417" y="2418"/>
                    <a:pt x="3643" y="2632"/>
                  </a:cubicBezTo>
                  <a:cubicBezTo>
                    <a:pt x="3667" y="2656"/>
                    <a:pt x="3715" y="2703"/>
                    <a:pt x="3727" y="2751"/>
                  </a:cubicBezTo>
                  <a:cubicBezTo>
                    <a:pt x="3810" y="2644"/>
                    <a:pt x="3893" y="2537"/>
                    <a:pt x="4024" y="2501"/>
                  </a:cubicBezTo>
                  <a:cubicBezTo>
                    <a:pt x="4322" y="2394"/>
                    <a:pt x="4608" y="2406"/>
                    <a:pt x="4894" y="2561"/>
                  </a:cubicBezTo>
                  <a:cubicBezTo>
                    <a:pt x="5132" y="2525"/>
                    <a:pt x="5263" y="2692"/>
                    <a:pt x="5227" y="2942"/>
                  </a:cubicBezTo>
                  <a:cubicBezTo>
                    <a:pt x="5215" y="3061"/>
                    <a:pt x="5048" y="3096"/>
                    <a:pt x="4977" y="3013"/>
                  </a:cubicBezTo>
                  <a:cubicBezTo>
                    <a:pt x="4929" y="2977"/>
                    <a:pt x="4894" y="2930"/>
                    <a:pt x="4834" y="2882"/>
                  </a:cubicBezTo>
                  <a:cubicBezTo>
                    <a:pt x="4739" y="2930"/>
                    <a:pt x="4572" y="3037"/>
                    <a:pt x="4548" y="3073"/>
                  </a:cubicBezTo>
                  <a:cubicBezTo>
                    <a:pt x="4477" y="3215"/>
                    <a:pt x="4358" y="3394"/>
                    <a:pt x="4382" y="3549"/>
                  </a:cubicBezTo>
                  <a:cubicBezTo>
                    <a:pt x="4417" y="3727"/>
                    <a:pt x="4620" y="3906"/>
                    <a:pt x="4798" y="3811"/>
                  </a:cubicBezTo>
                  <a:cubicBezTo>
                    <a:pt x="5108" y="3608"/>
                    <a:pt x="5322" y="3156"/>
                    <a:pt x="5334" y="2799"/>
                  </a:cubicBezTo>
                  <a:cubicBezTo>
                    <a:pt x="5346" y="2596"/>
                    <a:pt x="5632" y="2620"/>
                    <a:pt x="5632" y="2799"/>
                  </a:cubicBezTo>
                  <a:cubicBezTo>
                    <a:pt x="5620" y="3239"/>
                    <a:pt x="5382" y="3716"/>
                    <a:pt x="5036" y="4001"/>
                  </a:cubicBezTo>
                  <a:cubicBezTo>
                    <a:pt x="4691" y="4263"/>
                    <a:pt x="4251" y="4085"/>
                    <a:pt x="4120" y="3704"/>
                  </a:cubicBezTo>
                  <a:cubicBezTo>
                    <a:pt x="4001" y="3346"/>
                    <a:pt x="4239" y="2954"/>
                    <a:pt x="4513" y="2739"/>
                  </a:cubicBezTo>
                  <a:cubicBezTo>
                    <a:pt x="4310" y="2692"/>
                    <a:pt x="4120" y="2739"/>
                    <a:pt x="3977" y="2930"/>
                  </a:cubicBezTo>
                  <a:cubicBezTo>
                    <a:pt x="3941" y="2989"/>
                    <a:pt x="3905" y="3049"/>
                    <a:pt x="3882" y="3108"/>
                  </a:cubicBezTo>
                  <a:cubicBezTo>
                    <a:pt x="3941" y="3477"/>
                    <a:pt x="3882" y="4061"/>
                    <a:pt x="3608" y="4323"/>
                  </a:cubicBezTo>
                  <a:cubicBezTo>
                    <a:pt x="3477" y="4466"/>
                    <a:pt x="3298" y="4561"/>
                    <a:pt x="3120" y="4525"/>
                  </a:cubicBezTo>
                  <a:cubicBezTo>
                    <a:pt x="2834" y="4489"/>
                    <a:pt x="2679" y="4120"/>
                    <a:pt x="2572" y="3835"/>
                  </a:cubicBezTo>
                  <a:close/>
                  <a:moveTo>
                    <a:pt x="1429" y="3716"/>
                  </a:moveTo>
                  <a:cubicBezTo>
                    <a:pt x="1357" y="3751"/>
                    <a:pt x="1310" y="3763"/>
                    <a:pt x="1250" y="3763"/>
                  </a:cubicBezTo>
                  <a:cubicBezTo>
                    <a:pt x="1048" y="3775"/>
                    <a:pt x="1048" y="3489"/>
                    <a:pt x="1226" y="3465"/>
                  </a:cubicBezTo>
                  <a:cubicBezTo>
                    <a:pt x="1286" y="3465"/>
                    <a:pt x="1345" y="3430"/>
                    <a:pt x="1369" y="3394"/>
                  </a:cubicBezTo>
                  <a:cubicBezTo>
                    <a:pt x="1405" y="3299"/>
                    <a:pt x="1345" y="3168"/>
                    <a:pt x="1274" y="3108"/>
                  </a:cubicBezTo>
                  <a:cubicBezTo>
                    <a:pt x="1203" y="3049"/>
                    <a:pt x="1131" y="3013"/>
                    <a:pt x="1036" y="3049"/>
                  </a:cubicBezTo>
                  <a:cubicBezTo>
                    <a:pt x="845" y="3120"/>
                    <a:pt x="679" y="3251"/>
                    <a:pt x="572" y="3430"/>
                  </a:cubicBezTo>
                  <a:cubicBezTo>
                    <a:pt x="417" y="3680"/>
                    <a:pt x="322" y="3977"/>
                    <a:pt x="393" y="4299"/>
                  </a:cubicBezTo>
                  <a:cubicBezTo>
                    <a:pt x="500" y="4716"/>
                    <a:pt x="964" y="4918"/>
                    <a:pt x="1215" y="4477"/>
                  </a:cubicBezTo>
                  <a:cubicBezTo>
                    <a:pt x="1322" y="4311"/>
                    <a:pt x="1381" y="4120"/>
                    <a:pt x="1405" y="3918"/>
                  </a:cubicBezTo>
                  <a:cubicBezTo>
                    <a:pt x="1405" y="3870"/>
                    <a:pt x="1405" y="3787"/>
                    <a:pt x="1429" y="3716"/>
                  </a:cubicBezTo>
                  <a:close/>
                  <a:moveTo>
                    <a:pt x="2869" y="3073"/>
                  </a:moveTo>
                  <a:cubicBezTo>
                    <a:pt x="2858" y="3096"/>
                    <a:pt x="2858" y="3120"/>
                    <a:pt x="2834" y="3132"/>
                  </a:cubicBezTo>
                  <a:cubicBezTo>
                    <a:pt x="2798" y="3227"/>
                    <a:pt x="2762" y="3311"/>
                    <a:pt x="2739" y="3406"/>
                  </a:cubicBezTo>
                  <a:lnTo>
                    <a:pt x="2774" y="3573"/>
                  </a:lnTo>
                  <a:cubicBezTo>
                    <a:pt x="2822" y="3763"/>
                    <a:pt x="2881" y="4049"/>
                    <a:pt x="3048" y="4192"/>
                  </a:cubicBezTo>
                  <a:cubicBezTo>
                    <a:pt x="3108" y="4239"/>
                    <a:pt x="3167" y="4287"/>
                    <a:pt x="3239" y="4263"/>
                  </a:cubicBezTo>
                  <a:cubicBezTo>
                    <a:pt x="3441" y="4227"/>
                    <a:pt x="3560" y="3787"/>
                    <a:pt x="3584" y="3608"/>
                  </a:cubicBezTo>
                  <a:lnTo>
                    <a:pt x="3584" y="3489"/>
                  </a:lnTo>
                  <a:cubicBezTo>
                    <a:pt x="3358" y="3656"/>
                    <a:pt x="3060" y="3704"/>
                    <a:pt x="2929" y="3406"/>
                  </a:cubicBezTo>
                  <a:cubicBezTo>
                    <a:pt x="2881" y="3311"/>
                    <a:pt x="2869" y="3215"/>
                    <a:pt x="2846" y="3096"/>
                  </a:cubicBezTo>
                  <a:cubicBezTo>
                    <a:pt x="2869" y="3108"/>
                    <a:pt x="2869" y="3096"/>
                    <a:pt x="2869" y="3073"/>
                  </a:cubicBezTo>
                  <a:close/>
                  <a:moveTo>
                    <a:pt x="3572" y="3073"/>
                  </a:moveTo>
                  <a:cubicBezTo>
                    <a:pt x="3548" y="3037"/>
                    <a:pt x="3548" y="3001"/>
                    <a:pt x="3536" y="2977"/>
                  </a:cubicBezTo>
                  <a:lnTo>
                    <a:pt x="3536" y="2954"/>
                  </a:lnTo>
                  <a:cubicBezTo>
                    <a:pt x="3524" y="2918"/>
                    <a:pt x="3512" y="2870"/>
                    <a:pt x="3465" y="2858"/>
                  </a:cubicBezTo>
                  <a:cubicBezTo>
                    <a:pt x="3393" y="2811"/>
                    <a:pt x="3250" y="2870"/>
                    <a:pt x="3179" y="2918"/>
                  </a:cubicBezTo>
                  <a:cubicBezTo>
                    <a:pt x="3143" y="2977"/>
                    <a:pt x="3120" y="3049"/>
                    <a:pt x="3143" y="3096"/>
                  </a:cubicBezTo>
                  <a:cubicBezTo>
                    <a:pt x="3191" y="3180"/>
                    <a:pt x="3358" y="3215"/>
                    <a:pt x="3477" y="3227"/>
                  </a:cubicBezTo>
                  <a:cubicBezTo>
                    <a:pt x="3512" y="3180"/>
                    <a:pt x="3536" y="3132"/>
                    <a:pt x="3572" y="3073"/>
                  </a:cubicBezTo>
                  <a:close/>
                  <a:moveTo>
                    <a:pt x="2631" y="2930"/>
                  </a:moveTo>
                  <a:cubicBezTo>
                    <a:pt x="2631" y="2930"/>
                    <a:pt x="2631" y="2918"/>
                    <a:pt x="2643" y="2918"/>
                  </a:cubicBezTo>
                  <a:cubicBezTo>
                    <a:pt x="2881" y="2346"/>
                    <a:pt x="3108" y="1763"/>
                    <a:pt x="3012" y="1144"/>
                  </a:cubicBezTo>
                  <a:cubicBezTo>
                    <a:pt x="2989" y="953"/>
                    <a:pt x="2953" y="691"/>
                    <a:pt x="2858" y="537"/>
                  </a:cubicBezTo>
                  <a:cubicBezTo>
                    <a:pt x="2834" y="501"/>
                    <a:pt x="2798" y="441"/>
                    <a:pt x="2762" y="453"/>
                  </a:cubicBezTo>
                  <a:cubicBezTo>
                    <a:pt x="2691" y="477"/>
                    <a:pt x="2596" y="668"/>
                    <a:pt x="2584" y="727"/>
                  </a:cubicBezTo>
                  <a:cubicBezTo>
                    <a:pt x="2560" y="810"/>
                    <a:pt x="2512" y="965"/>
                    <a:pt x="2500" y="1049"/>
                  </a:cubicBezTo>
                  <a:cubicBezTo>
                    <a:pt x="2453" y="1525"/>
                    <a:pt x="2453" y="2061"/>
                    <a:pt x="2560" y="2537"/>
                  </a:cubicBezTo>
                  <a:cubicBezTo>
                    <a:pt x="2572" y="2680"/>
                    <a:pt x="2584" y="2811"/>
                    <a:pt x="2631" y="29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pic>
          <p:nvPicPr>
            <p:cNvPr id="122" name="Google Shape;122;p1"/>
            <p:cNvPicPr preferRelativeResize="0"/>
            <p:nvPr/>
          </p:nvPicPr>
          <p:blipFill rotWithShape="1">
            <a:blip r:embed="rId4">
              <a:alphaModFix/>
            </a:blip>
            <a:srcRect t="3133"/>
            <a:stretch/>
          </p:blipFill>
          <p:spPr>
            <a:xfrm flipH="1">
              <a:off x="6990782" y="2713072"/>
              <a:ext cx="2693342" cy="2818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"/>
            <p:cNvPicPr preferRelativeResize="0"/>
            <p:nvPr/>
          </p:nvPicPr>
          <p:blipFill rotWithShape="1">
            <a:blip r:embed="rId5">
              <a:alphaModFix/>
            </a:blip>
            <a:srcRect r="53578" b="2085"/>
            <a:stretch/>
          </p:blipFill>
          <p:spPr>
            <a:xfrm>
              <a:off x="7733476" y="1728799"/>
              <a:ext cx="3983076" cy="3877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"/>
            <p:cNvPicPr preferRelativeResize="0"/>
            <p:nvPr/>
          </p:nvPicPr>
          <p:blipFill rotWithShape="1">
            <a:blip r:embed="rId6">
              <a:alphaModFix/>
            </a:blip>
            <a:srcRect r="49777"/>
            <a:stretch/>
          </p:blipFill>
          <p:spPr>
            <a:xfrm>
              <a:off x="7190955" y="4287275"/>
              <a:ext cx="2798297" cy="2415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"/>
            <p:cNvPicPr preferRelativeResize="0"/>
            <p:nvPr/>
          </p:nvPicPr>
          <p:blipFill rotWithShape="1">
            <a:blip r:embed="rId7">
              <a:alphaModFix/>
            </a:blip>
            <a:srcRect l="51575" t="1843" b="2085"/>
            <a:stretch/>
          </p:blipFill>
          <p:spPr>
            <a:xfrm rot="201087">
              <a:off x="8923500" y="3838949"/>
              <a:ext cx="2644875" cy="2421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"/>
            <p:cNvPicPr preferRelativeResize="0"/>
            <p:nvPr/>
          </p:nvPicPr>
          <p:blipFill rotWithShape="1">
            <a:blip r:embed="rId8">
              <a:alphaModFix/>
            </a:blip>
            <a:srcRect l="55377"/>
            <a:stretch/>
          </p:blipFill>
          <p:spPr>
            <a:xfrm rot="1148477">
              <a:off x="10012973" y="3929368"/>
              <a:ext cx="2590393" cy="24159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1"/>
          <p:cNvGrpSpPr/>
          <p:nvPr/>
        </p:nvGrpSpPr>
        <p:grpSpPr>
          <a:xfrm rot="555329">
            <a:off x="2253412" y="914843"/>
            <a:ext cx="887300" cy="953679"/>
            <a:chOff x="5455725" y="3107050"/>
            <a:chExt cx="641475" cy="722450"/>
          </a:xfrm>
        </p:grpSpPr>
        <p:sp>
          <p:nvSpPr>
            <p:cNvPr id="128" name="Google Shape;128;p1"/>
            <p:cNvSpPr/>
            <p:nvPr/>
          </p:nvSpPr>
          <p:spPr>
            <a:xfrm>
              <a:off x="5474775" y="3247550"/>
              <a:ext cx="267025" cy="261375"/>
            </a:xfrm>
            <a:custGeom>
              <a:avLst/>
              <a:gdLst/>
              <a:ahLst/>
              <a:cxnLst/>
              <a:rect l="l" t="t" r="r" b="b"/>
              <a:pathLst>
                <a:path w="10681" h="10455" extrusionOk="0">
                  <a:moveTo>
                    <a:pt x="10657" y="10454"/>
                  </a:moveTo>
                  <a:cubicBezTo>
                    <a:pt x="10669" y="10145"/>
                    <a:pt x="10681" y="9966"/>
                    <a:pt x="10681" y="9764"/>
                  </a:cubicBezTo>
                  <a:cubicBezTo>
                    <a:pt x="10609" y="8549"/>
                    <a:pt x="10538" y="7347"/>
                    <a:pt x="10454" y="6120"/>
                  </a:cubicBezTo>
                  <a:cubicBezTo>
                    <a:pt x="10395" y="4882"/>
                    <a:pt x="10335" y="3656"/>
                    <a:pt x="10300" y="2406"/>
                  </a:cubicBezTo>
                  <a:cubicBezTo>
                    <a:pt x="10276" y="2120"/>
                    <a:pt x="10157" y="1941"/>
                    <a:pt x="9919" y="1822"/>
                  </a:cubicBezTo>
                  <a:cubicBezTo>
                    <a:pt x="9788" y="1751"/>
                    <a:pt x="9657" y="1656"/>
                    <a:pt x="9526" y="1584"/>
                  </a:cubicBezTo>
                  <a:cubicBezTo>
                    <a:pt x="8633" y="1108"/>
                    <a:pt x="7716" y="655"/>
                    <a:pt x="6823" y="167"/>
                  </a:cubicBezTo>
                  <a:cubicBezTo>
                    <a:pt x="6525" y="1"/>
                    <a:pt x="6311" y="1"/>
                    <a:pt x="6037" y="227"/>
                  </a:cubicBezTo>
                  <a:cubicBezTo>
                    <a:pt x="4608" y="1358"/>
                    <a:pt x="3072" y="2370"/>
                    <a:pt x="1525" y="3322"/>
                  </a:cubicBezTo>
                  <a:cubicBezTo>
                    <a:pt x="1025" y="3632"/>
                    <a:pt x="548" y="4037"/>
                    <a:pt x="1" y="4454"/>
                  </a:cubicBezTo>
                  <a:cubicBezTo>
                    <a:pt x="215" y="4632"/>
                    <a:pt x="370" y="4763"/>
                    <a:pt x="536" y="4870"/>
                  </a:cubicBezTo>
                  <a:cubicBezTo>
                    <a:pt x="1441" y="5418"/>
                    <a:pt x="2334" y="6001"/>
                    <a:pt x="3251" y="6501"/>
                  </a:cubicBezTo>
                  <a:cubicBezTo>
                    <a:pt x="4537" y="7204"/>
                    <a:pt x="5859" y="7859"/>
                    <a:pt x="7144" y="8549"/>
                  </a:cubicBezTo>
                  <a:cubicBezTo>
                    <a:pt x="8049" y="9037"/>
                    <a:pt x="8954" y="9549"/>
                    <a:pt x="9859" y="10049"/>
                  </a:cubicBezTo>
                  <a:cubicBezTo>
                    <a:pt x="10061" y="10169"/>
                    <a:pt x="10300" y="10276"/>
                    <a:pt x="10657" y="1045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5690875" y="3727375"/>
              <a:ext cx="380425" cy="83675"/>
            </a:xfrm>
            <a:custGeom>
              <a:avLst/>
              <a:gdLst/>
              <a:ahLst/>
              <a:cxnLst/>
              <a:rect l="l" t="t" r="r" b="b"/>
              <a:pathLst>
                <a:path w="15217" h="3347" extrusionOk="0">
                  <a:moveTo>
                    <a:pt x="84" y="2572"/>
                  </a:moveTo>
                  <a:cubicBezTo>
                    <a:pt x="882" y="2632"/>
                    <a:pt x="1656" y="2691"/>
                    <a:pt x="2441" y="2739"/>
                  </a:cubicBezTo>
                  <a:cubicBezTo>
                    <a:pt x="4156" y="2858"/>
                    <a:pt x="5858" y="2977"/>
                    <a:pt x="7573" y="3060"/>
                  </a:cubicBezTo>
                  <a:cubicBezTo>
                    <a:pt x="8990" y="3132"/>
                    <a:pt x="10419" y="3168"/>
                    <a:pt x="11824" y="3227"/>
                  </a:cubicBezTo>
                  <a:cubicBezTo>
                    <a:pt x="12502" y="3251"/>
                    <a:pt x="13181" y="3310"/>
                    <a:pt x="13848" y="3334"/>
                  </a:cubicBezTo>
                  <a:cubicBezTo>
                    <a:pt x="14300" y="3346"/>
                    <a:pt x="14729" y="3334"/>
                    <a:pt x="15217" y="3334"/>
                  </a:cubicBezTo>
                  <a:cubicBezTo>
                    <a:pt x="15181" y="2870"/>
                    <a:pt x="14883" y="2620"/>
                    <a:pt x="14621" y="2417"/>
                  </a:cubicBezTo>
                  <a:cubicBezTo>
                    <a:pt x="14002" y="1941"/>
                    <a:pt x="13348" y="1501"/>
                    <a:pt x="12645" y="1132"/>
                  </a:cubicBezTo>
                  <a:cubicBezTo>
                    <a:pt x="12264" y="917"/>
                    <a:pt x="11800" y="834"/>
                    <a:pt x="11347" y="751"/>
                  </a:cubicBezTo>
                  <a:cubicBezTo>
                    <a:pt x="9883" y="548"/>
                    <a:pt x="8406" y="370"/>
                    <a:pt x="6930" y="179"/>
                  </a:cubicBezTo>
                  <a:cubicBezTo>
                    <a:pt x="5573" y="0"/>
                    <a:pt x="4227" y="24"/>
                    <a:pt x="2894" y="370"/>
                  </a:cubicBezTo>
                  <a:cubicBezTo>
                    <a:pt x="2370" y="501"/>
                    <a:pt x="1822" y="715"/>
                    <a:pt x="1322" y="953"/>
                  </a:cubicBezTo>
                  <a:cubicBezTo>
                    <a:pt x="691" y="1251"/>
                    <a:pt x="346" y="1810"/>
                    <a:pt x="1" y="2382"/>
                  </a:cubicBezTo>
                  <a:cubicBezTo>
                    <a:pt x="24" y="2441"/>
                    <a:pt x="60" y="2501"/>
                    <a:pt x="84" y="25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5641475" y="3122825"/>
              <a:ext cx="148550" cy="161950"/>
            </a:xfrm>
            <a:custGeom>
              <a:avLst/>
              <a:gdLst/>
              <a:ahLst/>
              <a:cxnLst/>
              <a:rect l="l" t="t" r="r" b="b"/>
              <a:pathLst>
                <a:path w="5942" h="6478" extrusionOk="0">
                  <a:moveTo>
                    <a:pt x="0" y="4513"/>
                  </a:moveTo>
                  <a:cubicBezTo>
                    <a:pt x="1072" y="5394"/>
                    <a:pt x="2334" y="5847"/>
                    <a:pt x="3477" y="6478"/>
                  </a:cubicBezTo>
                  <a:cubicBezTo>
                    <a:pt x="4120" y="5990"/>
                    <a:pt x="4370" y="5287"/>
                    <a:pt x="4715" y="4668"/>
                  </a:cubicBezTo>
                  <a:cubicBezTo>
                    <a:pt x="5025" y="4085"/>
                    <a:pt x="5263" y="3466"/>
                    <a:pt x="5548" y="2846"/>
                  </a:cubicBezTo>
                  <a:cubicBezTo>
                    <a:pt x="5632" y="2668"/>
                    <a:pt x="5715" y="2477"/>
                    <a:pt x="5787" y="2299"/>
                  </a:cubicBezTo>
                  <a:cubicBezTo>
                    <a:pt x="5941" y="1870"/>
                    <a:pt x="5834" y="1513"/>
                    <a:pt x="5477" y="1215"/>
                  </a:cubicBezTo>
                  <a:cubicBezTo>
                    <a:pt x="4846" y="703"/>
                    <a:pt x="4144" y="346"/>
                    <a:pt x="3393" y="144"/>
                  </a:cubicBezTo>
                  <a:cubicBezTo>
                    <a:pt x="2881" y="1"/>
                    <a:pt x="2524" y="299"/>
                    <a:pt x="2239" y="680"/>
                  </a:cubicBezTo>
                  <a:cubicBezTo>
                    <a:pt x="2000" y="1001"/>
                    <a:pt x="1786" y="1346"/>
                    <a:pt x="1572" y="1692"/>
                  </a:cubicBezTo>
                  <a:cubicBezTo>
                    <a:pt x="1084" y="2525"/>
                    <a:pt x="607" y="3358"/>
                    <a:pt x="119" y="4192"/>
                  </a:cubicBezTo>
                  <a:cubicBezTo>
                    <a:pt x="72" y="4275"/>
                    <a:pt x="60" y="4370"/>
                    <a:pt x="0" y="4513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779275" y="3208850"/>
              <a:ext cx="106600" cy="511700"/>
            </a:xfrm>
            <a:custGeom>
              <a:avLst/>
              <a:gdLst/>
              <a:ahLst/>
              <a:cxnLst/>
              <a:rect l="l" t="t" r="r" b="b"/>
              <a:pathLst>
                <a:path w="4264" h="20468" extrusionOk="0">
                  <a:moveTo>
                    <a:pt x="298" y="1"/>
                  </a:moveTo>
                  <a:cubicBezTo>
                    <a:pt x="167" y="394"/>
                    <a:pt x="84" y="632"/>
                    <a:pt x="1" y="834"/>
                  </a:cubicBezTo>
                  <a:cubicBezTo>
                    <a:pt x="60" y="929"/>
                    <a:pt x="96" y="989"/>
                    <a:pt x="120" y="1001"/>
                  </a:cubicBezTo>
                  <a:cubicBezTo>
                    <a:pt x="1322" y="1489"/>
                    <a:pt x="2061" y="2465"/>
                    <a:pt x="2584" y="3596"/>
                  </a:cubicBezTo>
                  <a:cubicBezTo>
                    <a:pt x="2787" y="4037"/>
                    <a:pt x="2906" y="4525"/>
                    <a:pt x="2965" y="5025"/>
                  </a:cubicBezTo>
                  <a:cubicBezTo>
                    <a:pt x="3192" y="6537"/>
                    <a:pt x="3251" y="8073"/>
                    <a:pt x="3204" y="9609"/>
                  </a:cubicBezTo>
                  <a:cubicBezTo>
                    <a:pt x="3108" y="12145"/>
                    <a:pt x="3132" y="14693"/>
                    <a:pt x="3108" y="17253"/>
                  </a:cubicBezTo>
                  <a:cubicBezTo>
                    <a:pt x="3108" y="18086"/>
                    <a:pt x="3132" y="18920"/>
                    <a:pt x="3180" y="19753"/>
                  </a:cubicBezTo>
                  <a:cubicBezTo>
                    <a:pt x="3204" y="20420"/>
                    <a:pt x="3299" y="20468"/>
                    <a:pt x="4108" y="20396"/>
                  </a:cubicBezTo>
                  <a:cubicBezTo>
                    <a:pt x="4144" y="19706"/>
                    <a:pt x="4168" y="19027"/>
                    <a:pt x="4168" y="18324"/>
                  </a:cubicBezTo>
                  <a:cubicBezTo>
                    <a:pt x="4192" y="16062"/>
                    <a:pt x="4156" y="13812"/>
                    <a:pt x="4168" y="11550"/>
                  </a:cubicBezTo>
                  <a:cubicBezTo>
                    <a:pt x="4192" y="9800"/>
                    <a:pt x="4227" y="8038"/>
                    <a:pt x="4251" y="6287"/>
                  </a:cubicBezTo>
                  <a:cubicBezTo>
                    <a:pt x="4263" y="5132"/>
                    <a:pt x="3989" y="4049"/>
                    <a:pt x="3620" y="2977"/>
                  </a:cubicBezTo>
                  <a:cubicBezTo>
                    <a:pt x="3299" y="2072"/>
                    <a:pt x="2608" y="1441"/>
                    <a:pt x="1834" y="906"/>
                  </a:cubicBezTo>
                  <a:cubicBezTo>
                    <a:pt x="1406" y="584"/>
                    <a:pt x="894" y="334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5534900" y="3418100"/>
              <a:ext cx="123250" cy="92900"/>
            </a:xfrm>
            <a:custGeom>
              <a:avLst/>
              <a:gdLst/>
              <a:ahLst/>
              <a:cxnLst/>
              <a:rect l="l" t="t" r="r" b="b"/>
              <a:pathLst>
                <a:path w="4930" h="3716" extrusionOk="0">
                  <a:moveTo>
                    <a:pt x="453" y="1"/>
                  </a:moveTo>
                  <a:cubicBezTo>
                    <a:pt x="1" y="941"/>
                    <a:pt x="453" y="2442"/>
                    <a:pt x="1358" y="2918"/>
                  </a:cubicBezTo>
                  <a:cubicBezTo>
                    <a:pt x="2430" y="3477"/>
                    <a:pt x="3870" y="3716"/>
                    <a:pt x="4930" y="2370"/>
                  </a:cubicBezTo>
                  <a:cubicBezTo>
                    <a:pt x="3442" y="1561"/>
                    <a:pt x="1953" y="787"/>
                    <a:pt x="453" y="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5969775" y="3707125"/>
              <a:ext cx="44075" cy="31575"/>
            </a:xfrm>
            <a:custGeom>
              <a:avLst/>
              <a:gdLst/>
              <a:ahLst/>
              <a:cxnLst/>
              <a:rect l="l" t="t" r="r" b="b"/>
              <a:pathLst>
                <a:path w="1763" h="1263" extrusionOk="0">
                  <a:moveTo>
                    <a:pt x="1" y="1001"/>
                  </a:moveTo>
                  <a:cubicBezTo>
                    <a:pt x="441" y="1060"/>
                    <a:pt x="703" y="1084"/>
                    <a:pt x="953" y="1144"/>
                  </a:cubicBezTo>
                  <a:cubicBezTo>
                    <a:pt x="1513" y="1263"/>
                    <a:pt x="1537" y="1251"/>
                    <a:pt x="1703" y="703"/>
                  </a:cubicBezTo>
                  <a:cubicBezTo>
                    <a:pt x="1727" y="596"/>
                    <a:pt x="1751" y="489"/>
                    <a:pt x="1763" y="394"/>
                  </a:cubicBezTo>
                  <a:cubicBezTo>
                    <a:pt x="1453" y="72"/>
                    <a:pt x="1049" y="72"/>
                    <a:pt x="691" y="13"/>
                  </a:cubicBezTo>
                  <a:cubicBezTo>
                    <a:pt x="584" y="1"/>
                    <a:pt x="417" y="96"/>
                    <a:pt x="358" y="179"/>
                  </a:cubicBezTo>
                  <a:cubicBezTo>
                    <a:pt x="227" y="418"/>
                    <a:pt x="144" y="691"/>
                    <a:pt x="1" y="100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5455725" y="3107050"/>
              <a:ext cx="641475" cy="722450"/>
            </a:xfrm>
            <a:custGeom>
              <a:avLst/>
              <a:gdLst/>
              <a:ahLst/>
              <a:cxnLst/>
              <a:rect l="l" t="t" r="r" b="b"/>
              <a:pathLst>
                <a:path w="25659" h="28898" extrusionOk="0">
                  <a:moveTo>
                    <a:pt x="25361" y="27588"/>
                  </a:moveTo>
                  <a:cubicBezTo>
                    <a:pt x="24849" y="26933"/>
                    <a:pt x="24218" y="26385"/>
                    <a:pt x="23337" y="25849"/>
                  </a:cubicBezTo>
                  <a:cubicBezTo>
                    <a:pt x="22670" y="25433"/>
                    <a:pt x="22670" y="25433"/>
                    <a:pt x="22944" y="24706"/>
                  </a:cubicBezTo>
                  <a:cubicBezTo>
                    <a:pt x="22968" y="24671"/>
                    <a:pt x="22980" y="24647"/>
                    <a:pt x="22980" y="24611"/>
                  </a:cubicBezTo>
                  <a:cubicBezTo>
                    <a:pt x="22992" y="24587"/>
                    <a:pt x="23004" y="24552"/>
                    <a:pt x="23027" y="24504"/>
                  </a:cubicBezTo>
                  <a:cubicBezTo>
                    <a:pt x="23123" y="24242"/>
                    <a:pt x="23182" y="24075"/>
                    <a:pt x="23123" y="23944"/>
                  </a:cubicBezTo>
                  <a:cubicBezTo>
                    <a:pt x="23063" y="23790"/>
                    <a:pt x="22908" y="23730"/>
                    <a:pt x="22646" y="23647"/>
                  </a:cubicBezTo>
                  <a:cubicBezTo>
                    <a:pt x="22253" y="23492"/>
                    <a:pt x="21849" y="23361"/>
                    <a:pt x="21432" y="23230"/>
                  </a:cubicBezTo>
                  <a:cubicBezTo>
                    <a:pt x="21325" y="23194"/>
                    <a:pt x="21241" y="23182"/>
                    <a:pt x="21146" y="23182"/>
                  </a:cubicBezTo>
                  <a:cubicBezTo>
                    <a:pt x="20956" y="23182"/>
                    <a:pt x="20670" y="23266"/>
                    <a:pt x="20468" y="23647"/>
                  </a:cubicBezTo>
                  <a:cubicBezTo>
                    <a:pt x="20432" y="23706"/>
                    <a:pt x="20384" y="23778"/>
                    <a:pt x="20360" y="23837"/>
                  </a:cubicBezTo>
                  <a:cubicBezTo>
                    <a:pt x="20229" y="24099"/>
                    <a:pt x="20087" y="24349"/>
                    <a:pt x="19932" y="24563"/>
                  </a:cubicBezTo>
                  <a:cubicBezTo>
                    <a:pt x="19872" y="24659"/>
                    <a:pt x="19717" y="24754"/>
                    <a:pt x="19646" y="24754"/>
                  </a:cubicBezTo>
                  <a:lnTo>
                    <a:pt x="19646" y="24754"/>
                  </a:lnTo>
                  <a:cubicBezTo>
                    <a:pt x="19182" y="24694"/>
                    <a:pt x="18705" y="24599"/>
                    <a:pt x="18217" y="24516"/>
                  </a:cubicBezTo>
                  <a:cubicBezTo>
                    <a:pt x="18062" y="24480"/>
                    <a:pt x="17931" y="24456"/>
                    <a:pt x="17789" y="24421"/>
                  </a:cubicBezTo>
                  <a:cubicBezTo>
                    <a:pt x="17789" y="24242"/>
                    <a:pt x="17765" y="24063"/>
                    <a:pt x="17765" y="23897"/>
                  </a:cubicBezTo>
                  <a:cubicBezTo>
                    <a:pt x="17753" y="23456"/>
                    <a:pt x="17741" y="22992"/>
                    <a:pt x="17741" y="22527"/>
                  </a:cubicBezTo>
                  <a:cubicBezTo>
                    <a:pt x="17741" y="22063"/>
                    <a:pt x="17741" y="21587"/>
                    <a:pt x="17729" y="21134"/>
                  </a:cubicBezTo>
                  <a:cubicBezTo>
                    <a:pt x="17705" y="19646"/>
                    <a:pt x="17693" y="18110"/>
                    <a:pt x="17705" y="16586"/>
                  </a:cubicBezTo>
                  <a:cubicBezTo>
                    <a:pt x="17729" y="14503"/>
                    <a:pt x="17765" y="12657"/>
                    <a:pt x="17848" y="10919"/>
                  </a:cubicBezTo>
                  <a:cubicBezTo>
                    <a:pt x="17908" y="9609"/>
                    <a:pt x="17670" y="8276"/>
                    <a:pt x="17134" y="6823"/>
                  </a:cubicBezTo>
                  <a:cubicBezTo>
                    <a:pt x="16848" y="6049"/>
                    <a:pt x="16372" y="5430"/>
                    <a:pt x="15765" y="5001"/>
                  </a:cubicBezTo>
                  <a:cubicBezTo>
                    <a:pt x="15312" y="4668"/>
                    <a:pt x="14848" y="4359"/>
                    <a:pt x="14395" y="4025"/>
                  </a:cubicBezTo>
                  <a:lnTo>
                    <a:pt x="13717" y="3549"/>
                  </a:lnTo>
                  <a:cubicBezTo>
                    <a:pt x="13717" y="3525"/>
                    <a:pt x="13740" y="3489"/>
                    <a:pt x="13752" y="3466"/>
                  </a:cubicBezTo>
                  <a:cubicBezTo>
                    <a:pt x="14229" y="2156"/>
                    <a:pt x="13812" y="1572"/>
                    <a:pt x="12764" y="846"/>
                  </a:cubicBezTo>
                  <a:cubicBezTo>
                    <a:pt x="12276" y="501"/>
                    <a:pt x="11693" y="299"/>
                    <a:pt x="11193" y="132"/>
                  </a:cubicBezTo>
                  <a:cubicBezTo>
                    <a:pt x="10919" y="37"/>
                    <a:pt x="10704" y="1"/>
                    <a:pt x="10490" y="1"/>
                  </a:cubicBezTo>
                  <a:cubicBezTo>
                    <a:pt x="9966" y="1"/>
                    <a:pt x="9585" y="251"/>
                    <a:pt x="9216" y="834"/>
                  </a:cubicBezTo>
                  <a:cubicBezTo>
                    <a:pt x="8478" y="1989"/>
                    <a:pt x="7740" y="3227"/>
                    <a:pt x="7025" y="4490"/>
                  </a:cubicBezTo>
                  <a:cubicBezTo>
                    <a:pt x="6775" y="4954"/>
                    <a:pt x="6454" y="5299"/>
                    <a:pt x="6097" y="5549"/>
                  </a:cubicBezTo>
                  <a:cubicBezTo>
                    <a:pt x="5180" y="6204"/>
                    <a:pt x="4227" y="6847"/>
                    <a:pt x="3299" y="7466"/>
                  </a:cubicBezTo>
                  <a:lnTo>
                    <a:pt x="2870" y="7764"/>
                  </a:lnTo>
                  <a:cubicBezTo>
                    <a:pt x="2013" y="8347"/>
                    <a:pt x="1156" y="8919"/>
                    <a:pt x="525" y="9347"/>
                  </a:cubicBezTo>
                  <a:cubicBezTo>
                    <a:pt x="286" y="9514"/>
                    <a:pt x="144" y="9704"/>
                    <a:pt x="84" y="10026"/>
                  </a:cubicBezTo>
                  <a:cubicBezTo>
                    <a:pt x="1" y="10443"/>
                    <a:pt x="132" y="10705"/>
                    <a:pt x="525" y="10895"/>
                  </a:cubicBezTo>
                  <a:lnTo>
                    <a:pt x="2037" y="11657"/>
                  </a:lnTo>
                  <a:cubicBezTo>
                    <a:pt x="2096" y="11681"/>
                    <a:pt x="2156" y="11717"/>
                    <a:pt x="2215" y="11752"/>
                  </a:cubicBezTo>
                  <a:cubicBezTo>
                    <a:pt x="2322" y="11812"/>
                    <a:pt x="2406" y="11871"/>
                    <a:pt x="2525" y="11919"/>
                  </a:cubicBezTo>
                  <a:cubicBezTo>
                    <a:pt x="2811" y="12038"/>
                    <a:pt x="2906" y="12217"/>
                    <a:pt x="2822" y="12574"/>
                  </a:cubicBezTo>
                  <a:cubicBezTo>
                    <a:pt x="2632" y="13526"/>
                    <a:pt x="2822" y="14467"/>
                    <a:pt x="3394" y="15324"/>
                  </a:cubicBezTo>
                  <a:cubicBezTo>
                    <a:pt x="3775" y="15919"/>
                    <a:pt x="4299" y="16300"/>
                    <a:pt x="4942" y="16431"/>
                  </a:cubicBezTo>
                  <a:lnTo>
                    <a:pt x="4966" y="16431"/>
                  </a:lnTo>
                  <a:cubicBezTo>
                    <a:pt x="5025" y="16443"/>
                    <a:pt x="5073" y="16443"/>
                    <a:pt x="5120" y="16455"/>
                  </a:cubicBezTo>
                  <a:cubicBezTo>
                    <a:pt x="5501" y="16598"/>
                    <a:pt x="5882" y="16670"/>
                    <a:pt x="6240" y="16670"/>
                  </a:cubicBezTo>
                  <a:cubicBezTo>
                    <a:pt x="7097" y="16670"/>
                    <a:pt x="7906" y="16265"/>
                    <a:pt x="8633" y="15479"/>
                  </a:cubicBezTo>
                  <a:cubicBezTo>
                    <a:pt x="8657" y="15443"/>
                    <a:pt x="8692" y="15431"/>
                    <a:pt x="8716" y="15408"/>
                  </a:cubicBezTo>
                  <a:lnTo>
                    <a:pt x="8740" y="15384"/>
                  </a:lnTo>
                  <a:cubicBezTo>
                    <a:pt x="9216" y="15527"/>
                    <a:pt x="9609" y="15777"/>
                    <a:pt x="10050" y="16062"/>
                  </a:cubicBezTo>
                  <a:cubicBezTo>
                    <a:pt x="10192" y="16146"/>
                    <a:pt x="10347" y="16253"/>
                    <a:pt x="10502" y="16336"/>
                  </a:cubicBezTo>
                  <a:cubicBezTo>
                    <a:pt x="10800" y="16515"/>
                    <a:pt x="11133" y="16658"/>
                    <a:pt x="11443" y="16777"/>
                  </a:cubicBezTo>
                  <a:cubicBezTo>
                    <a:pt x="11514" y="16801"/>
                    <a:pt x="11609" y="16824"/>
                    <a:pt x="11681" y="16872"/>
                  </a:cubicBezTo>
                  <a:cubicBezTo>
                    <a:pt x="11728" y="16896"/>
                    <a:pt x="11752" y="16908"/>
                    <a:pt x="11800" y="16908"/>
                  </a:cubicBezTo>
                  <a:cubicBezTo>
                    <a:pt x="11847" y="16908"/>
                    <a:pt x="11871" y="16908"/>
                    <a:pt x="11931" y="16896"/>
                  </a:cubicBezTo>
                  <a:cubicBezTo>
                    <a:pt x="11966" y="16896"/>
                    <a:pt x="12014" y="16872"/>
                    <a:pt x="12050" y="16872"/>
                  </a:cubicBezTo>
                  <a:lnTo>
                    <a:pt x="12193" y="16860"/>
                  </a:lnTo>
                  <a:lnTo>
                    <a:pt x="12193" y="16729"/>
                  </a:lnTo>
                  <a:lnTo>
                    <a:pt x="12193" y="16539"/>
                  </a:lnTo>
                  <a:cubicBezTo>
                    <a:pt x="12193" y="16384"/>
                    <a:pt x="12205" y="16253"/>
                    <a:pt x="12169" y="16098"/>
                  </a:cubicBezTo>
                  <a:cubicBezTo>
                    <a:pt x="11955" y="14705"/>
                    <a:pt x="11907" y="13276"/>
                    <a:pt x="11859" y="11895"/>
                  </a:cubicBezTo>
                  <a:cubicBezTo>
                    <a:pt x="11847" y="11312"/>
                    <a:pt x="11812" y="10705"/>
                    <a:pt x="11788" y="10121"/>
                  </a:cubicBezTo>
                  <a:cubicBezTo>
                    <a:pt x="11776" y="9954"/>
                    <a:pt x="11776" y="9776"/>
                    <a:pt x="11776" y="9609"/>
                  </a:cubicBezTo>
                  <a:cubicBezTo>
                    <a:pt x="11752" y="9192"/>
                    <a:pt x="11740" y="8776"/>
                    <a:pt x="11681" y="8347"/>
                  </a:cubicBezTo>
                  <a:cubicBezTo>
                    <a:pt x="11550" y="7395"/>
                    <a:pt x="12026" y="6728"/>
                    <a:pt x="12526" y="6014"/>
                  </a:cubicBezTo>
                  <a:cubicBezTo>
                    <a:pt x="12586" y="5918"/>
                    <a:pt x="12645" y="5847"/>
                    <a:pt x="12705" y="5763"/>
                  </a:cubicBezTo>
                  <a:cubicBezTo>
                    <a:pt x="14014" y="6133"/>
                    <a:pt x="14836" y="7014"/>
                    <a:pt x="15145" y="8407"/>
                  </a:cubicBezTo>
                  <a:cubicBezTo>
                    <a:pt x="15407" y="9550"/>
                    <a:pt x="15538" y="10716"/>
                    <a:pt x="15550" y="11859"/>
                  </a:cubicBezTo>
                  <a:cubicBezTo>
                    <a:pt x="15562" y="14134"/>
                    <a:pt x="15538" y="16443"/>
                    <a:pt x="15526" y="18682"/>
                  </a:cubicBezTo>
                  <a:cubicBezTo>
                    <a:pt x="15503" y="19718"/>
                    <a:pt x="15491" y="20765"/>
                    <a:pt x="15491" y="21813"/>
                  </a:cubicBezTo>
                  <a:cubicBezTo>
                    <a:pt x="15491" y="22087"/>
                    <a:pt x="15491" y="22373"/>
                    <a:pt x="15503" y="22623"/>
                  </a:cubicBezTo>
                  <a:cubicBezTo>
                    <a:pt x="15526" y="22873"/>
                    <a:pt x="15526" y="23123"/>
                    <a:pt x="15526" y="23361"/>
                  </a:cubicBezTo>
                  <a:cubicBezTo>
                    <a:pt x="15526" y="23587"/>
                    <a:pt x="15503" y="23813"/>
                    <a:pt x="15479" y="24063"/>
                  </a:cubicBezTo>
                  <a:cubicBezTo>
                    <a:pt x="15479" y="24135"/>
                    <a:pt x="15467" y="24230"/>
                    <a:pt x="15467" y="24301"/>
                  </a:cubicBezTo>
                  <a:cubicBezTo>
                    <a:pt x="15407" y="24301"/>
                    <a:pt x="15324" y="24313"/>
                    <a:pt x="15264" y="24313"/>
                  </a:cubicBezTo>
                  <a:cubicBezTo>
                    <a:pt x="15074" y="24337"/>
                    <a:pt x="14895" y="24349"/>
                    <a:pt x="14729" y="24349"/>
                  </a:cubicBezTo>
                  <a:lnTo>
                    <a:pt x="14645" y="24349"/>
                  </a:lnTo>
                  <a:lnTo>
                    <a:pt x="14395" y="24349"/>
                  </a:lnTo>
                  <a:cubicBezTo>
                    <a:pt x="13121" y="24349"/>
                    <a:pt x="11871" y="24647"/>
                    <a:pt x="10585" y="25242"/>
                  </a:cubicBezTo>
                  <a:cubicBezTo>
                    <a:pt x="10252" y="25385"/>
                    <a:pt x="9990" y="25659"/>
                    <a:pt x="9716" y="25909"/>
                  </a:cubicBezTo>
                  <a:lnTo>
                    <a:pt x="9704" y="25921"/>
                  </a:lnTo>
                  <a:cubicBezTo>
                    <a:pt x="9549" y="26064"/>
                    <a:pt x="9430" y="26218"/>
                    <a:pt x="9311" y="26373"/>
                  </a:cubicBezTo>
                  <a:cubicBezTo>
                    <a:pt x="9228" y="26492"/>
                    <a:pt x="9133" y="26599"/>
                    <a:pt x="9049" y="26695"/>
                  </a:cubicBezTo>
                  <a:cubicBezTo>
                    <a:pt x="8823" y="26933"/>
                    <a:pt x="8752" y="27219"/>
                    <a:pt x="8799" y="27576"/>
                  </a:cubicBezTo>
                  <a:cubicBezTo>
                    <a:pt x="8859" y="28028"/>
                    <a:pt x="9133" y="28123"/>
                    <a:pt x="9371" y="28123"/>
                  </a:cubicBezTo>
                  <a:cubicBezTo>
                    <a:pt x="9776" y="28147"/>
                    <a:pt x="10181" y="28159"/>
                    <a:pt x="10597" y="28171"/>
                  </a:cubicBezTo>
                  <a:lnTo>
                    <a:pt x="11204" y="28207"/>
                  </a:lnTo>
                  <a:cubicBezTo>
                    <a:pt x="12347" y="28266"/>
                    <a:pt x="13514" y="28326"/>
                    <a:pt x="14657" y="28385"/>
                  </a:cubicBezTo>
                  <a:cubicBezTo>
                    <a:pt x="15014" y="28397"/>
                    <a:pt x="15372" y="28421"/>
                    <a:pt x="15729" y="28457"/>
                  </a:cubicBezTo>
                  <a:cubicBezTo>
                    <a:pt x="16193" y="28481"/>
                    <a:pt x="16681" y="28528"/>
                    <a:pt x="17158" y="28540"/>
                  </a:cubicBezTo>
                  <a:cubicBezTo>
                    <a:pt x="17908" y="28576"/>
                    <a:pt x="18658" y="28600"/>
                    <a:pt x="19396" y="28635"/>
                  </a:cubicBezTo>
                  <a:cubicBezTo>
                    <a:pt x="20110" y="28659"/>
                    <a:pt x="20837" y="28695"/>
                    <a:pt x="21551" y="28719"/>
                  </a:cubicBezTo>
                  <a:cubicBezTo>
                    <a:pt x="22111" y="28754"/>
                    <a:pt x="22694" y="28778"/>
                    <a:pt x="23265" y="28826"/>
                  </a:cubicBezTo>
                  <a:cubicBezTo>
                    <a:pt x="23635" y="28862"/>
                    <a:pt x="24004" y="28873"/>
                    <a:pt x="24397" y="28897"/>
                  </a:cubicBezTo>
                  <a:lnTo>
                    <a:pt x="24587" y="28897"/>
                  </a:lnTo>
                  <a:cubicBezTo>
                    <a:pt x="24718" y="28897"/>
                    <a:pt x="24849" y="28885"/>
                    <a:pt x="24956" y="28873"/>
                  </a:cubicBezTo>
                  <a:cubicBezTo>
                    <a:pt x="25313" y="28814"/>
                    <a:pt x="25540" y="28659"/>
                    <a:pt x="25623" y="28457"/>
                  </a:cubicBezTo>
                  <a:cubicBezTo>
                    <a:pt x="25659" y="28147"/>
                    <a:pt x="25587" y="27885"/>
                    <a:pt x="25361" y="27588"/>
                  </a:cubicBezTo>
                  <a:close/>
                  <a:moveTo>
                    <a:pt x="23265" y="27981"/>
                  </a:moveTo>
                  <a:cubicBezTo>
                    <a:pt x="22920" y="27969"/>
                    <a:pt x="22563" y="27945"/>
                    <a:pt x="22230" y="27921"/>
                  </a:cubicBezTo>
                  <a:cubicBezTo>
                    <a:pt x="21908" y="27909"/>
                    <a:pt x="21575" y="27873"/>
                    <a:pt x="21230" y="27861"/>
                  </a:cubicBezTo>
                  <a:cubicBezTo>
                    <a:pt x="20682" y="27850"/>
                    <a:pt x="20134" y="27814"/>
                    <a:pt x="19563" y="27802"/>
                  </a:cubicBezTo>
                  <a:cubicBezTo>
                    <a:pt x="18717" y="27766"/>
                    <a:pt x="17836" y="27742"/>
                    <a:pt x="16979" y="27695"/>
                  </a:cubicBezTo>
                  <a:cubicBezTo>
                    <a:pt x="15657" y="27623"/>
                    <a:pt x="14312" y="27528"/>
                    <a:pt x="13014" y="27457"/>
                  </a:cubicBezTo>
                  <a:lnTo>
                    <a:pt x="11859" y="27385"/>
                  </a:lnTo>
                  <a:cubicBezTo>
                    <a:pt x="11288" y="27349"/>
                    <a:pt x="10740" y="27314"/>
                    <a:pt x="10181" y="27266"/>
                  </a:cubicBezTo>
                  <a:lnTo>
                    <a:pt x="9597" y="27219"/>
                  </a:lnTo>
                  <a:lnTo>
                    <a:pt x="9585" y="27195"/>
                  </a:lnTo>
                  <a:cubicBezTo>
                    <a:pt x="9919" y="26623"/>
                    <a:pt x="10252" y="26147"/>
                    <a:pt x="10800" y="25885"/>
                  </a:cubicBezTo>
                  <a:cubicBezTo>
                    <a:pt x="11288" y="25647"/>
                    <a:pt x="11835" y="25444"/>
                    <a:pt x="12347" y="25302"/>
                  </a:cubicBezTo>
                  <a:cubicBezTo>
                    <a:pt x="13109" y="25111"/>
                    <a:pt x="13919" y="25004"/>
                    <a:pt x="14753" y="25004"/>
                  </a:cubicBezTo>
                  <a:cubicBezTo>
                    <a:pt x="15253" y="25004"/>
                    <a:pt x="15776" y="25028"/>
                    <a:pt x="16324" y="25111"/>
                  </a:cubicBezTo>
                  <a:cubicBezTo>
                    <a:pt x="16836" y="25171"/>
                    <a:pt x="17336" y="25242"/>
                    <a:pt x="17836" y="25302"/>
                  </a:cubicBezTo>
                  <a:cubicBezTo>
                    <a:pt x="18801" y="25421"/>
                    <a:pt x="19777" y="25540"/>
                    <a:pt x="20741" y="25683"/>
                  </a:cubicBezTo>
                  <a:cubicBezTo>
                    <a:pt x="21110" y="25742"/>
                    <a:pt x="21611" y="25837"/>
                    <a:pt x="21980" y="26040"/>
                  </a:cubicBezTo>
                  <a:cubicBezTo>
                    <a:pt x="22587" y="26373"/>
                    <a:pt x="23230" y="26802"/>
                    <a:pt x="23944" y="27338"/>
                  </a:cubicBezTo>
                  <a:cubicBezTo>
                    <a:pt x="24158" y="27504"/>
                    <a:pt x="24373" y="27683"/>
                    <a:pt x="24456" y="27981"/>
                  </a:cubicBezTo>
                  <a:lnTo>
                    <a:pt x="24170" y="27981"/>
                  </a:lnTo>
                  <a:lnTo>
                    <a:pt x="23754" y="27981"/>
                  </a:lnTo>
                  <a:cubicBezTo>
                    <a:pt x="23587" y="27992"/>
                    <a:pt x="23420" y="27992"/>
                    <a:pt x="23265" y="27981"/>
                  </a:cubicBezTo>
                  <a:close/>
                  <a:moveTo>
                    <a:pt x="4049" y="11990"/>
                  </a:moveTo>
                  <a:cubicBezTo>
                    <a:pt x="3346" y="11609"/>
                    <a:pt x="2644" y="11181"/>
                    <a:pt x="1965" y="10764"/>
                  </a:cubicBezTo>
                  <a:cubicBezTo>
                    <a:pt x="1751" y="10621"/>
                    <a:pt x="1537" y="10490"/>
                    <a:pt x="1322" y="10371"/>
                  </a:cubicBezTo>
                  <a:cubicBezTo>
                    <a:pt x="1215" y="10312"/>
                    <a:pt x="1132" y="10240"/>
                    <a:pt x="1013" y="10133"/>
                  </a:cubicBezTo>
                  <a:cubicBezTo>
                    <a:pt x="1001" y="10121"/>
                    <a:pt x="965" y="10109"/>
                    <a:pt x="953" y="10085"/>
                  </a:cubicBezTo>
                  <a:cubicBezTo>
                    <a:pt x="1084" y="9990"/>
                    <a:pt x="1203" y="9895"/>
                    <a:pt x="1322" y="9812"/>
                  </a:cubicBezTo>
                  <a:cubicBezTo>
                    <a:pt x="1668" y="9538"/>
                    <a:pt x="1977" y="9300"/>
                    <a:pt x="2322" y="9097"/>
                  </a:cubicBezTo>
                  <a:cubicBezTo>
                    <a:pt x="3596" y="8300"/>
                    <a:pt x="5263" y="7228"/>
                    <a:pt x="6847" y="5978"/>
                  </a:cubicBezTo>
                  <a:cubicBezTo>
                    <a:pt x="6966" y="5894"/>
                    <a:pt x="7073" y="5847"/>
                    <a:pt x="7168" y="5847"/>
                  </a:cubicBezTo>
                  <a:cubicBezTo>
                    <a:pt x="7263" y="5847"/>
                    <a:pt x="7347" y="5883"/>
                    <a:pt x="7490" y="5954"/>
                  </a:cubicBezTo>
                  <a:cubicBezTo>
                    <a:pt x="8097" y="6275"/>
                    <a:pt x="8716" y="6609"/>
                    <a:pt x="9311" y="6918"/>
                  </a:cubicBezTo>
                  <a:cubicBezTo>
                    <a:pt x="9597" y="7073"/>
                    <a:pt x="9895" y="7216"/>
                    <a:pt x="10181" y="7371"/>
                  </a:cubicBezTo>
                  <a:cubicBezTo>
                    <a:pt x="10240" y="7395"/>
                    <a:pt x="10300" y="7442"/>
                    <a:pt x="10359" y="7466"/>
                  </a:cubicBezTo>
                  <a:cubicBezTo>
                    <a:pt x="10431" y="7514"/>
                    <a:pt x="10502" y="7561"/>
                    <a:pt x="10597" y="7609"/>
                  </a:cubicBezTo>
                  <a:cubicBezTo>
                    <a:pt x="10788" y="7704"/>
                    <a:pt x="10883" y="7823"/>
                    <a:pt x="10895" y="8061"/>
                  </a:cubicBezTo>
                  <a:cubicBezTo>
                    <a:pt x="10943" y="9252"/>
                    <a:pt x="11002" y="10502"/>
                    <a:pt x="11062" y="11788"/>
                  </a:cubicBezTo>
                  <a:cubicBezTo>
                    <a:pt x="11085" y="12455"/>
                    <a:pt x="11133" y="13122"/>
                    <a:pt x="11181" y="13800"/>
                  </a:cubicBezTo>
                  <a:cubicBezTo>
                    <a:pt x="11204" y="14348"/>
                    <a:pt x="11252" y="14884"/>
                    <a:pt x="11276" y="15431"/>
                  </a:cubicBezTo>
                  <a:cubicBezTo>
                    <a:pt x="11276" y="15539"/>
                    <a:pt x="11276" y="15658"/>
                    <a:pt x="11264" y="15824"/>
                  </a:cubicBezTo>
                  <a:lnTo>
                    <a:pt x="11264" y="15884"/>
                  </a:lnTo>
                  <a:cubicBezTo>
                    <a:pt x="11240" y="15860"/>
                    <a:pt x="11193" y="15848"/>
                    <a:pt x="11157" y="15824"/>
                  </a:cubicBezTo>
                  <a:cubicBezTo>
                    <a:pt x="10966" y="15717"/>
                    <a:pt x="10800" y="15646"/>
                    <a:pt x="10657" y="15562"/>
                  </a:cubicBezTo>
                  <a:cubicBezTo>
                    <a:pt x="10323" y="15384"/>
                    <a:pt x="10002" y="15205"/>
                    <a:pt x="9669" y="15015"/>
                  </a:cubicBezTo>
                  <a:cubicBezTo>
                    <a:pt x="9109" y="14705"/>
                    <a:pt x="8514" y="14372"/>
                    <a:pt x="7930" y="14062"/>
                  </a:cubicBezTo>
                  <a:cubicBezTo>
                    <a:pt x="7394" y="13776"/>
                    <a:pt x="6859" y="13503"/>
                    <a:pt x="6335" y="13229"/>
                  </a:cubicBezTo>
                  <a:cubicBezTo>
                    <a:pt x="5585" y="12812"/>
                    <a:pt x="4811" y="12407"/>
                    <a:pt x="4049" y="11990"/>
                  </a:cubicBezTo>
                  <a:close/>
                  <a:moveTo>
                    <a:pt x="11812" y="5609"/>
                  </a:moveTo>
                  <a:cubicBezTo>
                    <a:pt x="11574" y="6085"/>
                    <a:pt x="11324" y="6561"/>
                    <a:pt x="10895" y="6930"/>
                  </a:cubicBezTo>
                  <a:cubicBezTo>
                    <a:pt x="10550" y="6752"/>
                    <a:pt x="10204" y="6573"/>
                    <a:pt x="9871" y="6418"/>
                  </a:cubicBezTo>
                  <a:cubicBezTo>
                    <a:pt x="9109" y="6037"/>
                    <a:pt x="8299" y="5656"/>
                    <a:pt x="7609" y="5109"/>
                  </a:cubicBezTo>
                  <a:cubicBezTo>
                    <a:pt x="7609" y="5085"/>
                    <a:pt x="7621" y="5073"/>
                    <a:pt x="7621" y="5073"/>
                  </a:cubicBezTo>
                  <a:cubicBezTo>
                    <a:pt x="7633" y="5013"/>
                    <a:pt x="7656" y="4954"/>
                    <a:pt x="7680" y="4930"/>
                  </a:cubicBezTo>
                  <a:lnTo>
                    <a:pt x="7835" y="4644"/>
                  </a:lnTo>
                  <a:cubicBezTo>
                    <a:pt x="8252" y="3918"/>
                    <a:pt x="8692" y="3156"/>
                    <a:pt x="9133" y="2430"/>
                  </a:cubicBezTo>
                  <a:cubicBezTo>
                    <a:pt x="9395" y="2013"/>
                    <a:pt x="9585" y="1692"/>
                    <a:pt x="9788" y="1430"/>
                  </a:cubicBezTo>
                  <a:cubicBezTo>
                    <a:pt x="10061" y="1072"/>
                    <a:pt x="10300" y="918"/>
                    <a:pt x="10585" y="918"/>
                  </a:cubicBezTo>
                  <a:cubicBezTo>
                    <a:pt x="10645" y="918"/>
                    <a:pt x="10716" y="941"/>
                    <a:pt x="10788" y="953"/>
                  </a:cubicBezTo>
                  <a:cubicBezTo>
                    <a:pt x="11550" y="1156"/>
                    <a:pt x="12228" y="1501"/>
                    <a:pt x="12824" y="1989"/>
                  </a:cubicBezTo>
                  <a:cubicBezTo>
                    <a:pt x="13145" y="2251"/>
                    <a:pt x="13229" y="2549"/>
                    <a:pt x="13098" y="2918"/>
                  </a:cubicBezTo>
                  <a:cubicBezTo>
                    <a:pt x="13038" y="3085"/>
                    <a:pt x="12967" y="3239"/>
                    <a:pt x="12883" y="3406"/>
                  </a:cubicBezTo>
                  <a:lnTo>
                    <a:pt x="12859" y="3466"/>
                  </a:lnTo>
                  <a:cubicBezTo>
                    <a:pt x="12776" y="3644"/>
                    <a:pt x="12693" y="3823"/>
                    <a:pt x="12621" y="4001"/>
                  </a:cubicBezTo>
                  <a:cubicBezTo>
                    <a:pt x="12443" y="4418"/>
                    <a:pt x="12252" y="4871"/>
                    <a:pt x="12026" y="5263"/>
                  </a:cubicBezTo>
                  <a:cubicBezTo>
                    <a:pt x="11955" y="5359"/>
                    <a:pt x="11895" y="5478"/>
                    <a:pt x="11812" y="5609"/>
                  </a:cubicBezTo>
                  <a:close/>
                  <a:moveTo>
                    <a:pt x="17027" y="12324"/>
                  </a:moveTo>
                  <a:cubicBezTo>
                    <a:pt x="17015" y="13407"/>
                    <a:pt x="16979" y="14526"/>
                    <a:pt x="16979" y="15622"/>
                  </a:cubicBezTo>
                  <a:lnTo>
                    <a:pt x="16979" y="19313"/>
                  </a:lnTo>
                  <a:lnTo>
                    <a:pt x="16979" y="22396"/>
                  </a:lnTo>
                  <a:cubicBezTo>
                    <a:pt x="16979" y="22873"/>
                    <a:pt x="16967" y="23361"/>
                    <a:pt x="16931" y="23825"/>
                  </a:cubicBezTo>
                  <a:cubicBezTo>
                    <a:pt x="16931" y="23992"/>
                    <a:pt x="16919" y="24159"/>
                    <a:pt x="16919" y="24337"/>
                  </a:cubicBezTo>
                  <a:cubicBezTo>
                    <a:pt x="16800" y="24349"/>
                    <a:pt x="16717" y="24349"/>
                    <a:pt x="16658" y="24349"/>
                  </a:cubicBezTo>
                  <a:cubicBezTo>
                    <a:pt x="16360" y="24349"/>
                    <a:pt x="16312" y="24337"/>
                    <a:pt x="16300" y="23825"/>
                  </a:cubicBezTo>
                  <a:cubicBezTo>
                    <a:pt x="16265" y="23147"/>
                    <a:pt x="16241" y="22230"/>
                    <a:pt x="16241" y="21325"/>
                  </a:cubicBezTo>
                  <a:lnTo>
                    <a:pt x="16241" y="19646"/>
                  </a:lnTo>
                  <a:cubicBezTo>
                    <a:pt x="16241" y="17694"/>
                    <a:pt x="16253" y="15669"/>
                    <a:pt x="16312" y="13681"/>
                  </a:cubicBezTo>
                  <a:cubicBezTo>
                    <a:pt x="16372" y="12074"/>
                    <a:pt x="16277" y="10562"/>
                    <a:pt x="16074" y="9062"/>
                  </a:cubicBezTo>
                  <a:cubicBezTo>
                    <a:pt x="15979" y="8466"/>
                    <a:pt x="15848" y="7990"/>
                    <a:pt x="15669" y="7585"/>
                  </a:cubicBezTo>
                  <a:cubicBezTo>
                    <a:pt x="15050" y="6240"/>
                    <a:pt x="14241" y="5406"/>
                    <a:pt x="13157" y="4942"/>
                  </a:cubicBezTo>
                  <a:cubicBezTo>
                    <a:pt x="13157" y="4942"/>
                    <a:pt x="13121" y="4894"/>
                    <a:pt x="13121" y="4882"/>
                  </a:cubicBezTo>
                  <a:lnTo>
                    <a:pt x="13336" y="4287"/>
                  </a:lnTo>
                  <a:cubicBezTo>
                    <a:pt x="13467" y="4359"/>
                    <a:pt x="13598" y="4430"/>
                    <a:pt x="13717" y="4513"/>
                  </a:cubicBezTo>
                  <a:cubicBezTo>
                    <a:pt x="14098" y="4716"/>
                    <a:pt x="14419" y="4894"/>
                    <a:pt x="14717" y="5109"/>
                  </a:cubicBezTo>
                  <a:cubicBezTo>
                    <a:pt x="15384" y="5585"/>
                    <a:pt x="16122" y="6180"/>
                    <a:pt x="16443" y="7097"/>
                  </a:cubicBezTo>
                  <a:cubicBezTo>
                    <a:pt x="16872" y="8323"/>
                    <a:pt x="17074" y="9359"/>
                    <a:pt x="17050" y="10359"/>
                  </a:cubicBezTo>
                  <a:cubicBezTo>
                    <a:pt x="17039" y="11014"/>
                    <a:pt x="17039" y="11669"/>
                    <a:pt x="17027" y="12324"/>
                  </a:cubicBezTo>
                  <a:close/>
                  <a:moveTo>
                    <a:pt x="21241" y="24159"/>
                  </a:moveTo>
                  <a:lnTo>
                    <a:pt x="21241" y="24159"/>
                  </a:lnTo>
                  <a:lnTo>
                    <a:pt x="21241" y="24159"/>
                  </a:lnTo>
                  <a:cubicBezTo>
                    <a:pt x="21313" y="24171"/>
                    <a:pt x="21372" y="24182"/>
                    <a:pt x="21444" y="24182"/>
                  </a:cubicBezTo>
                  <a:cubicBezTo>
                    <a:pt x="21718" y="24230"/>
                    <a:pt x="21968" y="24254"/>
                    <a:pt x="22170" y="24432"/>
                  </a:cubicBezTo>
                  <a:lnTo>
                    <a:pt x="22170" y="24456"/>
                  </a:lnTo>
                  <a:cubicBezTo>
                    <a:pt x="22158" y="24528"/>
                    <a:pt x="22146" y="24599"/>
                    <a:pt x="22134" y="24659"/>
                  </a:cubicBezTo>
                  <a:cubicBezTo>
                    <a:pt x="22027" y="25052"/>
                    <a:pt x="21992" y="25063"/>
                    <a:pt x="21908" y="25063"/>
                  </a:cubicBezTo>
                  <a:lnTo>
                    <a:pt x="21908" y="25063"/>
                  </a:lnTo>
                  <a:cubicBezTo>
                    <a:pt x="21837" y="25063"/>
                    <a:pt x="21718" y="25028"/>
                    <a:pt x="21563" y="25004"/>
                  </a:cubicBezTo>
                  <a:cubicBezTo>
                    <a:pt x="21384" y="24968"/>
                    <a:pt x="21206" y="24944"/>
                    <a:pt x="20979" y="24909"/>
                  </a:cubicBezTo>
                  <a:cubicBezTo>
                    <a:pt x="20920" y="24897"/>
                    <a:pt x="20849" y="24897"/>
                    <a:pt x="20789" y="24885"/>
                  </a:cubicBezTo>
                  <a:lnTo>
                    <a:pt x="20837" y="24790"/>
                  </a:lnTo>
                  <a:cubicBezTo>
                    <a:pt x="20908" y="24587"/>
                    <a:pt x="20979" y="24421"/>
                    <a:pt x="21075" y="24254"/>
                  </a:cubicBezTo>
                  <a:cubicBezTo>
                    <a:pt x="21087" y="24218"/>
                    <a:pt x="21182" y="24159"/>
                    <a:pt x="21241" y="24159"/>
                  </a:cubicBezTo>
                  <a:close/>
                  <a:moveTo>
                    <a:pt x="6180" y="15658"/>
                  </a:moveTo>
                  <a:cubicBezTo>
                    <a:pt x="5680" y="15658"/>
                    <a:pt x="5144" y="15503"/>
                    <a:pt x="4596" y="15229"/>
                  </a:cubicBezTo>
                  <a:cubicBezTo>
                    <a:pt x="3811" y="14812"/>
                    <a:pt x="3382" y="13526"/>
                    <a:pt x="3692" y="12645"/>
                  </a:cubicBezTo>
                  <a:lnTo>
                    <a:pt x="7871" y="14848"/>
                  </a:lnTo>
                  <a:cubicBezTo>
                    <a:pt x="7406" y="15384"/>
                    <a:pt x="6847" y="15658"/>
                    <a:pt x="6180" y="1565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5" name="Google Shape;135;p1"/>
          <p:cNvSpPr/>
          <p:nvPr/>
        </p:nvSpPr>
        <p:spPr>
          <a:xfrm rot="4234167">
            <a:off x="7065834" y="2640894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6" name="Google Shape;136;p1"/>
          <p:cNvSpPr/>
          <p:nvPr/>
        </p:nvSpPr>
        <p:spPr>
          <a:xfrm>
            <a:off x="11282811" y="2676511"/>
            <a:ext cx="662539" cy="631330"/>
          </a:xfrm>
          <a:custGeom>
            <a:avLst/>
            <a:gdLst/>
            <a:ahLst/>
            <a:cxnLst/>
            <a:rect l="l" t="t" r="r" b="b"/>
            <a:pathLst>
              <a:path w="12848" h="12241" extrusionOk="0">
                <a:moveTo>
                  <a:pt x="7775" y="3656"/>
                </a:moveTo>
                <a:cubicBezTo>
                  <a:pt x="7823" y="3573"/>
                  <a:pt x="7882" y="3501"/>
                  <a:pt x="7942" y="3418"/>
                </a:cubicBezTo>
                <a:cubicBezTo>
                  <a:pt x="7954" y="3406"/>
                  <a:pt x="7966" y="3382"/>
                  <a:pt x="8001" y="3358"/>
                </a:cubicBezTo>
                <a:cubicBezTo>
                  <a:pt x="7656" y="3227"/>
                  <a:pt x="7347" y="2989"/>
                  <a:pt x="7168" y="2644"/>
                </a:cubicBezTo>
                <a:lnTo>
                  <a:pt x="7168" y="2644"/>
                </a:lnTo>
                <a:cubicBezTo>
                  <a:pt x="6692" y="2823"/>
                  <a:pt x="6049" y="2501"/>
                  <a:pt x="6239" y="1918"/>
                </a:cubicBezTo>
                <a:cubicBezTo>
                  <a:pt x="6394" y="1489"/>
                  <a:pt x="6966" y="1477"/>
                  <a:pt x="7251" y="1775"/>
                </a:cubicBezTo>
                <a:cubicBezTo>
                  <a:pt x="7299" y="1691"/>
                  <a:pt x="7347" y="1620"/>
                  <a:pt x="7382" y="1560"/>
                </a:cubicBezTo>
                <a:lnTo>
                  <a:pt x="7382" y="1560"/>
                </a:lnTo>
                <a:cubicBezTo>
                  <a:pt x="7680" y="1251"/>
                  <a:pt x="7859" y="1084"/>
                  <a:pt x="8287" y="1037"/>
                </a:cubicBezTo>
                <a:cubicBezTo>
                  <a:pt x="8287" y="1037"/>
                  <a:pt x="8323" y="1037"/>
                  <a:pt x="8323" y="1025"/>
                </a:cubicBezTo>
                <a:cubicBezTo>
                  <a:pt x="8323" y="1013"/>
                  <a:pt x="8323" y="1001"/>
                  <a:pt x="8335" y="977"/>
                </a:cubicBezTo>
                <a:cubicBezTo>
                  <a:pt x="8347" y="882"/>
                  <a:pt x="8430" y="834"/>
                  <a:pt x="8525" y="834"/>
                </a:cubicBezTo>
                <a:cubicBezTo>
                  <a:pt x="8549" y="834"/>
                  <a:pt x="8573" y="834"/>
                  <a:pt x="8585" y="822"/>
                </a:cubicBezTo>
                <a:cubicBezTo>
                  <a:pt x="8585" y="798"/>
                  <a:pt x="8573" y="775"/>
                  <a:pt x="8573" y="775"/>
                </a:cubicBezTo>
                <a:cubicBezTo>
                  <a:pt x="8537" y="667"/>
                  <a:pt x="8454" y="560"/>
                  <a:pt x="8394" y="465"/>
                </a:cubicBezTo>
                <a:cubicBezTo>
                  <a:pt x="8335" y="358"/>
                  <a:pt x="8311" y="239"/>
                  <a:pt x="8370" y="132"/>
                </a:cubicBezTo>
                <a:cubicBezTo>
                  <a:pt x="8454" y="1"/>
                  <a:pt x="8621" y="13"/>
                  <a:pt x="8751" y="48"/>
                </a:cubicBezTo>
                <a:cubicBezTo>
                  <a:pt x="8942" y="72"/>
                  <a:pt x="8882" y="370"/>
                  <a:pt x="8692" y="358"/>
                </a:cubicBezTo>
                <a:cubicBezTo>
                  <a:pt x="8740" y="441"/>
                  <a:pt x="8799" y="525"/>
                  <a:pt x="8847" y="608"/>
                </a:cubicBezTo>
                <a:cubicBezTo>
                  <a:pt x="8906" y="739"/>
                  <a:pt x="8930" y="882"/>
                  <a:pt x="8871" y="1001"/>
                </a:cubicBezTo>
                <a:cubicBezTo>
                  <a:pt x="9394" y="1037"/>
                  <a:pt x="9930" y="1322"/>
                  <a:pt x="10168" y="1787"/>
                </a:cubicBezTo>
                <a:cubicBezTo>
                  <a:pt x="10395" y="1668"/>
                  <a:pt x="10668" y="1715"/>
                  <a:pt x="10823" y="1918"/>
                </a:cubicBezTo>
                <a:cubicBezTo>
                  <a:pt x="10954" y="2096"/>
                  <a:pt x="10942" y="2334"/>
                  <a:pt x="10811" y="2513"/>
                </a:cubicBezTo>
                <a:cubicBezTo>
                  <a:pt x="10692" y="2680"/>
                  <a:pt x="10514" y="2787"/>
                  <a:pt x="10299" y="2811"/>
                </a:cubicBezTo>
                <a:cubicBezTo>
                  <a:pt x="10240" y="2811"/>
                  <a:pt x="10180" y="2811"/>
                  <a:pt x="10121" y="2787"/>
                </a:cubicBezTo>
                <a:cubicBezTo>
                  <a:pt x="10037" y="2918"/>
                  <a:pt x="9930" y="3025"/>
                  <a:pt x="9811" y="3120"/>
                </a:cubicBezTo>
                <a:cubicBezTo>
                  <a:pt x="9894" y="3215"/>
                  <a:pt x="9990" y="3323"/>
                  <a:pt x="10061" y="3418"/>
                </a:cubicBezTo>
                <a:cubicBezTo>
                  <a:pt x="10287" y="3644"/>
                  <a:pt x="10526" y="3811"/>
                  <a:pt x="10847" y="3823"/>
                </a:cubicBezTo>
                <a:cubicBezTo>
                  <a:pt x="11133" y="3835"/>
                  <a:pt x="11418" y="3775"/>
                  <a:pt x="11680" y="3751"/>
                </a:cubicBezTo>
                <a:cubicBezTo>
                  <a:pt x="11847" y="3561"/>
                  <a:pt x="12216" y="3394"/>
                  <a:pt x="12478" y="3454"/>
                </a:cubicBezTo>
                <a:cubicBezTo>
                  <a:pt x="12716" y="3513"/>
                  <a:pt x="12847" y="3715"/>
                  <a:pt x="12788" y="3954"/>
                </a:cubicBezTo>
                <a:cubicBezTo>
                  <a:pt x="12728" y="4180"/>
                  <a:pt x="12514" y="4335"/>
                  <a:pt x="12311" y="4370"/>
                </a:cubicBezTo>
                <a:cubicBezTo>
                  <a:pt x="12038" y="4430"/>
                  <a:pt x="11799" y="4275"/>
                  <a:pt x="11657" y="4061"/>
                </a:cubicBezTo>
                <a:cubicBezTo>
                  <a:pt x="11323" y="4108"/>
                  <a:pt x="10990" y="4168"/>
                  <a:pt x="10656" y="4108"/>
                </a:cubicBezTo>
                <a:cubicBezTo>
                  <a:pt x="10585" y="4096"/>
                  <a:pt x="10490" y="4061"/>
                  <a:pt x="10418" y="4037"/>
                </a:cubicBezTo>
                <a:cubicBezTo>
                  <a:pt x="10573" y="4454"/>
                  <a:pt x="10549" y="4894"/>
                  <a:pt x="10490" y="5323"/>
                </a:cubicBezTo>
                <a:cubicBezTo>
                  <a:pt x="10478" y="5382"/>
                  <a:pt x="10454" y="5418"/>
                  <a:pt x="10406" y="5430"/>
                </a:cubicBezTo>
                <a:cubicBezTo>
                  <a:pt x="10585" y="6097"/>
                  <a:pt x="10609" y="6799"/>
                  <a:pt x="11002" y="7394"/>
                </a:cubicBezTo>
                <a:cubicBezTo>
                  <a:pt x="11049" y="7454"/>
                  <a:pt x="11026" y="7549"/>
                  <a:pt x="10966" y="7585"/>
                </a:cubicBezTo>
                <a:cubicBezTo>
                  <a:pt x="10871" y="7680"/>
                  <a:pt x="10752" y="7752"/>
                  <a:pt x="10633" y="7811"/>
                </a:cubicBezTo>
                <a:cubicBezTo>
                  <a:pt x="10656" y="7859"/>
                  <a:pt x="10668" y="7918"/>
                  <a:pt x="10692" y="7966"/>
                </a:cubicBezTo>
                <a:cubicBezTo>
                  <a:pt x="10752" y="8085"/>
                  <a:pt x="10787" y="8216"/>
                  <a:pt x="10847" y="8335"/>
                </a:cubicBezTo>
                <a:cubicBezTo>
                  <a:pt x="10907" y="8466"/>
                  <a:pt x="10966" y="8621"/>
                  <a:pt x="11049" y="8752"/>
                </a:cubicBezTo>
                <a:cubicBezTo>
                  <a:pt x="11073" y="8811"/>
                  <a:pt x="11192" y="8799"/>
                  <a:pt x="11228" y="8918"/>
                </a:cubicBezTo>
                <a:cubicBezTo>
                  <a:pt x="11299" y="9192"/>
                  <a:pt x="11109" y="9454"/>
                  <a:pt x="10907" y="9609"/>
                </a:cubicBezTo>
                <a:cubicBezTo>
                  <a:pt x="10716" y="9776"/>
                  <a:pt x="10406" y="9942"/>
                  <a:pt x="10156" y="9823"/>
                </a:cubicBezTo>
                <a:cubicBezTo>
                  <a:pt x="9859" y="9669"/>
                  <a:pt x="9918" y="9347"/>
                  <a:pt x="10097" y="9133"/>
                </a:cubicBezTo>
                <a:cubicBezTo>
                  <a:pt x="10240" y="8990"/>
                  <a:pt x="10490" y="8823"/>
                  <a:pt x="10716" y="8764"/>
                </a:cubicBezTo>
                <a:cubicBezTo>
                  <a:pt x="10609" y="8478"/>
                  <a:pt x="10526" y="8168"/>
                  <a:pt x="10347" y="7918"/>
                </a:cubicBezTo>
                <a:cubicBezTo>
                  <a:pt x="10168" y="7966"/>
                  <a:pt x="9954" y="7978"/>
                  <a:pt x="9811" y="7859"/>
                </a:cubicBezTo>
                <a:cubicBezTo>
                  <a:pt x="9466" y="7621"/>
                  <a:pt x="9406" y="7168"/>
                  <a:pt x="9347" y="6787"/>
                </a:cubicBezTo>
                <a:cubicBezTo>
                  <a:pt x="9335" y="6680"/>
                  <a:pt x="9311" y="6549"/>
                  <a:pt x="9263" y="6454"/>
                </a:cubicBezTo>
                <a:cubicBezTo>
                  <a:pt x="9252" y="6442"/>
                  <a:pt x="9216" y="6382"/>
                  <a:pt x="9204" y="6382"/>
                </a:cubicBezTo>
                <a:cubicBezTo>
                  <a:pt x="9192" y="6382"/>
                  <a:pt x="9156" y="6442"/>
                  <a:pt x="9156" y="6454"/>
                </a:cubicBezTo>
                <a:cubicBezTo>
                  <a:pt x="9132" y="6549"/>
                  <a:pt x="9109" y="6656"/>
                  <a:pt x="9109" y="6740"/>
                </a:cubicBezTo>
                <a:cubicBezTo>
                  <a:pt x="9109" y="7037"/>
                  <a:pt x="9204" y="7335"/>
                  <a:pt x="9311" y="7621"/>
                </a:cubicBezTo>
                <a:cubicBezTo>
                  <a:pt x="9335" y="7704"/>
                  <a:pt x="9275" y="7799"/>
                  <a:pt x="9204" y="7811"/>
                </a:cubicBezTo>
                <a:lnTo>
                  <a:pt x="9025" y="7859"/>
                </a:lnTo>
                <a:cubicBezTo>
                  <a:pt x="9156" y="8228"/>
                  <a:pt x="9240" y="8621"/>
                  <a:pt x="9311" y="9014"/>
                </a:cubicBezTo>
                <a:cubicBezTo>
                  <a:pt x="9347" y="9038"/>
                  <a:pt x="9383" y="9061"/>
                  <a:pt x="9394" y="9121"/>
                </a:cubicBezTo>
                <a:cubicBezTo>
                  <a:pt x="9561" y="9645"/>
                  <a:pt x="8847" y="10085"/>
                  <a:pt x="8418" y="9811"/>
                </a:cubicBezTo>
                <a:cubicBezTo>
                  <a:pt x="8180" y="9657"/>
                  <a:pt x="8204" y="9335"/>
                  <a:pt x="8418" y="9169"/>
                </a:cubicBezTo>
                <a:cubicBezTo>
                  <a:pt x="8561" y="9061"/>
                  <a:pt x="8787" y="8990"/>
                  <a:pt x="8978" y="8990"/>
                </a:cubicBezTo>
                <a:cubicBezTo>
                  <a:pt x="8906" y="8621"/>
                  <a:pt x="8835" y="8240"/>
                  <a:pt x="8692" y="7883"/>
                </a:cubicBezTo>
                <a:cubicBezTo>
                  <a:pt x="8287" y="7883"/>
                  <a:pt x="8097" y="7668"/>
                  <a:pt x="8013" y="7275"/>
                </a:cubicBezTo>
                <a:cubicBezTo>
                  <a:pt x="7859" y="6680"/>
                  <a:pt x="7799" y="6132"/>
                  <a:pt x="8001" y="5549"/>
                </a:cubicBezTo>
                <a:cubicBezTo>
                  <a:pt x="7942" y="5549"/>
                  <a:pt x="7906" y="5561"/>
                  <a:pt x="7847" y="5478"/>
                </a:cubicBezTo>
                <a:cubicBezTo>
                  <a:pt x="7847" y="5478"/>
                  <a:pt x="7835" y="5466"/>
                  <a:pt x="7835" y="5442"/>
                </a:cubicBezTo>
                <a:cubicBezTo>
                  <a:pt x="7728" y="5001"/>
                  <a:pt x="7763" y="4394"/>
                  <a:pt x="7847" y="3918"/>
                </a:cubicBezTo>
                <a:cubicBezTo>
                  <a:pt x="7668" y="3942"/>
                  <a:pt x="7489" y="3954"/>
                  <a:pt x="7311" y="3977"/>
                </a:cubicBezTo>
                <a:cubicBezTo>
                  <a:pt x="7085" y="3989"/>
                  <a:pt x="6596" y="3989"/>
                  <a:pt x="6406" y="3835"/>
                </a:cubicBezTo>
                <a:cubicBezTo>
                  <a:pt x="6180" y="3942"/>
                  <a:pt x="5942" y="3894"/>
                  <a:pt x="5751" y="3751"/>
                </a:cubicBezTo>
                <a:cubicBezTo>
                  <a:pt x="5573" y="3620"/>
                  <a:pt x="5418" y="3382"/>
                  <a:pt x="5477" y="3156"/>
                </a:cubicBezTo>
                <a:cubicBezTo>
                  <a:pt x="5537" y="2870"/>
                  <a:pt x="5930" y="2823"/>
                  <a:pt x="6132" y="2930"/>
                </a:cubicBezTo>
                <a:cubicBezTo>
                  <a:pt x="6406" y="3049"/>
                  <a:pt x="6644" y="3334"/>
                  <a:pt x="6668" y="3632"/>
                </a:cubicBezTo>
                <a:cubicBezTo>
                  <a:pt x="6906" y="3799"/>
                  <a:pt x="7525" y="3775"/>
                  <a:pt x="7775" y="3656"/>
                </a:cubicBezTo>
                <a:close/>
                <a:moveTo>
                  <a:pt x="4977" y="4870"/>
                </a:moveTo>
                <a:cubicBezTo>
                  <a:pt x="4430" y="4311"/>
                  <a:pt x="3453" y="4239"/>
                  <a:pt x="2739" y="4454"/>
                </a:cubicBezTo>
                <a:cubicBezTo>
                  <a:pt x="2679" y="4287"/>
                  <a:pt x="2501" y="4180"/>
                  <a:pt x="2346" y="4132"/>
                </a:cubicBezTo>
                <a:cubicBezTo>
                  <a:pt x="2298" y="4120"/>
                  <a:pt x="2251" y="4120"/>
                  <a:pt x="2203" y="4120"/>
                </a:cubicBezTo>
                <a:cubicBezTo>
                  <a:pt x="2203" y="3799"/>
                  <a:pt x="1763" y="3537"/>
                  <a:pt x="1477" y="3513"/>
                </a:cubicBezTo>
                <a:cubicBezTo>
                  <a:pt x="1239" y="3477"/>
                  <a:pt x="989" y="3537"/>
                  <a:pt x="810" y="3739"/>
                </a:cubicBezTo>
                <a:cubicBezTo>
                  <a:pt x="739" y="3823"/>
                  <a:pt x="536" y="4180"/>
                  <a:pt x="405" y="4216"/>
                </a:cubicBezTo>
                <a:cubicBezTo>
                  <a:pt x="346" y="4168"/>
                  <a:pt x="274" y="4108"/>
                  <a:pt x="215" y="4096"/>
                </a:cubicBezTo>
                <a:cubicBezTo>
                  <a:pt x="96" y="4073"/>
                  <a:pt x="0" y="4227"/>
                  <a:pt x="60" y="4335"/>
                </a:cubicBezTo>
                <a:cubicBezTo>
                  <a:pt x="108" y="4406"/>
                  <a:pt x="167" y="4477"/>
                  <a:pt x="239" y="4513"/>
                </a:cubicBezTo>
                <a:cubicBezTo>
                  <a:pt x="298" y="4585"/>
                  <a:pt x="381" y="4656"/>
                  <a:pt x="441" y="4751"/>
                </a:cubicBezTo>
                <a:cubicBezTo>
                  <a:pt x="596" y="4942"/>
                  <a:pt x="750" y="5132"/>
                  <a:pt x="953" y="5299"/>
                </a:cubicBezTo>
                <a:cubicBezTo>
                  <a:pt x="1215" y="5489"/>
                  <a:pt x="1632" y="5537"/>
                  <a:pt x="1822" y="5263"/>
                </a:cubicBezTo>
                <a:cubicBezTo>
                  <a:pt x="1834" y="5287"/>
                  <a:pt x="1858" y="5299"/>
                  <a:pt x="1893" y="5311"/>
                </a:cubicBezTo>
                <a:cubicBezTo>
                  <a:pt x="1727" y="5882"/>
                  <a:pt x="2096" y="6359"/>
                  <a:pt x="2584" y="6621"/>
                </a:cubicBezTo>
                <a:cubicBezTo>
                  <a:pt x="2548" y="6668"/>
                  <a:pt x="2501" y="6716"/>
                  <a:pt x="2465" y="6728"/>
                </a:cubicBezTo>
                <a:cubicBezTo>
                  <a:pt x="2358" y="6787"/>
                  <a:pt x="2239" y="6787"/>
                  <a:pt x="2120" y="6740"/>
                </a:cubicBezTo>
                <a:lnTo>
                  <a:pt x="2120" y="6740"/>
                </a:lnTo>
                <a:cubicBezTo>
                  <a:pt x="1929" y="6680"/>
                  <a:pt x="1751" y="6573"/>
                  <a:pt x="1596" y="6430"/>
                </a:cubicBezTo>
                <a:cubicBezTo>
                  <a:pt x="1405" y="6251"/>
                  <a:pt x="1215" y="6037"/>
                  <a:pt x="1108" y="5799"/>
                </a:cubicBezTo>
                <a:cubicBezTo>
                  <a:pt x="1060" y="5680"/>
                  <a:pt x="1072" y="5585"/>
                  <a:pt x="1036" y="5466"/>
                </a:cubicBezTo>
                <a:cubicBezTo>
                  <a:pt x="977" y="5299"/>
                  <a:pt x="810" y="5228"/>
                  <a:pt x="643" y="5180"/>
                </a:cubicBezTo>
                <a:cubicBezTo>
                  <a:pt x="393" y="5120"/>
                  <a:pt x="36" y="5239"/>
                  <a:pt x="48" y="5537"/>
                </a:cubicBezTo>
                <a:cubicBezTo>
                  <a:pt x="60" y="5882"/>
                  <a:pt x="524" y="6144"/>
                  <a:pt x="822" y="6001"/>
                </a:cubicBezTo>
                <a:lnTo>
                  <a:pt x="834" y="5978"/>
                </a:lnTo>
                <a:cubicBezTo>
                  <a:pt x="1012" y="6359"/>
                  <a:pt x="1358" y="6716"/>
                  <a:pt x="1715" y="6894"/>
                </a:cubicBezTo>
                <a:cubicBezTo>
                  <a:pt x="1846" y="6966"/>
                  <a:pt x="2013" y="7037"/>
                  <a:pt x="2179" y="7049"/>
                </a:cubicBezTo>
                <a:cubicBezTo>
                  <a:pt x="1465" y="7847"/>
                  <a:pt x="1643" y="8454"/>
                  <a:pt x="1405" y="9430"/>
                </a:cubicBezTo>
                <a:cubicBezTo>
                  <a:pt x="1393" y="9490"/>
                  <a:pt x="1405" y="9550"/>
                  <a:pt x="1453" y="9585"/>
                </a:cubicBezTo>
                <a:cubicBezTo>
                  <a:pt x="1608" y="9716"/>
                  <a:pt x="1810" y="9788"/>
                  <a:pt x="2001" y="9835"/>
                </a:cubicBezTo>
                <a:cubicBezTo>
                  <a:pt x="1786" y="10014"/>
                  <a:pt x="1465" y="10204"/>
                  <a:pt x="1239" y="10300"/>
                </a:cubicBezTo>
                <a:cubicBezTo>
                  <a:pt x="1179" y="10323"/>
                  <a:pt x="1108" y="10312"/>
                  <a:pt x="1048" y="10323"/>
                </a:cubicBezTo>
                <a:lnTo>
                  <a:pt x="1036" y="10323"/>
                </a:lnTo>
                <a:cubicBezTo>
                  <a:pt x="1012" y="10323"/>
                  <a:pt x="1001" y="10335"/>
                  <a:pt x="989" y="10359"/>
                </a:cubicBezTo>
                <a:cubicBezTo>
                  <a:pt x="560" y="10704"/>
                  <a:pt x="1001" y="11216"/>
                  <a:pt x="1417" y="11276"/>
                </a:cubicBezTo>
                <a:cubicBezTo>
                  <a:pt x="1655" y="11312"/>
                  <a:pt x="1846" y="11169"/>
                  <a:pt x="1870" y="10931"/>
                </a:cubicBezTo>
                <a:cubicBezTo>
                  <a:pt x="1882" y="10740"/>
                  <a:pt x="1786" y="10573"/>
                  <a:pt x="1643" y="10478"/>
                </a:cubicBezTo>
                <a:cubicBezTo>
                  <a:pt x="1882" y="10323"/>
                  <a:pt x="2251" y="10085"/>
                  <a:pt x="2405" y="9895"/>
                </a:cubicBezTo>
                <a:cubicBezTo>
                  <a:pt x="2822" y="9942"/>
                  <a:pt x="3239" y="9978"/>
                  <a:pt x="3668" y="10014"/>
                </a:cubicBezTo>
                <a:cubicBezTo>
                  <a:pt x="3691" y="10359"/>
                  <a:pt x="3191" y="11038"/>
                  <a:pt x="2906" y="11145"/>
                </a:cubicBezTo>
                <a:cubicBezTo>
                  <a:pt x="2775" y="11204"/>
                  <a:pt x="2536" y="11145"/>
                  <a:pt x="2536" y="11347"/>
                </a:cubicBezTo>
                <a:cubicBezTo>
                  <a:pt x="2548" y="11728"/>
                  <a:pt x="2965" y="12181"/>
                  <a:pt x="3334" y="12217"/>
                </a:cubicBezTo>
                <a:cubicBezTo>
                  <a:pt x="3632" y="12240"/>
                  <a:pt x="3751" y="11931"/>
                  <a:pt x="3668" y="11693"/>
                </a:cubicBezTo>
                <a:cubicBezTo>
                  <a:pt x="3608" y="11502"/>
                  <a:pt x="3429" y="11371"/>
                  <a:pt x="3251" y="11276"/>
                </a:cubicBezTo>
                <a:cubicBezTo>
                  <a:pt x="3417" y="11145"/>
                  <a:pt x="3572" y="10954"/>
                  <a:pt x="3679" y="10788"/>
                </a:cubicBezTo>
                <a:cubicBezTo>
                  <a:pt x="3810" y="10573"/>
                  <a:pt x="3977" y="10276"/>
                  <a:pt x="3965" y="10014"/>
                </a:cubicBezTo>
                <a:cubicBezTo>
                  <a:pt x="4215" y="10014"/>
                  <a:pt x="4453" y="9978"/>
                  <a:pt x="4691" y="9907"/>
                </a:cubicBezTo>
                <a:cubicBezTo>
                  <a:pt x="4811" y="9859"/>
                  <a:pt x="4846" y="9645"/>
                  <a:pt x="4858" y="9526"/>
                </a:cubicBezTo>
                <a:cubicBezTo>
                  <a:pt x="4882" y="9311"/>
                  <a:pt x="4882" y="9085"/>
                  <a:pt x="4870" y="8871"/>
                </a:cubicBezTo>
                <a:cubicBezTo>
                  <a:pt x="4870" y="8668"/>
                  <a:pt x="4858" y="8478"/>
                  <a:pt x="4846" y="8287"/>
                </a:cubicBezTo>
                <a:cubicBezTo>
                  <a:pt x="4822" y="8168"/>
                  <a:pt x="4822" y="8049"/>
                  <a:pt x="4811" y="7930"/>
                </a:cubicBezTo>
                <a:cubicBezTo>
                  <a:pt x="4763" y="7656"/>
                  <a:pt x="4739" y="7359"/>
                  <a:pt x="4632" y="7109"/>
                </a:cubicBezTo>
                <a:cubicBezTo>
                  <a:pt x="4846" y="7228"/>
                  <a:pt x="5037" y="7323"/>
                  <a:pt x="5287" y="7359"/>
                </a:cubicBezTo>
                <a:cubicBezTo>
                  <a:pt x="5501" y="7394"/>
                  <a:pt x="5715" y="7359"/>
                  <a:pt x="5918" y="7299"/>
                </a:cubicBezTo>
                <a:cubicBezTo>
                  <a:pt x="6049" y="7597"/>
                  <a:pt x="6573" y="7680"/>
                  <a:pt x="6835" y="7573"/>
                </a:cubicBezTo>
                <a:cubicBezTo>
                  <a:pt x="7061" y="7478"/>
                  <a:pt x="7204" y="7275"/>
                  <a:pt x="7120" y="7037"/>
                </a:cubicBezTo>
                <a:cubicBezTo>
                  <a:pt x="7061" y="6871"/>
                  <a:pt x="6942" y="6704"/>
                  <a:pt x="6751" y="6728"/>
                </a:cubicBezTo>
                <a:cubicBezTo>
                  <a:pt x="6037" y="6787"/>
                  <a:pt x="5573" y="7299"/>
                  <a:pt x="4846" y="6918"/>
                </a:cubicBezTo>
                <a:cubicBezTo>
                  <a:pt x="4727" y="6859"/>
                  <a:pt x="4608" y="6763"/>
                  <a:pt x="4501" y="6692"/>
                </a:cubicBezTo>
                <a:cubicBezTo>
                  <a:pt x="4858" y="6549"/>
                  <a:pt x="5180" y="6287"/>
                  <a:pt x="5287" y="5918"/>
                </a:cubicBezTo>
                <a:cubicBezTo>
                  <a:pt x="5346" y="6144"/>
                  <a:pt x="5513" y="6311"/>
                  <a:pt x="5799" y="6287"/>
                </a:cubicBezTo>
                <a:cubicBezTo>
                  <a:pt x="6180" y="6275"/>
                  <a:pt x="6549" y="6049"/>
                  <a:pt x="6930" y="6085"/>
                </a:cubicBezTo>
                <a:cubicBezTo>
                  <a:pt x="7108" y="6097"/>
                  <a:pt x="7144" y="5811"/>
                  <a:pt x="6966" y="5775"/>
                </a:cubicBezTo>
                <a:cubicBezTo>
                  <a:pt x="6656" y="5692"/>
                  <a:pt x="6632" y="5382"/>
                  <a:pt x="6585" y="5120"/>
                </a:cubicBezTo>
                <a:cubicBezTo>
                  <a:pt x="6549" y="4942"/>
                  <a:pt x="6525" y="4739"/>
                  <a:pt x="6418" y="4597"/>
                </a:cubicBezTo>
                <a:cubicBezTo>
                  <a:pt x="6287" y="4382"/>
                  <a:pt x="6061" y="4323"/>
                  <a:pt x="5823" y="4346"/>
                </a:cubicBezTo>
                <a:cubicBezTo>
                  <a:pt x="5680" y="4358"/>
                  <a:pt x="5525" y="4406"/>
                  <a:pt x="5406" y="4477"/>
                </a:cubicBezTo>
                <a:cubicBezTo>
                  <a:pt x="5346" y="4501"/>
                  <a:pt x="5263" y="4561"/>
                  <a:pt x="5227" y="4644"/>
                </a:cubicBezTo>
                <a:cubicBezTo>
                  <a:pt x="5144" y="4704"/>
                  <a:pt x="5049" y="4763"/>
                  <a:pt x="4977" y="4870"/>
                </a:cubicBezTo>
                <a:close/>
                <a:moveTo>
                  <a:pt x="6299" y="3573"/>
                </a:moveTo>
                <a:cubicBezTo>
                  <a:pt x="6239" y="3454"/>
                  <a:pt x="6132" y="3346"/>
                  <a:pt x="6013" y="3287"/>
                </a:cubicBezTo>
                <a:cubicBezTo>
                  <a:pt x="5977" y="3263"/>
                  <a:pt x="5751" y="3215"/>
                  <a:pt x="5751" y="3299"/>
                </a:cubicBezTo>
                <a:cubicBezTo>
                  <a:pt x="5739" y="3406"/>
                  <a:pt x="5858" y="3513"/>
                  <a:pt x="5930" y="3573"/>
                </a:cubicBezTo>
                <a:cubicBezTo>
                  <a:pt x="6037" y="3644"/>
                  <a:pt x="6168" y="3656"/>
                  <a:pt x="6275" y="3585"/>
                </a:cubicBezTo>
                <a:cubicBezTo>
                  <a:pt x="6287" y="3573"/>
                  <a:pt x="6287" y="3573"/>
                  <a:pt x="6299" y="3573"/>
                </a:cubicBezTo>
                <a:close/>
                <a:moveTo>
                  <a:pt x="7585" y="1787"/>
                </a:moveTo>
                <a:cubicBezTo>
                  <a:pt x="7430" y="1977"/>
                  <a:pt x="7311" y="2227"/>
                  <a:pt x="7418" y="2489"/>
                </a:cubicBezTo>
                <a:cubicBezTo>
                  <a:pt x="7585" y="2918"/>
                  <a:pt x="8240" y="3084"/>
                  <a:pt x="8632" y="3096"/>
                </a:cubicBezTo>
                <a:cubicBezTo>
                  <a:pt x="9394" y="3144"/>
                  <a:pt x="10299" y="2823"/>
                  <a:pt x="9883" y="1906"/>
                </a:cubicBezTo>
                <a:cubicBezTo>
                  <a:pt x="9680" y="1441"/>
                  <a:pt x="9275" y="1239"/>
                  <a:pt x="8787" y="1239"/>
                </a:cubicBezTo>
                <a:cubicBezTo>
                  <a:pt x="8323" y="1215"/>
                  <a:pt x="7859" y="1418"/>
                  <a:pt x="7585" y="1787"/>
                </a:cubicBezTo>
                <a:close/>
                <a:moveTo>
                  <a:pt x="9573" y="2227"/>
                </a:moveTo>
                <a:cubicBezTo>
                  <a:pt x="9573" y="2025"/>
                  <a:pt x="9263" y="2037"/>
                  <a:pt x="9263" y="2227"/>
                </a:cubicBezTo>
                <a:cubicBezTo>
                  <a:pt x="9275" y="2739"/>
                  <a:pt x="8490" y="2680"/>
                  <a:pt x="8240" y="2406"/>
                </a:cubicBezTo>
                <a:cubicBezTo>
                  <a:pt x="8097" y="2263"/>
                  <a:pt x="7870" y="2465"/>
                  <a:pt x="8013" y="2632"/>
                </a:cubicBezTo>
                <a:cubicBezTo>
                  <a:pt x="8442" y="3108"/>
                  <a:pt x="9609" y="3037"/>
                  <a:pt x="9573" y="2227"/>
                </a:cubicBezTo>
                <a:close/>
                <a:moveTo>
                  <a:pt x="9144" y="1775"/>
                </a:moveTo>
                <a:cubicBezTo>
                  <a:pt x="9097" y="1572"/>
                  <a:pt x="8799" y="1656"/>
                  <a:pt x="8847" y="1846"/>
                </a:cubicBezTo>
                <a:cubicBezTo>
                  <a:pt x="8871" y="1965"/>
                  <a:pt x="8859" y="2084"/>
                  <a:pt x="8894" y="2203"/>
                </a:cubicBezTo>
                <a:cubicBezTo>
                  <a:pt x="8930" y="2394"/>
                  <a:pt x="9228" y="2322"/>
                  <a:pt x="9192" y="2132"/>
                </a:cubicBezTo>
                <a:cubicBezTo>
                  <a:pt x="9168" y="2013"/>
                  <a:pt x="9168" y="1894"/>
                  <a:pt x="9144" y="1775"/>
                </a:cubicBezTo>
                <a:close/>
                <a:moveTo>
                  <a:pt x="8454" y="1715"/>
                </a:moveTo>
                <a:cubicBezTo>
                  <a:pt x="8394" y="1608"/>
                  <a:pt x="8240" y="1620"/>
                  <a:pt x="8168" y="1727"/>
                </a:cubicBezTo>
                <a:cubicBezTo>
                  <a:pt x="8144" y="1775"/>
                  <a:pt x="8156" y="1834"/>
                  <a:pt x="8168" y="1870"/>
                </a:cubicBezTo>
                <a:cubicBezTo>
                  <a:pt x="8216" y="1930"/>
                  <a:pt x="8204" y="2084"/>
                  <a:pt x="8204" y="2156"/>
                </a:cubicBezTo>
                <a:cubicBezTo>
                  <a:pt x="8204" y="2370"/>
                  <a:pt x="8513" y="2370"/>
                  <a:pt x="8513" y="2156"/>
                </a:cubicBezTo>
                <a:cubicBezTo>
                  <a:pt x="8537" y="1989"/>
                  <a:pt x="8537" y="1846"/>
                  <a:pt x="8454" y="1715"/>
                </a:cubicBezTo>
                <a:close/>
                <a:moveTo>
                  <a:pt x="9275" y="3394"/>
                </a:moveTo>
                <a:cubicBezTo>
                  <a:pt x="9240" y="3585"/>
                  <a:pt x="9156" y="3858"/>
                  <a:pt x="8942" y="3918"/>
                </a:cubicBezTo>
                <a:cubicBezTo>
                  <a:pt x="8644" y="3989"/>
                  <a:pt x="8513" y="3680"/>
                  <a:pt x="8394" y="3465"/>
                </a:cubicBezTo>
                <a:cubicBezTo>
                  <a:pt x="8382" y="3465"/>
                  <a:pt x="8347" y="3465"/>
                  <a:pt x="8335" y="3454"/>
                </a:cubicBezTo>
                <a:cubicBezTo>
                  <a:pt x="8025" y="3835"/>
                  <a:pt x="8073" y="4835"/>
                  <a:pt x="8156" y="5299"/>
                </a:cubicBezTo>
                <a:cubicBezTo>
                  <a:pt x="8263" y="5442"/>
                  <a:pt x="8680" y="5466"/>
                  <a:pt x="8823" y="5466"/>
                </a:cubicBezTo>
                <a:cubicBezTo>
                  <a:pt x="9287" y="5466"/>
                  <a:pt x="9775" y="5347"/>
                  <a:pt x="10216" y="5192"/>
                </a:cubicBezTo>
                <a:cubicBezTo>
                  <a:pt x="10275" y="4608"/>
                  <a:pt x="10109" y="3620"/>
                  <a:pt x="9573" y="3287"/>
                </a:cubicBezTo>
                <a:cubicBezTo>
                  <a:pt x="9454" y="3323"/>
                  <a:pt x="9371" y="3358"/>
                  <a:pt x="9275" y="3394"/>
                </a:cubicBezTo>
                <a:close/>
                <a:moveTo>
                  <a:pt x="8775" y="3477"/>
                </a:moveTo>
                <a:cubicBezTo>
                  <a:pt x="8799" y="3525"/>
                  <a:pt x="8847" y="3596"/>
                  <a:pt x="8871" y="3596"/>
                </a:cubicBezTo>
                <a:cubicBezTo>
                  <a:pt x="8906" y="3585"/>
                  <a:pt x="8918" y="3525"/>
                  <a:pt x="8954" y="3465"/>
                </a:cubicBezTo>
                <a:cubicBezTo>
                  <a:pt x="8871" y="3465"/>
                  <a:pt x="8835" y="3477"/>
                  <a:pt x="8775" y="3477"/>
                </a:cubicBezTo>
                <a:close/>
                <a:moveTo>
                  <a:pt x="11966" y="3930"/>
                </a:moveTo>
                <a:cubicBezTo>
                  <a:pt x="12050" y="4013"/>
                  <a:pt x="12133" y="4073"/>
                  <a:pt x="12252" y="4061"/>
                </a:cubicBezTo>
                <a:cubicBezTo>
                  <a:pt x="12359" y="4049"/>
                  <a:pt x="12442" y="3977"/>
                  <a:pt x="12490" y="3882"/>
                </a:cubicBezTo>
                <a:cubicBezTo>
                  <a:pt x="12538" y="3811"/>
                  <a:pt x="12490" y="3751"/>
                  <a:pt x="12407" y="3739"/>
                </a:cubicBezTo>
                <a:cubicBezTo>
                  <a:pt x="12252" y="3739"/>
                  <a:pt x="12061" y="3811"/>
                  <a:pt x="11966" y="3930"/>
                </a:cubicBezTo>
                <a:close/>
                <a:moveTo>
                  <a:pt x="9073" y="9359"/>
                </a:moveTo>
                <a:cubicBezTo>
                  <a:pt x="9073" y="9359"/>
                  <a:pt x="9049" y="9359"/>
                  <a:pt x="9049" y="9347"/>
                </a:cubicBezTo>
                <a:cubicBezTo>
                  <a:pt x="8954" y="9299"/>
                  <a:pt x="8787" y="9359"/>
                  <a:pt x="8692" y="9395"/>
                </a:cubicBezTo>
                <a:lnTo>
                  <a:pt x="8609" y="9430"/>
                </a:lnTo>
                <a:cubicBezTo>
                  <a:pt x="8573" y="9454"/>
                  <a:pt x="8537" y="9490"/>
                  <a:pt x="8537" y="9526"/>
                </a:cubicBezTo>
                <a:cubicBezTo>
                  <a:pt x="8537" y="9538"/>
                  <a:pt x="8561" y="9573"/>
                  <a:pt x="8573" y="9573"/>
                </a:cubicBezTo>
                <a:cubicBezTo>
                  <a:pt x="8728" y="9669"/>
                  <a:pt x="9013" y="9538"/>
                  <a:pt x="9073" y="9359"/>
                </a:cubicBezTo>
                <a:close/>
                <a:moveTo>
                  <a:pt x="10930" y="9061"/>
                </a:moveTo>
                <a:cubicBezTo>
                  <a:pt x="10823" y="9073"/>
                  <a:pt x="10526" y="9228"/>
                  <a:pt x="10454" y="9276"/>
                </a:cubicBezTo>
                <a:cubicBezTo>
                  <a:pt x="10406" y="9299"/>
                  <a:pt x="10347" y="9347"/>
                  <a:pt x="10323" y="9395"/>
                </a:cubicBezTo>
                <a:cubicBezTo>
                  <a:pt x="10287" y="9419"/>
                  <a:pt x="10228" y="9490"/>
                  <a:pt x="10240" y="9538"/>
                </a:cubicBezTo>
                <a:cubicBezTo>
                  <a:pt x="10240" y="9550"/>
                  <a:pt x="10275" y="9573"/>
                  <a:pt x="10287" y="9573"/>
                </a:cubicBezTo>
                <a:cubicBezTo>
                  <a:pt x="10502" y="9645"/>
                  <a:pt x="10930" y="9288"/>
                  <a:pt x="10930" y="9061"/>
                </a:cubicBezTo>
                <a:close/>
                <a:moveTo>
                  <a:pt x="8930" y="7573"/>
                </a:moveTo>
                <a:cubicBezTo>
                  <a:pt x="8787" y="7144"/>
                  <a:pt x="8728" y="6728"/>
                  <a:pt x="8847" y="6275"/>
                </a:cubicBezTo>
                <a:cubicBezTo>
                  <a:pt x="8894" y="6085"/>
                  <a:pt x="9228" y="6121"/>
                  <a:pt x="9383" y="6121"/>
                </a:cubicBezTo>
                <a:cubicBezTo>
                  <a:pt x="9430" y="6121"/>
                  <a:pt x="9466" y="6132"/>
                  <a:pt x="9502" y="6180"/>
                </a:cubicBezTo>
                <a:cubicBezTo>
                  <a:pt x="9525" y="6192"/>
                  <a:pt x="9537" y="6216"/>
                  <a:pt x="9537" y="6251"/>
                </a:cubicBezTo>
                <a:cubicBezTo>
                  <a:pt x="9633" y="6537"/>
                  <a:pt x="9656" y="6835"/>
                  <a:pt x="9728" y="7109"/>
                </a:cubicBezTo>
                <a:cubicBezTo>
                  <a:pt x="9787" y="7394"/>
                  <a:pt x="9918" y="7680"/>
                  <a:pt x="10240" y="7621"/>
                </a:cubicBezTo>
                <a:cubicBezTo>
                  <a:pt x="10299" y="7609"/>
                  <a:pt x="10418" y="7561"/>
                  <a:pt x="10478" y="7549"/>
                </a:cubicBezTo>
                <a:cubicBezTo>
                  <a:pt x="10514" y="7525"/>
                  <a:pt x="10656" y="7454"/>
                  <a:pt x="10656" y="7430"/>
                </a:cubicBezTo>
                <a:lnTo>
                  <a:pt x="10656" y="7430"/>
                </a:lnTo>
                <a:cubicBezTo>
                  <a:pt x="10287" y="6847"/>
                  <a:pt x="10287" y="6144"/>
                  <a:pt x="10109" y="5501"/>
                </a:cubicBezTo>
                <a:cubicBezTo>
                  <a:pt x="9513" y="5656"/>
                  <a:pt x="8882" y="5740"/>
                  <a:pt x="8275" y="5656"/>
                </a:cubicBezTo>
                <a:cubicBezTo>
                  <a:pt x="8144" y="6061"/>
                  <a:pt x="8132" y="6406"/>
                  <a:pt x="8204" y="6847"/>
                </a:cubicBezTo>
                <a:cubicBezTo>
                  <a:pt x="8251" y="7061"/>
                  <a:pt x="8275" y="7299"/>
                  <a:pt x="8382" y="7514"/>
                </a:cubicBezTo>
                <a:cubicBezTo>
                  <a:pt x="8478" y="7692"/>
                  <a:pt x="8751" y="7633"/>
                  <a:pt x="8930" y="7573"/>
                </a:cubicBezTo>
                <a:close/>
                <a:moveTo>
                  <a:pt x="7120" y="2096"/>
                </a:moveTo>
                <a:cubicBezTo>
                  <a:pt x="7073" y="1965"/>
                  <a:pt x="7001" y="1906"/>
                  <a:pt x="6846" y="1894"/>
                </a:cubicBezTo>
                <a:cubicBezTo>
                  <a:pt x="6716" y="1870"/>
                  <a:pt x="6573" y="1906"/>
                  <a:pt x="6525" y="2049"/>
                </a:cubicBezTo>
                <a:cubicBezTo>
                  <a:pt x="6489" y="2203"/>
                  <a:pt x="6692" y="2322"/>
                  <a:pt x="6787" y="2358"/>
                </a:cubicBezTo>
                <a:cubicBezTo>
                  <a:pt x="6918" y="2406"/>
                  <a:pt x="6977" y="2394"/>
                  <a:pt x="7085" y="2322"/>
                </a:cubicBezTo>
                <a:cubicBezTo>
                  <a:pt x="7085" y="2251"/>
                  <a:pt x="7085" y="2168"/>
                  <a:pt x="7120" y="2096"/>
                </a:cubicBezTo>
                <a:close/>
                <a:moveTo>
                  <a:pt x="10264" y="2489"/>
                </a:moveTo>
                <a:cubicBezTo>
                  <a:pt x="10287" y="2501"/>
                  <a:pt x="10383" y="2453"/>
                  <a:pt x="10406" y="2442"/>
                </a:cubicBezTo>
                <a:cubicBezTo>
                  <a:pt x="10454" y="2406"/>
                  <a:pt x="10514" y="2382"/>
                  <a:pt x="10537" y="2334"/>
                </a:cubicBezTo>
                <a:cubicBezTo>
                  <a:pt x="10585" y="2275"/>
                  <a:pt x="10633" y="2203"/>
                  <a:pt x="10597" y="2132"/>
                </a:cubicBezTo>
                <a:cubicBezTo>
                  <a:pt x="10537" y="1977"/>
                  <a:pt x="10383" y="1977"/>
                  <a:pt x="10275" y="2084"/>
                </a:cubicBezTo>
                <a:cubicBezTo>
                  <a:pt x="10287" y="2215"/>
                  <a:pt x="10287" y="2346"/>
                  <a:pt x="10264" y="2489"/>
                </a:cubicBezTo>
                <a:close/>
                <a:moveTo>
                  <a:pt x="3132" y="6502"/>
                </a:moveTo>
                <a:cubicBezTo>
                  <a:pt x="3036" y="6478"/>
                  <a:pt x="2965" y="6442"/>
                  <a:pt x="2882" y="6394"/>
                </a:cubicBezTo>
                <a:cubicBezTo>
                  <a:pt x="2346" y="6132"/>
                  <a:pt x="1893" y="5561"/>
                  <a:pt x="2417" y="5025"/>
                </a:cubicBezTo>
                <a:cubicBezTo>
                  <a:pt x="2739" y="4704"/>
                  <a:pt x="3251" y="4632"/>
                  <a:pt x="3691" y="4668"/>
                </a:cubicBezTo>
                <a:cubicBezTo>
                  <a:pt x="4013" y="4716"/>
                  <a:pt x="4334" y="4823"/>
                  <a:pt x="4584" y="4978"/>
                </a:cubicBezTo>
                <a:cubicBezTo>
                  <a:pt x="4775" y="5120"/>
                  <a:pt x="4989" y="5311"/>
                  <a:pt x="5037" y="5561"/>
                </a:cubicBezTo>
                <a:cubicBezTo>
                  <a:pt x="5049" y="5668"/>
                  <a:pt x="5037" y="5763"/>
                  <a:pt x="5001" y="5847"/>
                </a:cubicBezTo>
                <a:cubicBezTo>
                  <a:pt x="4858" y="6240"/>
                  <a:pt x="4525" y="6454"/>
                  <a:pt x="4144" y="6549"/>
                </a:cubicBezTo>
                <a:cubicBezTo>
                  <a:pt x="4132" y="6549"/>
                  <a:pt x="4108" y="6549"/>
                  <a:pt x="4108" y="6537"/>
                </a:cubicBezTo>
                <a:cubicBezTo>
                  <a:pt x="4049" y="6513"/>
                  <a:pt x="4001" y="6537"/>
                  <a:pt x="3965" y="6573"/>
                </a:cubicBezTo>
                <a:cubicBezTo>
                  <a:pt x="3739" y="6609"/>
                  <a:pt x="3513" y="6597"/>
                  <a:pt x="3287" y="6537"/>
                </a:cubicBezTo>
                <a:cubicBezTo>
                  <a:pt x="3251" y="6502"/>
                  <a:pt x="3191" y="6490"/>
                  <a:pt x="3132" y="6502"/>
                </a:cubicBezTo>
                <a:close/>
                <a:moveTo>
                  <a:pt x="4346" y="6001"/>
                </a:moveTo>
                <a:cubicBezTo>
                  <a:pt x="4215" y="6240"/>
                  <a:pt x="3918" y="6335"/>
                  <a:pt x="3668" y="6335"/>
                </a:cubicBezTo>
                <a:cubicBezTo>
                  <a:pt x="3417" y="6359"/>
                  <a:pt x="3120" y="6275"/>
                  <a:pt x="2953" y="6061"/>
                </a:cubicBezTo>
                <a:cubicBezTo>
                  <a:pt x="2858" y="5954"/>
                  <a:pt x="2834" y="5823"/>
                  <a:pt x="2846" y="5668"/>
                </a:cubicBezTo>
                <a:cubicBezTo>
                  <a:pt x="2858" y="5466"/>
                  <a:pt x="3179" y="5478"/>
                  <a:pt x="3156" y="5680"/>
                </a:cubicBezTo>
                <a:cubicBezTo>
                  <a:pt x="3120" y="6097"/>
                  <a:pt x="3906" y="6097"/>
                  <a:pt x="4072" y="5823"/>
                </a:cubicBezTo>
                <a:cubicBezTo>
                  <a:pt x="4096" y="5775"/>
                  <a:pt x="4144" y="5740"/>
                  <a:pt x="4191" y="5740"/>
                </a:cubicBezTo>
                <a:cubicBezTo>
                  <a:pt x="4322" y="5763"/>
                  <a:pt x="4406" y="5894"/>
                  <a:pt x="4346" y="6001"/>
                </a:cubicBezTo>
                <a:close/>
                <a:moveTo>
                  <a:pt x="3251" y="5299"/>
                </a:moveTo>
                <a:lnTo>
                  <a:pt x="3251" y="5299"/>
                </a:lnTo>
                <a:cubicBezTo>
                  <a:pt x="3239" y="5263"/>
                  <a:pt x="3239" y="5228"/>
                  <a:pt x="3275" y="5204"/>
                </a:cubicBezTo>
                <a:cubicBezTo>
                  <a:pt x="3310" y="5192"/>
                  <a:pt x="3358" y="5192"/>
                  <a:pt x="3370" y="5228"/>
                </a:cubicBezTo>
                <a:lnTo>
                  <a:pt x="3370" y="5239"/>
                </a:lnTo>
                <a:cubicBezTo>
                  <a:pt x="3382" y="5263"/>
                  <a:pt x="3382" y="5311"/>
                  <a:pt x="3334" y="5323"/>
                </a:cubicBezTo>
                <a:cubicBezTo>
                  <a:pt x="3310" y="5347"/>
                  <a:pt x="3263" y="5323"/>
                  <a:pt x="3251" y="5299"/>
                </a:cubicBezTo>
                <a:close/>
                <a:moveTo>
                  <a:pt x="1167" y="10669"/>
                </a:moveTo>
                <a:lnTo>
                  <a:pt x="1227" y="10669"/>
                </a:lnTo>
                <a:cubicBezTo>
                  <a:pt x="1393" y="10657"/>
                  <a:pt x="1608" y="10800"/>
                  <a:pt x="1548" y="10978"/>
                </a:cubicBezTo>
                <a:cubicBezTo>
                  <a:pt x="1536" y="11038"/>
                  <a:pt x="1465" y="11014"/>
                  <a:pt x="1417" y="11002"/>
                </a:cubicBezTo>
                <a:cubicBezTo>
                  <a:pt x="1310" y="10954"/>
                  <a:pt x="1072" y="10800"/>
                  <a:pt x="1167" y="10669"/>
                </a:cubicBezTo>
                <a:close/>
                <a:moveTo>
                  <a:pt x="1632" y="5013"/>
                </a:moveTo>
                <a:cubicBezTo>
                  <a:pt x="1632" y="5013"/>
                  <a:pt x="1632" y="5025"/>
                  <a:pt x="1632" y="5013"/>
                </a:cubicBezTo>
                <a:cubicBezTo>
                  <a:pt x="1608" y="5061"/>
                  <a:pt x="1596" y="5085"/>
                  <a:pt x="1572" y="5108"/>
                </a:cubicBezTo>
                <a:cubicBezTo>
                  <a:pt x="1417" y="5168"/>
                  <a:pt x="1001" y="4751"/>
                  <a:pt x="893" y="4656"/>
                </a:cubicBezTo>
                <a:lnTo>
                  <a:pt x="679" y="4430"/>
                </a:lnTo>
                <a:cubicBezTo>
                  <a:pt x="703" y="4406"/>
                  <a:pt x="739" y="4370"/>
                  <a:pt x="762" y="4335"/>
                </a:cubicBezTo>
                <a:cubicBezTo>
                  <a:pt x="893" y="4156"/>
                  <a:pt x="1012" y="3858"/>
                  <a:pt x="1251" y="3811"/>
                </a:cubicBezTo>
                <a:cubicBezTo>
                  <a:pt x="1393" y="3775"/>
                  <a:pt x="1870" y="3894"/>
                  <a:pt x="1905" y="4061"/>
                </a:cubicBezTo>
                <a:cubicBezTo>
                  <a:pt x="1929" y="4108"/>
                  <a:pt x="1893" y="4132"/>
                  <a:pt x="1882" y="4168"/>
                </a:cubicBezTo>
                <a:lnTo>
                  <a:pt x="1882" y="4168"/>
                </a:lnTo>
                <a:cubicBezTo>
                  <a:pt x="1822" y="4192"/>
                  <a:pt x="1763" y="4239"/>
                  <a:pt x="1715" y="4299"/>
                </a:cubicBezTo>
                <a:cubicBezTo>
                  <a:pt x="1524" y="4513"/>
                  <a:pt x="1512" y="4787"/>
                  <a:pt x="1632" y="5013"/>
                </a:cubicBezTo>
                <a:close/>
                <a:moveTo>
                  <a:pt x="4465" y="9704"/>
                </a:moveTo>
                <a:cubicBezTo>
                  <a:pt x="3989" y="9811"/>
                  <a:pt x="3501" y="9728"/>
                  <a:pt x="3025" y="9669"/>
                </a:cubicBezTo>
                <a:cubicBezTo>
                  <a:pt x="2798" y="9645"/>
                  <a:pt x="2584" y="9645"/>
                  <a:pt x="2358" y="9597"/>
                </a:cubicBezTo>
                <a:cubicBezTo>
                  <a:pt x="2227" y="9585"/>
                  <a:pt x="2060" y="9550"/>
                  <a:pt x="1929" y="9514"/>
                </a:cubicBezTo>
                <a:cubicBezTo>
                  <a:pt x="1882" y="9490"/>
                  <a:pt x="1763" y="9454"/>
                  <a:pt x="1751" y="9407"/>
                </a:cubicBezTo>
                <a:lnTo>
                  <a:pt x="1751" y="9395"/>
                </a:lnTo>
                <a:cubicBezTo>
                  <a:pt x="2013" y="8026"/>
                  <a:pt x="1774" y="7740"/>
                  <a:pt x="2953" y="6799"/>
                </a:cubicBezTo>
                <a:cubicBezTo>
                  <a:pt x="2965" y="6811"/>
                  <a:pt x="2989" y="6811"/>
                  <a:pt x="3013" y="6811"/>
                </a:cubicBezTo>
                <a:cubicBezTo>
                  <a:pt x="3072" y="7037"/>
                  <a:pt x="3203" y="7323"/>
                  <a:pt x="3477" y="7287"/>
                </a:cubicBezTo>
                <a:cubicBezTo>
                  <a:pt x="3584" y="7287"/>
                  <a:pt x="3679" y="7216"/>
                  <a:pt x="3751" y="7133"/>
                </a:cubicBezTo>
                <a:cubicBezTo>
                  <a:pt x="3798" y="7085"/>
                  <a:pt x="3834" y="7025"/>
                  <a:pt x="3858" y="6966"/>
                </a:cubicBezTo>
                <a:cubicBezTo>
                  <a:pt x="3870" y="6954"/>
                  <a:pt x="3870" y="6918"/>
                  <a:pt x="3894" y="6894"/>
                </a:cubicBezTo>
                <a:cubicBezTo>
                  <a:pt x="3953" y="6894"/>
                  <a:pt x="3989" y="6871"/>
                  <a:pt x="4049" y="6859"/>
                </a:cubicBezTo>
                <a:cubicBezTo>
                  <a:pt x="4441" y="7037"/>
                  <a:pt x="4501" y="7942"/>
                  <a:pt x="4525" y="8299"/>
                </a:cubicBezTo>
                <a:cubicBezTo>
                  <a:pt x="4584" y="8740"/>
                  <a:pt x="4644" y="9299"/>
                  <a:pt x="4465" y="9704"/>
                </a:cubicBezTo>
                <a:close/>
                <a:moveTo>
                  <a:pt x="2917" y="11550"/>
                </a:moveTo>
                <a:cubicBezTo>
                  <a:pt x="3084" y="11562"/>
                  <a:pt x="3322" y="11716"/>
                  <a:pt x="3382" y="11847"/>
                </a:cubicBezTo>
                <a:cubicBezTo>
                  <a:pt x="3429" y="11931"/>
                  <a:pt x="3417" y="11990"/>
                  <a:pt x="3310" y="11955"/>
                </a:cubicBezTo>
                <a:cubicBezTo>
                  <a:pt x="3156" y="11859"/>
                  <a:pt x="2977" y="11716"/>
                  <a:pt x="2917" y="11550"/>
                </a:cubicBezTo>
                <a:close/>
                <a:moveTo>
                  <a:pt x="3417" y="6906"/>
                </a:moveTo>
                <a:cubicBezTo>
                  <a:pt x="3453" y="6906"/>
                  <a:pt x="3501" y="6918"/>
                  <a:pt x="3560" y="6918"/>
                </a:cubicBezTo>
                <a:cubicBezTo>
                  <a:pt x="3548" y="6954"/>
                  <a:pt x="3513" y="6966"/>
                  <a:pt x="3501" y="6978"/>
                </a:cubicBezTo>
                <a:lnTo>
                  <a:pt x="3489" y="6990"/>
                </a:lnTo>
                <a:lnTo>
                  <a:pt x="3477" y="6978"/>
                </a:lnTo>
                <a:cubicBezTo>
                  <a:pt x="3429" y="6954"/>
                  <a:pt x="3417" y="6918"/>
                  <a:pt x="3417" y="6906"/>
                </a:cubicBezTo>
                <a:close/>
                <a:moveTo>
                  <a:pt x="5596" y="5704"/>
                </a:moveTo>
                <a:cubicBezTo>
                  <a:pt x="5584" y="5835"/>
                  <a:pt x="5584" y="6001"/>
                  <a:pt x="5739" y="6025"/>
                </a:cubicBezTo>
                <a:cubicBezTo>
                  <a:pt x="5858" y="6061"/>
                  <a:pt x="6037" y="6013"/>
                  <a:pt x="6156" y="5978"/>
                </a:cubicBezTo>
                <a:cubicBezTo>
                  <a:pt x="6263" y="5954"/>
                  <a:pt x="6394" y="5906"/>
                  <a:pt x="6513" y="5882"/>
                </a:cubicBezTo>
                <a:cubicBezTo>
                  <a:pt x="6406" y="5740"/>
                  <a:pt x="6358" y="5561"/>
                  <a:pt x="6323" y="5406"/>
                </a:cubicBezTo>
                <a:cubicBezTo>
                  <a:pt x="6299" y="5228"/>
                  <a:pt x="6287" y="5013"/>
                  <a:pt x="6192" y="4847"/>
                </a:cubicBezTo>
                <a:cubicBezTo>
                  <a:pt x="6073" y="4644"/>
                  <a:pt x="5787" y="4692"/>
                  <a:pt x="5596" y="4787"/>
                </a:cubicBezTo>
                <a:cubicBezTo>
                  <a:pt x="5715" y="4882"/>
                  <a:pt x="5787" y="5001"/>
                  <a:pt x="5811" y="5144"/>
                </a:cubicBezTo>
                <a:cubicBezTo>
                  <a:pt x="5858" y="5359"/>
                  <a:pt x="5751" y="5561"/>
                  <a:pt x="5596" y="5704"/>
                </a:cubicBezTo>
                <a:close/>
                <a:moveTo>
                  <a:pt x="5322" y="5478"/>
                </a:moveTo>
                <a:cubicBezTo>
                  <a:pt x="5418" y="5501"/>
                  <a:pt x="5513" y="5311"/>
                  <a:pt x="5513" y="5228"/>
                </a:cubicBezTo>
                <a:cubicBezTo>
                  <a:pt x="5513" y="5073"/>
                  <a:pt x="5263" y="4894"/>
                  <a:pt x="5215" y="5108"/>
                </a:cubicBezTo>
                <a:cubicBezTo>
                  <a:pt x="5215" y="5120"/>
                  <a:pt x="5203" y="5132"/>
                  <a:pt x="5203" y="5144"/>
                </a:cubicBezTo>
                <a:cubicBezTo>
                  <a:pt x="5263" y="5239"/>
                  <a:pt x="5299" y="5359"/>
                  <a:pt x="5322" y="5478"/>
                </a:cubicBezTo>
                <a:close/>
                <a:moveTo>
                  <a:pt x="2465" y="4585"/>
                </a:moveTo>
                <a:cubicBezTo>
                  <a:pt x="2286" y="4704"/>
                  <a:pt x="2144" y="4847"/>
                  <a:pt x="2048" y="5025"/>
                </a:cubicBezTo>
                <a:cubicBezTo>
                  <a:pt x="1882" y="4942"/>
                  <a:pt x="1810" y="4727"/>
                  <a:pt x="1929" y="4573"/>
                </a:cubicBezTo>
                <a:cubicBezTo>
                  <a:pt x="1989" y="4477"/>
                  <a:pt x="2084" y="4418"/>
                  <a:pt x="2191" y="4418"/>
                </a:cubicBezTo>
                <a:cubicBezTo>
                  <a:pt x="2251" y="4418"/>
                  <a:pt x="2465" y="4466"/>
                  <a:pt x="2465" y="4585"/>
                </a:cubicBezTo>
                <a:close/>
                <a:moveTo>
                  <a:pt x="524" y="5478"/>
                </a:moveTo>
                <a:cubicBezTo>
                  <a:pt x="929" y="5549"/>
                  <a:pt x="703" y="5775"/>
                  <a:pt x="584" y="5728"/>
                </a:cubicBezTo>
                <a:cubicBezTo>
                  <a:pt x="512" y="5704"/>
                  <a:pt x="393" y="5644"/>
                  <a:pt x="381" y="5561"/>
                </a:cubicBezTo>
                <a:cubicBezTo>
                  <a:pt x="358" y="5501"/>
                  <a:pt x="477" y="5478"/>
                  <a:pt x="524" y="5478"/>
                </a:cubicBezTo>
                <a:close/>
                <a:moveTo>
                  <a:pt x="6239" y="7252"/>
                </a:moveTo>
                <a:cubicBezTo>
                  <a:pt x="6299" y="7347"/>
                  <a:pt x="6608" y="7371"/>
                  <a:pt x="6692" y="7347"/>
                </a:cubicBezTo>
                <a:cubicBezTo>
                  <a:pt x="6751" y="7335"/>
                  <a:pt x="6870" y="7311"/>
                  <a:pt x="6870" y="7216"/>
                </a:cubicBezTo>
                <a:cubicBezTo>
                  <a:pt x="6835" y="7013"/>
                  <a:pt x="6418" y="7168"/>
                  <a:pt x="6239" y="7252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 1</a:t>
            </a:r>
            <a:endParaRPr kumimoji="0" lang="zh-CN" altLang="en-US" sz="66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D0F6A86-186B-8CD8-97F7-F8A0697C5583}"/>
              </a:ext>
            </a:extLst>
          </p:cNvPr>
          <p:cNvGrpSpPr/>
          <p:nvPr/>
        </p:nvGrpSpPr>
        <p:grpSpPr>
          <a:xfrm>
            <a:off x="512763" y="1491376"/>
            <a:ext cx="859340" cy="504922"/>
            <a:chOff x="2036763" y="1373091"/>
            <a:chExt cx="859340" cy="504922"/>
          </a:xfrm>
        </p:grpSpPr>
        <p:sp>
          <p:nvSpPr>
            <p:cNvPr id="9" name="KSO_Shape">
              <a:extLst>
                <a:ext uri="{FF2B5EF4-FFF2-40B4-BE49-F238E27FC236}">
                  <a16:creationId xmlns:a16="http://schemas.microsoft.com/office/drawing/2014/main" id="{44D71BD5-2EDB-EF9D-BFB0-D33DE82F58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036763" y="137318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BDA0B6FD-6DF0-169B-91C6-A55DDAB2B53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922652">
              <a:off x="2342764" y="1373091"/>
              <a:ext cx="553339" cy="504056"/>
            </a:xfrm>
            <a:prstGeom prst="heart">
              <a:avLst/>
            </a:prstGeom>
            <a:solidFill>
              <a:srgbClr val="7E9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5776DF-781A-3938-A130-9B62930A0F2A}"/>
              </a:ext>
            </a:extLst>
          </p:cNvPr>
          <p:cNvGrpSpPr/>
          <p:nvPr/>
        </p:nvGrpSpPr>
        <p:grpSpPr>
          <a:xfrm>
            <a:off x="512763" y="2894454"/>
            <a:ext cx="859340" cy="504825"/>
            <a:chOff x="2036763" y="2979738"/>
            <a:chExt cx="859340" cy="504825"/>
          </a:xfrm>
        </p:grpSpPr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8132031-1BB8-E084-FAE0-9CEDBE93527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36763" y="2979738"/>
              <a:ext cx="554037" cy="504825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2" name="KSO_Shape">
              <a:extLst>
                <a:ext uri="{FF2B5EF4-FFF2-40B4-BE49-F238E27FC236}">
                  <a16:creationId xmlns:a16="http://schemas.microsoft.com/office/drawing/2014/main" id="{8E2FFFA0-9F1B-7ADC-A565-A3060C2831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 rot="922652">
              <a:off x="2342764" y="2980139"/>
              <a:ext cx="553339" cy="504056"/>
            </a:xfrm>
            <a:prstGeom prst="heart">
              <a:avLst/>
            </a:prstGeom>
            <a:solidFill>
              <a:srgbClr val="3A8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A74FB-F0E4-843E-3E4F-13BC94211A60}"/>
              </a:ext>
            </a:extLst>
          </p:cNvPr>
          <p:cNvGrpSpPr/>
          <p:nvPr/>
        </p:nvGrpSpPr>
        <p:grpSpPr>
          <a:xfrm>
            <a:off x="517044" y="4109383"/>
            <a:ext cx="859340" cy="504056"/>
            <a:chOff x="2036763" y="4263337"/>
            <a:chExt cx="859340" cy="504056"/>
          </a:xfrm>
        </p:grpSpPr>
        <p:sp>
          <p:nvSpPr>
            <p:cNvPr id="13" name="KSO_Shape">
              <a:extLst>
                <a:ext uri="{FF2B5EF4-FFF2-40B4-BE49-F238E27FC236}">
                  <a16:creationId xmlns:a16="http://schemas.microsoft.com/office/drawing/2014/main" id="{50C55FF1-C135-B1A7-5552-81FF7636DCD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036763" y="4264025"/>
              <a:ext cx="554037" cy="503238"/>
            </a:xfrm>
            <a:prstGeom prst="heart">
              <a:avLst/>
            </a:prstGeom>
            <a:noFill/>
            <a:ln w="25400">
              <a:solidFill>
                <a:srgbClr val="FFB7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19" name="KSO_Shape">
              <a:extLst>
                <a:ext uri="{FF2B5EF4-FFF2-40B4-BE49-F238E27FC236}">
                  <a16:creationId xmlns:a16="http://schemas.microsoft.com/office/drawing/2014/main" id="{B0E150CC-4FDD-6234-8723-D3C019BBE6B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922652">
              <a:off x="2342764" y="4263337"/>
              <a:ext cx="553339" cy="504056"/>
            </a:xfrm>
            <a:prstGeom prst="heart">
              <a:avLst/>
            </a:prstGeom>
            <a:solidFill>
              <a:srgbClr val="FE4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44">
            <a:extLst>
              <a:ext uri="{FF2B5EF4-FFF2-40B4-BE49-F238E27FC236}">
                <a16:creationId xmlns:a16="http://schemas.microsoft.com/office/drawing/2014/main" id="{FD29C266-53D5-6419-65F9-A63EAB13D5A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8104" y="1569402"/>
            <a:ext cx="8977312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G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iải thích được tại sao phải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72F7BDD5-0DDA-EAEC-3FA9-4D1323C0DAE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57490" y="2916334"/>
            <a:ext cx="8877019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L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àm được một số việc phù hợp để giữ sạch nhà ở (bao gồm cả nhà bếp và nhà vệ sinh).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3" name="文本框 46">
            <a:extLst>
              <a:ext uri="{FF2B5EF4-FFF2-40B4-BE49-F238E27FC236}">
                <a16:creationId xmlns:a16="http://schemas.microsoft.com/office/drawing/2014/main" id="{058231C3-541D-E6C0-4BAF-BD3D4F3DF20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78104" y="4091110"/>
            <a:ext cx="83439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B</a:t>
            </a:r>
            <a:r>
              <a:rPr lang="vi-VN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iết yêu lao động, có ý thức bảo vệ môi trường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ea typeface="方正准圆_GBK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准圆_GBK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0E417-270F-EAA7-C439-5EC2D01DA60C}"/>
              </a:ext>
            </a:extLst>
          </p:cNvPr>
          <p:cNvSpPr txBox="1"/>
          <p:nvPr/>
        </p:nvSpPr>
        <p:spPr>
          <a:xfrm>
            <a:off x="4499255" y="536367"/>
            <a:ext cx="40227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62860-6589-3230-1BD6-D3F042CC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416" y="2940487"/>
            <a:ext cx="8673250" cy="2650417"/>
            <a:chOff x="7065" y="5199"/>
            <a:chExt cx="6312" cy="1777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65" y="5199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D10292-AA87-407F-96F4-7F89E24D5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85" y="910307"/>
            <a:ext cx="4063400" cy="4766452"/>
          </a:xfrm>
          <a:prstGeom prst="rect">
            <a:avLst/>
          </a:prstGeom>
        </p:spPr>
      </p:pic>
      <p:pic>
        <p:nvPicPr>
          <p:cNvPr id="9" name="Picture 8" descr="A picture containing text, athletic game&#10;&#10;Description automatically generated">
            <a:extLst>
              <a:ext uri="{FF2B5EF4-FFF2-40B4-BE49-F238E27FC236}">
                <a16:creationId xmlns:a16="http://schemas.microsoft.com/office/drawing/2014/main" id="{B7FB3EFA-A442-4517-9C44-73AEA25C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67" y="1574799"/>
            <a:ext cx="6265333" cy="41019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2717DD-CAD2-4E8F-9205-38DD1A1B2F60}"/>
              </a:ext>
            </a:extLst>
          </p:cNvPr>
          <p:cNvSpPr/>
          <p:nvPr/>
        </p:nvSpPr>
        <p:spPr>
          <a:xfrm>
            <a:off x="1806222" y="5904089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380AB10-86E7-40D6-9389-09A1D9ABB122}"/>
              </a:ext>
            </a:extLst>
          </p:cNvPr>
          <p:cNvSpPr/>
          <p:nvPr/>
        </p:nvSpPr>
        <p:spPr>
          <a:xfrm>
            <a:off x="6829778" y="5870504"/>
            <a:ext cx="355599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97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35732A-4D52-49A0-94F1-ACECCE9B480C}"/>
              </a:ext>
            </a:extLst>
          </p:cNvPr>
          <p:cNvSpPr/>
          <p:nvPr/>
        </p:nvSpPr>
        <p:spPr>
          <a:xfrm>
            <a:off x="1704622" y="6041390"/>
            <a:ext cx="2167467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E9A7D0-86B4-45CC-8907-14C568CF18EA}"/>
              </a:ext>
            </a:extLst>
          </p:cNvPr>
          <p:cNvSpPr/>
          <p:nvPr/>
        </p:nvSpPr>
        <p:spPr>
          <a:xfrm>
            <a:off x="6948311" y="6041390"/>
            <a:ext cx="3821289" cy="6999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95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482304-29D5-458A-937C-079905C45203}"/>
              </a:ext>
            </a:extLst>
          </p:cNvPr>
          <p:cNvSpPr txBox="1"/>
          <p:nvPr/>
        </p:nvSpPr>
        <p:spPr>
          <a:xfrm>
            <a:off x="1253067" y="-22578"/>
            <a:ext cx="857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A183F6B-39FF-4C84-B395-7C97CE147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1" y="1010355"/>
            <a:ext cx="4097184" cy="4837289"/>
          </a:xfrm>
          <a:prstGeom prst="rect">
            <a:avLst/>
          </a:prstGeom>
        </p:spPr>
      </p:pic>
      <p:pic>
        <p:nvPicPr>
          <p:cNvPr id="10" name="Picture 9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F69A53A4-16A7-40CC-90B7-80B629DF0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09" y="1433689"/>
            <a:ext cx="6262858" cy="4413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B1B582-842A-41FA-9A75-CC3058CBFDDE}"/>
              </a:ext>
            </a:extLst>
          </p:cNvPr>
          <p:cNvSpPr/>
          <p:nvPr/>
        </p:nvSpPr>
        <p:spPr>
          <a:xfrm>
            <a:off x="1253067" y="6003414"/>
            <a:ext cx="915460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206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E4D6D5-D62D-B733-4B50-BF77CA6C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96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文本框 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201144904"/>
  <p:tag name="MH_LIBRARY" val="GRAPHIC"/>
  <p:tag name="MH_ORDER" val="Shap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384</Words>
  <Application>Microsoft Office PowerPoint</Application>
  <PresentationFormat>Màn hình rộng</PresentationFormat>
  <Paragraphs>73</Paragraphs>
  <Slides>18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18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Cookie</vt:lpstr>
      <vt:lpstr>Times New Roman</vt:lpstr>
      <vt:lpstr>Office Theme</vt:lpstr>
      <vt:lpstr>2_Office Theme</vt:lpstr>
      <vt:lpstr>3_Office Theme</vt:lpstr>
      <vt:lpstr>1_Office 主题​​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65</cp:revision>
  <dcterms:created xsi:type="dcterms:W3CDTF">2021-04-22T02:25:44Z</dcterms:created>
  <dcterms:modified xsi:type="dcterms:W3CDTF">2022-09-29T08:40:31Z</dcterms:modified>
</cp:coreProperties>
</file>