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97" d="100"/>
          <a:sy n="97" d="100"/>
        </p:scale>
        <p:origin x="-10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xmlns="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xmlns="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26" Type="http://schemas.microsoft.com/office/2007/relationships/hdphoto" Target="../media/hdphoto15.wdp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14.wdp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microsoft.com/office/2007/relationships/hdphoto" Target="../media/hdphoto7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9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xmlns="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xmlns="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xmlns="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xmlns="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xmlns="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xmlns="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xmlns="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xmlns="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xmlns="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xmlns="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xmlns="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xmlns="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xmlns="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xmlns="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xmlns="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xmlns="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xmlns="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xmlns="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xmlns="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88937E-C735-8140-AC9A-7BFA0AE2D867}"/>
              </a:ext>
            </a:extLst>
          </p:cNvPr>
          <p:cNvSpPr txBox="1"/>
          <p:nvPr/>
        </p:nvSpPr>
        <p:spPr>
          <a:xfrm>
            <a:off x="881465" y="4585290"/>
            <a:ext cx="48567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CÁC THẾ HỆ </a:t>
            </a:r>
          </a:p>
          <a:p>
            <a:pPr algn="ctr"/>
            <a:r>
              <a:rPr lang="x-none" sz="4400" dirty="0">
                <a:latin typeface="Arial" panose="020B0604020202020204" pitchFamily="34" charset="0"/>
                <a:cs typeface="Arial" panose="020B0604020202020204" pitchFamily="34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xmlns="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xmlns="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xmlns="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xmlns="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xmlns="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xmlns="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xmlns="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xmlns="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xmlns="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xmlns="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xmlns="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xmlns="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xmlns="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xmlns="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xmlns="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xmlns="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xmlns="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xmlns="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xmlns="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xmlns="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xmlns="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xmlns="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xmlns="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xmlns="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xmlns="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xmlns="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xmlns="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xmlns="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xmlns="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xmlns="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xmlns="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xmlns="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xmlns="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xmlns="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xmlns="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xmlns="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xmlns="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xmlns="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xmlns="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xmlns="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xmlns="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xmlns="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xmlns="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xmlns="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xmlns="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xmlns="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xmlns="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xmlns="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xmlns="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xmlns="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xmlns="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x-non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x-none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xmlns="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xmlns="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xmlns="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xmlns="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x-non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x-non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xmlns="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xmlns="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xmlns="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xmlns="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xmlns="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xmlns="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xmlns="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x-none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xmlns="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xmlns="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xmlns="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xmlns="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xmlns="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xmlns="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xmlns="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xmlns="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xmlns="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xmlns="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xmlns="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xmlns="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xmlns="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xmlns="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xmlns="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xmlns="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xmlns="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x-non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x-none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xmlns="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xmlns="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xmlns="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xmlns="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xmlns="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xmlns="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xmlns="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xmlns="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xmlns="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xmlns="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xmlns="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xmlns="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xmlns="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xmlns="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xmlns="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xmlns="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xmlns="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xmlns="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xmlns="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xmlns="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xmlns="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xmlns="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xmlns="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xmlns="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xmlns="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xmlns="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xmlns="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xmlns="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xmlns="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mộn 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xmlns="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xmlns="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xmlns="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xmlns="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xmlns="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xmlns="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xmlns="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xmlns="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xmlns="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xmlns="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xmlns="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xmlns="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xmlns="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xmlns="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xmlns="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xmlns="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xmlns="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xmlns="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xmlns="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xmlns="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342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69</cp:revision>
  <dcterms:created xsi:type="dcterms:W3CDTF">2021-06-02T02:35:09Z</dcterms:created>
  <dcterms:modified xsi:type="dcterms:W3CDTF">2024-09-11T09:47:38Z</dcterms:modified>
</cp:coreProperties>
</file>