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62" r:id="rId6"/>
    <p:sldId id="263" r:id="rId7"/>
    <p:sldId id="264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024"/>
    <a:srgbClr val="30C230"/>
    <a:srgbClr val="269A26"/>
    <a:srgbClr val="33CC33"/>
    <a:srgbClr val="25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5" y="1255754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83133" y="1816560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1055542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1619719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4114747"/>
            <a:ext cx="54296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06326" y="179853"/>
            <a:ext cx="11972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TRƯỜNG TIỂU HỌC NGỌC LÂM</a:t>
            </a:r>
            <a:b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</a:br>
            <a: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TOÁN LỚP 2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3968" y="108547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0204F-F749-4AF2-8754-6233D335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68361" y="1990724"/>
            <a:ext cx="7159931" cy="4735156"/>
            <a:chOff x="2595994" y="1604429"/>
            <a:chExt cx="6408485" cy="3824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4000" y1="59450" x2="28000" y2="68385"/>
                          <a14:foregroundMark x1="29143" y1="67010" x2="43714" y2="82474"/>
                          <a14:foregroundMark x1="43714" y1="82474" x2="8857" y2="99313"/>
                          <a14:foregroundMark x1="91143" y1="96220" x2="97429" y2="87973"/>
                          <a14:foregroundMark x1="94000" y1="81787" x2="97429" y2="96564"/>
                          <a14:foregroundMark x1="97429" y1="97251" x2="58857" y2="97938"/>
                          <a14:foregroundMark x1="85429" y1="87973" x2="81143" y2="90722"/>
                          <a14:foregroundMark x1="4286" y1="96907" x2="14286" y2="9209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6" b="20360"/>
            <a:stretch/>
          </p:blipFill>
          <p:spPr>
            <a:xfrm>
              <a:off x="2595994" y="1604429"/>
              <a:ext cx="6408485" cy="3824820"/>
            </a:xfrm>
            <a:prstGeom prst="round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8802" l="13324" r="79136"/>
                      </a14:imgEffect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3187" t="24157" r="20885" b="11160"/>
            <a:stretch/>
          </p:blipFill>
          <p:spPr>
            <a:xfrm>
              <a:off x="3284496" y="2311957"/>
              <a:ext cx="4673730" cy="257806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42" b="86458" l="55637" r="77965">
                        <a14:foregroundMark x1="64641" y1="39583" x2="67862" y2="43229"/>
                        <a14:foregroundMark x1="64934" y1="36979" x2="69766" y2="424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564" t="26302" r="21888" b="13802"/>
          <a:stretch/>
        </p:blipFill>
        <p:spPr>
          <a:xfrm>
            <a:off x="9982739" y="4241608"/>
            <a:ext cx="1467958" cy="21924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41803" y="1560977"/>
            <a:ext cx="2778876" cy="1688133"/>
            <a:chOff x="3352800" y="2526455"/>
            <a:chExt cx="3488980" cy="2088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352800" y="2526455"/>
              <a:ext cx="3488980" cy="20884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DA43A7-D4F8-47DD-B9B8-F07C5AF039A4}"/>
                </a:ext>
              </a:extLst>
            </p:cNvPr>
            <p:cNvSpPr txBox="1"/>
            <p:nvPr/>
          </p:nvSpPr>
          <p:spPr>
            <a:xfrm flipH="1">
              <a:off x="3796026" y="3009756"/>
              <a:ext cx="2649722" cy="11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189855" y="1449915"/>
            <a:ext cx="3218019" cy="1959885"/>
            <a:chOff x="3963843" y="2175514"/>
            <a:chExt cx="4075257" cy="243941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DA43A7-D4F8-47DD-B9B8-F07C5AF039A4}"/>
                </a:ext>
              </a:extLst>
            </p:cNvPr>
            <p:cNvSpPr txBox="1"/>
            <p:nvPr/>
          </p:nvSpPr>
          <p:spPr>
            <a:xfrm flipH="1">
              <a:off x="4350458" y="2812466"/>
              <a:ext cx="3380530" cy="118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32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bơ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13728" y="1973201"/>
            <a:ext cx="3178272" cy="2171074"/>
            <a:chOff x="9013728" y="1973201"/>
            <a:chExt cx="3178272" cy="217107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9013728" y="1973201"/>
              <a:ext cx="3178272" cy="21710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2DA43A7-D4F8-47DD-B9B8-F07C5AF039A4}"/>
                </a:ext>
              </a:extLst>
            </p:cNvPr>
            <p:cNvSpPr txBox="1"/>
            <p:nvPr/>
          </p:nvSpPr>
          <p:spPr>
            <a:xfrm flipH="1">
              <a:off x="9396139" y="2581684"/>
              <a:ext cx="2563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62" y="5196765"/>
            <a:ext cx="1721224" cy="159937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87339"/>
              </p:ext>
            </p:extLst>
          </p:nvPr>
        </p:nvGraphicFramePr>
        <p:xfrm>
          <a:off x="483909" y="1097671"/>
          <a:ext cx="4107544" cy="2182949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198072" y="306425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32 - 7 = ?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676182" y="227384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trừ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48203" y="272680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1556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0007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830226" y="437337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32 - 7 = 25 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54111"/>
              </p:ext>
            </p:extLst>
          </p:nvPr>
        </p:nvGraphicFramePr>
        <p:xfrm>
          <a:off x="496142" y="3993611"/>
          <a:ext cx="4107544" cy="2182949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1728250" y="1836112"/>
            <a:ext cx="516199" cy="130858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43008" y="2248504"/>
            <a:ext cx="698811" cy="2797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67367" y="1939270"/>
            <a:ext cx="247299" cy="1095971"/>
            <a:chOff x="3411379" y="2393498"/>
            <a:chExt cx="103840" cy="853000"/>
          </a:xfrm>
        </p:grpSpPr>
        <p:sp>
          <p:nvSpPr>
            <p:cNvPr id="61" name="Can 60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n 61"/>
            <p:cNvSpPr/>
            <p:nvPr/>
          </p:nvSpPr>
          <p:spPr>
            <a:xfrm>
              <a:off x="3484883" y="2393498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327" y="1948518"/>
            <a:ext cx="1522813" cy="1119706"/>
            <a:chOff x="634881" y="1933429"/>
            <a:chExt cx="1522813" cy="1215039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881" y="1933429"/>
              <a:ext cx="328061" cy="121503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2257" y="1933429"/>
              <a:ext cx="328061" cy="121503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9633" y="1933429"/>
              <a:ext cx="328061" cy="1215039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1015642" y="4781414"/>
            <a:ext cx="925437" cy="1215039"/>
            <a:chOff x="1045459" y="4860926"/>
            <a:chExt cx="925437" cy="121503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459" y="4860926"/>
              <a:ext cx="328061" cy="121503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2835" y="4860926"/>
              <a:ext cx="328061" cy="1215039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2652857" y="4819075"/>
            <a:ext cx="200702" cy="1095697"/>
            <a:chOff x="3411379" y="2393711"/>
            <a:chExt cx="87296" cy="852787"/>
          </a:xfrm>
        </p:grpSpPr>
        <p:sp>
          <p:nvSpPr>
            <p:cNvPr id="71" name="Can 70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71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893278" y="4819074"/>
            <a:ext cx="200702" cy="1095697"/>
            <a:chOff x="3411379" y="2393711"/>
            <a:chExt cx="87296" cy="852787"/>
          </a:xfrm>
        </p:grpSpPr>
        <p:sp>
          <p:nvSpPr>
            <p:cNvPr id="76" name="Can 75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an 76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33699" y="4819074"/>
            <a:ext cx="200702" cy="1095697"/>
            <a:chOff x="3411379" y="2393711"/>
            <a:chExt cx="87296" cy="852787"/>
          </a:xfrm>
        </p:grpSpPr>
        <p:sp>
          <p:nvSpPr>
            <p:cNvPr id="79" name="Can 78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an 79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Can 81"/>
          <p:cNvSpPr/>
          <p:nvPr/>
        </p:nvSpPr>
        <p:spPr>
          <a:xfrm>
            <a:off x="3384849" y="4819074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3515806" y="4819074"/>
            <a:ext cx="310166" cy="1095697"/>
            <a:chOff x="3545623" y="4918464"/>
            <a:chExt cx="310166" cy="1095697"/>
          </a:xfrm>
        </p:grpSpPr>
        <p:sp>
          <p:nvSpPr>
            <p:cNvPr id="83" name="Can 82"/>
            <p:cNvSpPr/>
            <p:nvPr/>
          </p:nvSpPr>
          <p:spPr>
            <a:xfrm>
              <a:off x="3545623" y="4918464"/>
              <a:ext cx="69745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an 84"/>
            <p:cNvSpPr/>
            <p:nvPr/>
          </p:nvSpPr>
          <p:spPr>
            <a:xfrm>
              <a:off x="3655087" y="4918464"/>
              <a:ext cx="69745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an 85"/>
            <p:cNvSpPr/>
            <p:nvPr/>
          </p:nvSpPr>
          <p:spPr>
            <a:xfrm>
              <a:off x="3786044" y="4918464"/>
              <a:ext cx="69745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60987" y="4819073"/>
            <a:ext cx="224761" cy="1095697"/>
            <a:chOff x="4042443" y="4918464"/>
            <a:chExt cx="170869" cy="1095697"/>
          </a:xfrm>
        </p:grpSpPr>
        <p:sp>
          <p:nvSpPr>
            <p:cNvPr id="87" name="Can 86"/>
            <p:cNvSpPr/>
            <p:nvPr/>
          </p:nvSpPr>
          <p:spPr>
            <a:xfrm>
              <a:off x="4042443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4153934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Down Arrow 88"/>
          <p:cNvSpPr/>
          <p:nvPr/>
        </p:nvSpPr>
        <p:spPr>
          <a:xfrm>
            <a:off x="2317848" y="3353713"/>
            <a:ext cx="439666" cy="501445"/>
          </a:xfrm>
          <a:prstGeom prst="downArrow">
            <a:avLst/>
          </a:prstGeom>
          <a:solidFill>
            <a:srgbClr val="30C230"/>
          </a:solidFill>
          <a:ln>
            <a:solidFill>
              <a:srgbClr val="30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 flipV="1">
            <a:off x="2652857" y="4934737"/>
            <a:ext cx="828953" cy="8639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7695 -7.40741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9" grpId="0" animBg="1"/>
      <p:bldP spid="58" grpId="0" animBg="1"/>
      <p:bldP spid="82" grpId="0" animBg="1"/>
      <p:bldP spid="82" grpId="1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67729" y="1111852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18CDA5-6442-4C30-937F-53A92E9D10C9}"/>
              </a:ext>
            </a:extLst>
          </p:cNvPr>
          <p:cNvGrpSpPr/>
          <p:nvPr/>
        </p:nvGrpSpPr>
        <p:grpSpPr>
          <a:xfrm>
            <a:off x="663029" y="1542360"/>
            <a:ext cx="2459105" cy="3787561"/>
            <a:chOff x="222369" y="1542360"/>
            <a:chExt cx="2899764" cy="4064987"/>
          </a:xfrm>
        </p:grpSpPr>
        <p:pic>
          <p:nvPicPr>
            <p:cNvPr id="18" name="图片 10245" descr="22">
              <a:extLst>
                <a:ext uri="{FF2B5EF4-FFF2-40B4-BE49-F238E27FC236}">
                  <a16:creationId xmlns:a16="http://schemas.microsoft.com/office/drawing/2014/main" id="{0CD2EC10-854F-458C-AAC9-6FE89EA8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00FB56-67D5-47C5-9369-2FE978608297}"/>
                </a:ext>
              </a:extLst>
            </p:cNvPr>
            <p:cNvGrpSpPr/>
            <p:nvPr/>
          </p:nvGrpSpPr>
          <p:grpSpPr>
            <a:xfrm>
              <a:off x="222369" y="2767088"/>
              <a:ext cx="2208716" cy="2392068"/>
              <a:chOff x="185136" y="2788367"/>
              <a:chExt cx="2269364" cy="23920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A6A7-FE4F-47C7-8F08-C4557AAE72EB}"/>
                  </a:ext>
                </a:extLst>
              </p:cNvPr>
              <p:cNvSpPr txBox="1"/>
              <p:nvPr/>
            </p:nvSpPr>
            <p:spPr>
              <a:xfrm>
                <a:off x="185136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F42697-660C-4C73-A836-7C6721025806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C4C5CDB-7597-46B9-8A0E-6ABA93086B01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BD88DE5-145E-433A-91E3-421AF00766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288" y="74188"/>
            <a:ext cx="3136971" cy="116445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4DCDD24-2844-4F6E-85D3-F733AC72DD00}"/>
              </a:ext>
            </a:extLst>
          </p:cNvPr>
          <p:cNvSpPr txBox="1"/>
          <p:nvPr/>
        </p:nvSpPr>
        <p:spPr>
          <a:xfrm>
            <a:off x="1810072" y="425524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04233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29AE87-1885-482C-9463-D906B015386F}"/>
              </a:ext>
            </a:extLst>
          </p:cNvPr>
          <p:cNvGrpSpPr/>
          <p:nvPr/>
        </p:nvGrpSpPr>
        <p:grpSpPr>
          <a:xfrm>
            <a:off x="3239722" y="1542360"/>
            <a:ext cx="2459105" cy="3787561"/>
            <a:chOff x="222369" y="1542360"/>
            <a:chExt cx="2899764" cy="4064987"/>
          </a:xfrm>
        </p:grpSpPr>
        <p:pic>
          <p:nvPicPr>
            <p:cNvPr id="51" name="图片 10245" descr="22">
              <a:extLst>
                <a:ext uri="{FF2B5EF4-FFF2-40B4-BE49-F238E27FC236}">
                  <a16:creationId xmlns:a16="http://schemas.microsoft.com/office/drawing/2014/main" id="{978EC773-DBE7-4F40-A288-AD4C64B03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FE2556-F712-4F5E-A7B9-F3068C6708C3}"/>
                </a:ext>
              </a:extLst>
            </p:cNvPr>
            <p:cNvGrpSpPr/>
            <p:nvPr/>
          </p:nvGrpSpPr>
          <p:grpSpPr>
            <a:xfrm>
              <a:off x="222369" y="2767088"/>
              <a:ext cx="2208716" cy="2392068"/>
              <a:chOff x="185136" y="2788367"/>
              <a:chExt cx="2269364" cy="239206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DC5AEA-D7EA-491E-A654-8CDA043D13FB}"/>
                  </a:ext>
                </a:extLst>
              </p:cNvPr>
              <p:cNvSpPr txBox="1"/>
              <p:nvPr/>
            </p:nvSpPr>
            <p:spPr>
              <a:xfrm>
                <a:off x="185136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329F2A-2AD0-49E3-94C4-5E5E32FCFFB4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0FD9895-60C8-47E9-969F-9693639B41EB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2CEFCD2-87B2-4109-8E3C-F90818D025D6}"/>
              </a:ext>
            </a:extLst>
          </p:cNvPr>
          <p:cNvSpPr txBox="1"/>
          <p:nvPr/>
        </p:nvSpPr>
        <p:spPr>
          <a:xfrm>
            <a:off x="4386765" y="425524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585521A-F675-43A8-B2FA-19A961D97823}"/>
              </a:ext>
            </a:extLst>
          </p:cNvPr>
          <p:cNvGrpSpPr/>
          <p:nvPr/>
        </p:nvGrpSpPr>
        <p:grpSpPr>
          <a:xfrm>
            <a:off x="5879208" y="1542360"/>
            <a:ext cx="2459105" cy="3787561"/>
            <a:chOff x="222369" y="1542360"/>
            <a:chExt cx="2899764" cy="4064987"/>
          </a:xfrm>
        </p:grpSpPr>
        <p:pic>
          <p:nvPicPr>
            <p:cNvPr id="58" name="图片 10245" descr="22">
              <a:extLst>
                <a:ext uri="{FF2B5EF4-FFF2-40B4-BE49-F238E27FC236}">
                  <a16:creationId xmlns:a16="http://schemas.microsoft.com/office/drawing/2014/main" id="{0B8E5273-77D4-4EB6-BBBE-C17906F8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132559-3BF6-4046-803F-04DC1163D98E}"/>
                </a:ext>
              </a:extLst>
            </p:cNvPr>
            <p:cNvGrpSpPr/>
            <p:nvPr/>
          </p:nvGrpSpPr>
          <p:grpSpPr>
            <a:xfrm>
              <a:off x="222369" y="2767088"/>
              <a:ext cx="2208716" cy="2392068"/>
              <a:chOff x="185136" y="2788367"/>
              <a:chExt cx="2269364" cy="239206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766144-4A55-4410-A10C-31C76EE16DB4}"/>
                  </a:ext>
                </a:extLst>
              </p:cNvPr>
              <p:cNvSpPr txBox="1"/>
              <p:nvPr/>
            </p:nvSpPr>
            <p:spPr>
              <a:xfrm>
                <a:off x="185136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E8141AE-CE6D-4479-9B4B-31278831756A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2F72E7C-741F-453C-8364-4CF9A06A47DC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8DA5653-DE38-4C2C-BE6A-1433C79E5231}"/>
              </a:ext>
            </a:extLst>
          </p:cNvPr>
          <p:cNvSpPr txBox="1"/>
          <p:nvPr/>
        </p:nvSpPr>
        <p:spPr>
          <a:xfrm>
            <a:off x="7026251" y="425524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4CD2FF0-1915-4DE8-8674-E4A60C9B6626}"/>
              </a:ext>
            </a:extLst>
          </p:cNvPr>
          <p:cNvGrpSpPr/>
          <p:nvPr/>
        </p:nvGrpSpPr>
        <p:grpSpPr>
          <a:xfrm>
            <a:off x="8496061" y="1542360"/>
            <a:ext cx="2459105" cy="3787561"/>
            <a:chOff x="222369" y="1542360"/>
            <a:chExt cx="2899764" cy="4064987"/>
          </a:xfrm>
        </p:grpSpPr>
        <p:pic>
          <p:nvPicPr>
            <p:cNvPr id="65" name="图片 10245" descr="22">
              <a:extLst>
                <a:ext uri="{FF2B5EF4-FFF2-40B4-BE49-F238E27FC236}">
                  <a16:creationId xmlns:a16="http://schemas.microsoft.com/office/drawing/2014/main" id="{140182BB-AAE1-4825-AA24-2FCD3EE0C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E27B51F-27DC-4E79-B806-F2FE8CF79C4D}"/>
                </a:ext>
              </a:extLst>
            </p:cNvPr>
            <p:cNvGrpSpPr/>
            <p:nvPr/>
          </p:nvGrpSpPr>
          <p:grpSpPr>
            <a:xfrm>
              <a:off x="222369" y="2767088"/>
              <a:ext cx="2208716" cy="2392068"/>
              <a:chOff x="185136" y="2788367"/>
              <a:chExt cx="2269364" cy="239206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BFDE801-AF82-45DD-9D92-9B383C27752D}"/>
                  </a:ext>
                </a:extLst>
              </p:cNvPr>
              <p:cNvSpPr txBox="1"/>
              <p:nvPr/>
            </p:nvSpPr>
            <p:spPr>
              <a:xfrm>
                <a:off x="185136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57DC21-14AC-4DB9-B203-114DAD3D7235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CEDF101-F68A-41EA-ABC2-312465F38868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8E17EEC-2177-42EF-95F9-E7EC7A9E9694}"/>
              </a:ext>
            </a:extLst>
          </p:cNvPr>
          <p:cNvSpPr txBox="1"/>
          <p:nvPr/>
        </p:nvSpPr>
        <p:spPr>
          <a:xfrm>
            <a:off x="9643104" y="425524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30695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49" grpId="0" animBg="1"/>
      <p:bldP spid="56" grpId="0"/>
      <p:bldP spid="63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B8E6B1-2EE5-494B-8DCB-398A72C10D4D}"/>
              </a:ext>
            </a:extLst>
          </p:cNvPr>
          <p:cNvGrpSpPr/>
          <p:nvPr/>
        </p:nvGrpSpPr>
        <p:grpSpPr>
          <a:xfrm>
            <a:off x="331822" y="370441"/>
            <a:ext cx="3834239" cy="705990"/>
            <a:chOff x="30507" y="1382937"/>
            <a:chExt cx="3834239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5CECE5B-0433-4F33-8DF0-558988E9257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C6FD5-2FA1-48FC-B9F9-18E501120664}"/>
                </a:ext>
              </a:extLst>
            </p:cNvPr>
            <p:cNvSpPr txBox="1"/>
            <p:nvPr/>
          </p:nvSpPr>
          <p:spPr>
            <a:xfrm>
              <a:off x="926121" y="149847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C8969E-84A2-4E22-8B28-1EB388E97914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5CF5F789-E6FA-408D-BA29-F7B49C114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1C372B-742D-4756-A442-F501C98C587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64 - 8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D2CE8-9C33-484F-8EAC-FA69DEABFB23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5AE911EE-9829-4A10-9D38-9D4DFB42B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770709-55DF-4E34-A32F-991F5B3C84AE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70 - 7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9CB6E7-8A64-4BBB-B1DB-90EF6E060C46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EB57A618-6837-4620-8DBF-2FDE33E87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23D50C-4165-4C9C-855E-2BCB15A6F11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83 - 4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2DAFAE-D337-45D6-8225-A05951EB9094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F8AA5191-A655-44D8-9BF1-29BDDE11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9C5CE6-B2C0-4582-88B5-CA2059F45020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41 - 5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6AF890-698D-4070-8C6A-52C123BFFE9B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1E85CAB-A29E-4773-BFED-783D908C992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DF4FC5-20AC-4650-A5C9-C7D692B34D6D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2622BA-B2A1-4A86-B30E-8C812EA91E5E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F0120D-0483-4D6E-9E70-301F286249D6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42E2ED-B936-4A15-955D-153F3D9F834F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04E661-6EC3-47D1-A534-230A20494D94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5F90FD4-FC4A-438F-A71C-CCCAAF7E1509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E70FBA4-286F-4A76-B46A-03E30BDAB0A5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6D36C9-4F1E-4851-A9E1-A2AC2CD91CDC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D466C95-73A1-495F-9FB8-F7E650CCC4BD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684A64-4C95-4310-AF5C-C06619BCE5CC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0E14E4-78C6-4FAE-A848-C58B7F20D4BA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E3EB6E3-C062-44D6-AEDD-1A177E91B285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D89FB4F-3AA5-4C83-BC6D-4C2059DF3EDE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82121D-31A0-4AA1-AB4E-4C3320C82D99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A198BC5-BD9E-44E1-B945-51C1F859E8FD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2F738A-DF96-4252-8D94-16746608871F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79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9EA7F8-749C-4061-BB97-947C979B9407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777A37-48E4-4C6C-AB4A-656C9B156B01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6583B3-D631-4D6B-9995-694355BFE837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B9A11B-9357-45DE-96A0-BE0FC4912031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1435552-50F8-4BDE-B00B-3454679BC11E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73AFDD-42BB-4B19-A8F7-75DB8D8E181A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1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8C516-A76A-42F9-952D-87A57836DE47}"/>
              </a:ext>
            </a:extLst>
          </p:cNvPr>
          <p:cNvGrpSpPr/>
          <p:nvPr/>
        </p:nvGrpSpPr>
        <p:grpSpPr>
          <a:xfrm>
            <a:off x="353396" y="159290"/>
            <a:ext cx="11287567" cy="1815882"/>
            <a:chOff x="52079" y="1498478"/>
            <a:chExt cx="11287567" cy="1815882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4800E5B4-64AF-4D9B-AB14-3B1C267102D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392336-618D-4131-9D1A-B8697FC373F9}"/>
                </a:ext>
              </a:extLst>
            </p:cNvPr>
            <p:cNvSpPr txBox="1"/>
            <p:nvPr/>
          </p:nvSpPr>
          <p:spPr>
            <a:xfrm>
              <a:off x="926121" y="1498478"/>
              <a:ext cx="104135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An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An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An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23863FB-9E1F-4ADB-880B-28DD0EA3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26" b="84167" l="6250" r="87135">
                        <a14:foregroundMark x1="13958" y1="71111" x2="58750" y2="81111"/>
                        <a14:foregroundMark x1="56354" y1="67222" x2="81979" y2="78889"/>
                        <a14:foregroundMark x1="10104" y1="60556" x2="11354" y2="79259"/>
                        <a14:foregroundMark x1="11146" y1="81852" x2="84271" y2="82222"/>
                        <a14:foregroundMark x1="85625" y1="70370" x2="85521" y2="83889"/>
                        <a14:foregroundMark x1="86354" y1="82963" x2="40208" y2="82963"/>
                        <a14:foregroundMark x1="21354" y1="78889" x2="25833" y2="80926"/>
                        <a14:foregroundMark x1="30312" y1="67222" x2="39271" y2="68333"/>
                        <a14:foregroundMark x1="30833" y1="68148" x2="35000" y2="70000"/>
                        <a14:foregroundMark x1="7083" y1="82778" x2="11042" y2="82778"/>
                        <a14:foregroundMark x1="6771" y1="59259" x2="6667" y2="71111"/>
                        <a14:foregroundMark x1="24792" y1="83519" x2="29479" y2="83519"/>
                        <a14:foregroundMark x1="51042" y1="83519" x2="53750" y2="83704"/>
                        <a14:foregroundMark x1="40000" y1="83148" x2="42604" y2="83333"/>
                      </a14:backgroundRemoval>
                    </a14:imgEffect>
                  </a14:imgLayer>
                </a14:imgProps>
              </a:ext>
            </a:extLst>
          </a:blip>
          <a:srcRect l="16518" t="27354" r="24085" b="16297"/>
          <a:stretch/>
        </p:blipFill>
        <p:spPr>
          <a:xfrm>
            <a:off x="7060532" y="4146497"/>
            <a:ext cx="5081118" cy="2711503"/>
          </a:xfrm>
          <a:prstGeom prst="roundRect">
            <a:avLst>
              <a:gd name="adj" fmla="val 21686"/>
            </a:avLst>
          </a:prstGeom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DD1A0D8-F41B-4EE8-A5D2-7168AD0E646C}"/>
              </a:ext>
            </a:extLst>
          </p:cNvPr>
          <p:cNvSpPr/>
          <p:nvPr/>
        </p:nvSpPr>
        <p:spPr>
          <a:xfrm>
            <a:off x="3541288" y="19556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8BB88-4FEF-423D-A42E-B940B7655A70}"/>
              </a:ext>
            </a:extLst>
          </p:cNvPr>
          <p:cNvSpPr txBox="1"/>
          <p:nvPr/>
        </p:nvSpPr>
        <p:spPr>
          <a:xfrm>
            <a:off x="2137702" y="2602525"/>
            <a:ext cx="338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nhất: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21DA6A-9B7B-48BF-8BCF-900FBDA4DADA}"/>
              </a:ext>
            </a:extLst>
          </p:cNvPr>
          <p:cNvSpPr txBox="1"/>
          <p:nvPr/>
        </p:nvSpPr>
        <p:spPr>
          <a:xfrm>
            <a:off x="2446896" y="3337048"/>
            <a:ext cx="325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 hai: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7E7E52-A762-4A1D-9E00-AB57CD76613A}"/>
              </a:ext>
            </a:extLst>
          </p:cNvPr>
          <p:cNvGrpSpPr/>
          <p:nvPr/>
        </p:nvGrpSpPr>
        <p:grpSpPr>
          <a:xfrm>
            <a:off x="5769722" y="3510044"/>
            <a:ext cx="3331396" cy="283334"/>
            <a:chOff x="5287872" y="4993786"/>
            <a:chExt cx="3331396" cy="2833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DF3E0E-E90D-419B-A285-A0EB657AE6B7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72" y="5148332"/>
              <a:ext cx="332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EA7E4F-902E-43ED-8BAB-0D5DFBA05432}"/>
                </a:ext>
              </a:extLst>
            </p:cNvPr>
            <p:cNvCxnSpPr/>
            <p:nvPr/>
          </p:nvCxnSpPr>
          <p:spPr>
            <a:xfrm>
              <a:off x="5287872" y="4993786"/>
              <a:ext cx="0" cy="283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710A05-4D76-4C1E-9B17-D8252B05F810}"/>
                </a:ext>
              </a:extLst>
            </p:cNvPr>
            <p:cNvCxnSpPr/>
            <p:nvPr/>
          </p:nvCxnSpPr>
          <p:spPr>
            <a:xfrm>
              <a:off x="8619268" y="4993786"/>
              <a:ext cx="0" cy="283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B19D9E-BF59-4C1C-B7FB-E43DBC8F097B}"/>
              </a:ext>
            </a:extLst>
          </p:cNvPr>
          <p:cNvGrpSpPr/>
          <p:nvPr/>
        </p:nvGrpSpPr>
        <p:grpSpPr>
          <a:xfrm>
            <a:off x="5824070" y="3728654"/>
            <a:ext cx="3215012" cy="757636"/>
            <a:chOff x="2765576" y="6083687"/>
            <a:chExt cx="3215012" cy="75763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1FD785-DF5F-4673-B22B-4460AAF0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2765576" y="6083687"/>
              <a:ext cx="3215012" cy="2808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01476-EFC4-43F4-AC6E-4469ED64D8A7}"/>
                </a:ext>
              </a:extLst>
            </p:cNvPr>
            <p:cNvSpPr txBox="1"/>
            <p:nvPr/>
          </p:nvSpPr>
          <p:spPr>
            <a:xfrm>
              <a:off x="4002038" y="6256548"/>
              <a:ext cx="1356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? </a:t>
              </a:r>
              <a:r>
                <a:rPr lang="en-US" sz="3200" b="1" dirty="0" err="1">
                  <a:solidFill>
                    <a:srgbClr val="FF0000"/>
                  </a:solidFill>
                </a:rPr>
                <a:t>quả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9DAA57-BAC3-43A5-B828-A0BEF10FD92A}"/>
              </a:ext>
            </a:extLst>
          </p:cNvPr>
          <p:cNvGrpSpPr/>
          <p:nvPr/>
        </p:nvGrpSpPr>
        <p:grpSpPr>
          <a:xfrm>
            <a:off x="5758805" y="2048180"/>
            <a:ext cx="4559122" cy="1007787"/>
            <a:chOff x="2859108" y="1837918"/>
            <a:chExt cx="4559122" cy="10077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6E3548-15D5-4E29-A51F-6085E4E36AE1}"/>
                </a:ext>
              </a:extLst>
            </p:cNvPr>
            <p:cNvCxnSpPr/>
            <p:nvPr/>
          </p:nvCxnSpPr>
          <p:spPr>
            <a:xfrm>
              <a:off x="7413046" y="2562371"/>
              <a:ext cx="0" cy="283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699C4BB-460D-403A-B2B4-D9EA9575941D}"/>
                </a:ext>
              </a:extLst>
            </p:cNvPr>
            <p:cNvGrpSpPr/>
            <p:nvPr/>
          </p:nvGrpSpPr>
          <p:grpSpPr>
            <a:xfrm>
              <a:off x="2859108" y="1837918"/>
              <a:ext cx="4559122" cy="1007787"/>
              <a:chOff x="1803040" y="2353597"/>
              <a:chExt cx="4559122" cy="1007787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6D1D2C-8280-4110-B664-852EF2935F38}"/>
                  </a:ext>
                </a:extLst>
              </p:cNvPr>
              <p:cNvCxnSpPr/>
              <p:nvPr/>
            </p:nvCxnSpPr>
            <p:spPr>
              <a:xfrm flipV="1">
                <a:off x="1803041" y="3245476"/>
                <a:ext cx="455912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95F13BAD-DE9F-4AFC-9DF3-8EA9E1A1A4B6}"/>
                  </a:ext>
                </a:extLst>
              </p:cNvPr>
              <p:cNvSpPr/>
              <p:nvPr/>
            </p:nvSpPr>
            <p:spPr>
              <a:xfrm>
                <a:off x="1803040" y="2852455"/>
                <a:ext cx="4559122" cy="376193"/>
              </a:xfrm>
              <a:custGeom>
                <a:avLst/>
                <a:gdLst>
                  <a:gd name="connsiteX0" fmla="*/ 0 w 3963208"/>
                  <a:gd name="connsiteY0" fmla="*/ 1300849 h 1389191"/>
                  <a:gd name="connsiteX1" fmla="*/ 2073499 w 3963208"/>
                  <a:gd name="connsiteY1" fmla="*/ 83 h 1389191"/>
                  <a:gd name="connsiteX2" fmla="*/ 3747753 w 3963208"/>
                  <a:gd name="connsiteY2" fmla="*/ 1236455 h 1389191"/>
                  <a:gd name="connsiteX3" fmla="*/ 3889420 w 3963208"/>
                  <a:gd name="connsiteY3" fmla="*/ 1326607 h 138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208" h="1389191">
                    <a:moveTo>
                      <a:pt x="0" y="1300849"/>
                    </a:moveTo>
                    <a:cubicBezTo>
                      <a:pt x="724437" y="655832"/>
                      <a:pt x="1448874" y="10815"/>
                      <a:pt x="2073499" y="83"/>
                    </a:cubicBezTo>
                    <a:cubicBezTo>
                      <a:pt x="2698124" y="-10649"/>
                      <a:pt x="3445100" y="1015368"/>
                      <a:pt x="3747753" y="1236455"/>
                    </a:cubicBezTo>
                    <a:cubicBezTo>
                      <a:pt x="4050407" y="1457542"/>
                      <a:pt x="3969913" y="1392074"/>
                      <a:pt x="3889420" y="1326607"/>
                    </a:cubicBezTo>
                  </a:path>
                </a:pathLst>
              </a:cu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F190928-940C-4E3C-B0ED-21805F7A3BEE}"/>
                  </a:ext>
                </a:extLst>
              </p:cNvPr>
              <p:cNvCxnSpPr/>
              <p:nvPr/>
            </p:nvCxnSpPr>
            <p:spPr>
              <a:xfrm>
                <a:off x="1803040" y="3078050"/>
                <a:ext cx="0" cy="283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913AB6-4C85-4B00-A599-3F843AEFFCFB}"/>
                  </a:ext>
                </a:extLst>
              </p:cNvPr>
              <p:cNvSpPr txBox="1"/>
              <p:nvPr/>
            </p:nvSpPr>
            <p:spPr>
              <a:xfrm>
                <a:off x="3324150" y="2353597"/>
                <a:ext cx="16364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34 </a:t>
                </a:r>
                <a:r>
                  <a:rPr lang="en-US" sz="3200" b="1" dirty="0" err="1">
                    <a:solidFill>
                      <a:srgbClr val="002060"/>
                    </a:solidFill>
                  </a:rPr>
                  <a:t>quả</a:t>
                </a:r>
                <a:endParaRPr lang="en-US" sz="3200" b="1" dirty="0">
                  <a:solidFill>
                    <a:srgbClr val="00206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E8302-97B6-43E1-B0EC-070981D75DF4}"/>
              </a:ext>
            </a:extLst>
          </p:cNvPr>
          <p:cNvGrpSpPr/>
          <p:nvPr/>
        </p:nvGrpSpPr>
        <p:grpSpPr>
          <a:xfrm>
            <a:off x="9095163" y="2834389"/>
            <a:ext cx="1469561" cy="985709"/>
            <a:chOff x="7294778" y="3608959"/>
            <a:chExt cx="1469561" cy="98570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335C6BE-D3AB-4C08-BBA3-4E16E62165EB}"/>
                </a:ext>
              </a:extLst>
            </p:cNvPr>
            <p:cNvGrpSpPr/>
            <p:nvPr/>
          </p:nvGrpSpPr>
          <p:grpSpPr>
            <a:xfrm>
              <a:off x="7294778" y="3608959"/>
              <a:ext cx="1222764" cy="355169"/>
              <a:chOff x="7365456" y="3293624"/>
              <a:chExt cx="1222764" cy="35516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0A4DFA2-6FB5-4E54-99D4-A2BC3680FFA3}"/>
                  </a:ext>
                </a:extLst>
              </p:cNvPr>
              <p:cNvCxnSpPr/>
              <p:nvPr/>
            </p:nvCxnSpPr>
            <p:spPr>
              <a:xfrm>
                <a:off x="7365456" y="3293624"/>
                <a:ext cx="0" cy="283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2366EBD-9967-437A-9197-A90E50876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>
                <a:off x="7399577" y="3446504"/>
                <a:ext cx="1188643" cy="202289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9EB87C-2AB4-4907-B785-C924551270C1}"/>
                </a:ext>
              </a:extLst>
            </p:cNvPr>
            <p:cNvSpPr txBox="1"/>
            <p:nvPr/>
          </p:nvSpPr>
          <p:spPr>
            <a:xfrm>
              <a:off x="7407501" y="4009893"/>
              <a:ext cx="1356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7 </a:t>
              </a:r>
              <a:r>
                <a:rPr lang="en-US" sz="3200" b="1" dirty="0" err="1">
                  <a:solidFill>
                    <a:srgbClr val="002060"/>
                  </a:solidFill>
                </a:rPr>
                <a:t>quả</a:t>
              </a:r>
              <a:endParaRPr lang="en-US" sz="3200" b="1" i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9B79ED-A1F5-4D8C-824F-DE08178E6D99}"/>
              </a:ext>
            </a:extLst>
          </p:cNvPr>
          <p:cNvCxnSpPr>
            <a:cxnSpLocks/>
          </p:cNvCxnSpPr>
          <p:nvPr/>
        </p:nvCxnSpPr>
        <p:spPr>
          <a:xfrm>
            <a:off x="9095343" y="3159558"/>
            <a:ext cx="0" cy="3250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DA00244C-44F0-4098-A657-9CC94E291CD9}"/>
              </a:ext>
            </a:extLst>
          </p:cNvPr>
          <p:cNvSpPr/>
          <p:nvPr/>
        </p:nvSpPr>
        <p:spPr>
          <a:xfrm>
            <a:off x="2772128" y="4034007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F085C2D1-BDD4-4CD7-89A7-9E8F1EEAAE8F}"/>
              </a:ext>
            </a:extLst>
          </p:cNvPr>
          <p:cNvSpPr/>
          <p:nvPr/>
        </p:nvSpPr>
        <p:spPr>
          <a:xfrm>
            <a:off x="-12793" y="4546633"/>
            <a:ext cx="7108162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An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Tiêm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hấu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34 - 7 = 27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hấu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5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370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HP001 4 hàng</vt:lpstr>
      <vt:lpstr>iCiel Cadena</vt:lpstr>
      <vt:lpstr>幼圆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MinhThangPC.VN</cp:lastModifiedBy>
  <cp:revision>54</cp:revision>
  <dcterms:created xsi:type="dcterms:W3CDTF">2021-06-02T14:16:16Z</dcterms:created>
  <dcterms:modified xsi:type="dcterms:W3CDTF">2024-11-26T07:26:54Z</dcterms:modified>
</cp:coreProperties>
</file>