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  <p:sldMasterId id="2147483688" r:id="rId4"/>
    <p:sldMasterId id="2147483700" r:id="rId5"/>
    <p:sldMasterId id="2147483713" r:id="rId6"/>
  </p:sldMasterIdLst>
  <p:notesMasterIdLst>
    <p:notesMasterId r:id="rId17"/>
  </p:notesMasterIdLst>
  <p:sldIdLst>
    <p:sldId id="283" r:id="rId7"/>
    <p:sldId id="257" r:id="rId8"/>
    <p:sldId id="2007577100" r:id="rId9"/>
    <p:sldId id="258" r:id="rId10"/>
    <p:sldId id="259" r:id="rId11"/>
    <p:sldId id="281" r:id="rId12"/>
    <p:sldId id="266" r:id="rId13"/>
    <p:sldId id="2007577101" r:id="rId14"/>
    <p:sldId id="273" r:id="rId15"/>
    <p:sldId id="20075770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A9978-A1F8-4103-B24E-82AF65A7EE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9957-CD3A-403C-939F-36DC31382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8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6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07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4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5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5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74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01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7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9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1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9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4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3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1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62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01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57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5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1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6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805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35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8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2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89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4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2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5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18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579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3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32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286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707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40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29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386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491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16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373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37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986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8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705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2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2106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354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02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825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7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2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9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241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34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886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7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39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329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58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microsoft.com/office/2007/relationships/hdphoto" Target="../media/hdphoto14.wdp"/><Relationship Id="rId5" Type="http://schemas.openxmlformats.org/officeDocument/2006/relationships/image" Target="../media/image14.png"/><Relationship Id="rId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microsoft.com/office/2007/relationships/hdphoto" Target="../media/hdphoto16.wdp"/><Relationship Id="rId4" Type="http://schemas.openxmlformats.org/officeDocument/2006/relationships/image" Target="../media/image16.png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58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microsoft.com/office/2007/relationships/hdphoto" Target="../media/hdphoto20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764" y="-159499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5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">
            <a:extLst>
              <a:ext uri="{FF2B5EF4-FFF2-40B4-BE49-F238E27FC236}">
                <a16:creationId xmlns:a16="http://schemas.microsoft.com/office/drawing/2014/main" id="{609E6E36-6E80-CBFC-4C1B-B7F6143F9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6644" y="1028500"/>
            <a:ext cx="12157855" cy="456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7C8A4-715F-7781-4897-4F925640D07C}"/>
              </a:ext>
            </a:extLst>
          </p:cNvPr>
          <p:cNvSpPr txBox="1"/>
          <p:nvPr/>
        </p:nvSpPr>
        <p:spPr>
          <a:xfrm>
            <a:off x="386202" y="2473564"/>
            <a:ext cx="10931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 tạm biệt và hẹn gặp lại các con!</a:t>
            </a:r>
            <a:endParaRPr kumimoji="0" lang="zh-CN" altLang="en-US" sz="7200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69">
            <a:extLst>
              <a:ext uri="{FF2B5EF4-FFF2-40B4-BE49-F238E27FC236}">
                <a16:creationId xmlns:a16="http://schemas.microsoft.com/office/drawing/2014/main" id="{74EBE366-0835-033A-338D-A86982EBD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331" y="67415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69661" y="2514598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310824" y="4222932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KHAI TRƯỜNG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70044" y="2335510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37130" y="3456672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7197" y="1134074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một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số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diễn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ra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ý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nghĩa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3398" y="230314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xét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chia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sẻ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nhận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3398" y="3300487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cực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323807" y="313509"/>
            <a:ext cx="4198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315940-0F13-0F74-9F50-A8D3A0E1C82D}"/>
              </a:ext>
            </a:extLst>
          </p:cNvPr>
          <p:cNvGrpSpPr/>
          <p:nvPr/>
        </p:nvGrpSpPr>
        <p:grpSpPr>
          <a:xfrm>
            <a:off x="637130" y="4406466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1B599256-0035-4E14-717E-84095A1BED4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B2E3D6DB-7322-5C8C-0EA2-39631CFFCBC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690B9A9C-388B-AA9B-9513-328ABBD6DFA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6312" y="4342122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lớp,bạn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bè,thầy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4051EC-744B-BF41-8B24-8C5961BF46C1}"/>
              </a:ext>
            </a:extLst>
          </p:cNvPr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16E945-D3F9-F747-B7F8-9F910283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>
            <a:extLst>
              <a:ext uri="{FF2B5EF4-FFF2-40B4-BE49-F238E27FC236}">
                <a16:creationId xmlns:a16="http://schemas.microsoft.com/office/drawing/2014/main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D132A9-F5EE-0346-BEC5-46301499C44F}"/>
              </a:ext>
            </a:extLst>
          </p:cNvPr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4FAFB3-63A9-4C47-97FA-C168EA44DF50}"/>
              </a:ext>
            </a:extLst>
          </p:cNvPr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CCD67C-EDE2-7F4A-A5A2-EF0712E1A1B2}"/>
                </a:ext>
              </a:extLst>
            </p:cNvPr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6985A-A2C7-9840-9951-9A5BE066DB5C}"/>
                </a:ext>
              </a:extLst>
            </p:cNvPr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Từ hôm nay, các em đã là học sinh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861098" y="305007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số hoạt động khác của ngày Khai trường: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2A32C1-8C72-C744-A1B6-E4F697723577}"/>
              </a:ext>
            </a:extLst>
          </p:cNvPr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924EA-7AB2-7143-AA44-0AA8AF0EE1B9}"/>
              </a:ext>
            </a:extLst>
          </p:cNvPr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11D7D0-1A3E-674E-AE49-3BC2C8EAFEAF}"/>
              </a:ext>
            </a:extLst>
          </p:cNvPr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B68F5F-2305-5740-ACD0-994183BD10F9}"/>
              </a:ext>
            </a:extLst>
          </p:cNvPr>
          <p:cNvGrpSpPr/>
          <p:nvPr/>
        </p:nvGrpSpPr>
        <p:grpSpPr>
          <a:xfrm rot="169377">
            <a:off x="5227072" y="592247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DE187-4228-9C46-B8A6-3A7229314737}"/>
              </a:ext>
            </a:extLst>
          </p:cNvPr>
          <p:cNvSpPr txBox="1"/>
          <p:nvPr/>
        </p:nvSpPr>
        <p:spPr>
          <a:xfrm>
            <a:off x="919517" y="477120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học sinh lớp 1 rất háo hức.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70044" y="2335510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37130" y="3456672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7197" y="1134074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một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số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diễn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ra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ý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nghĩa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3398" y="230314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xét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chia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sẻ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nhận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3398" y="3300487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cực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323807" y="313509"/>
            <a:ext cx="4198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315940-0F13-0F74-9F50-A8D3A0E1C82D}"/>
              </a:ext>
            </a:extLst>
          </p:cNvPr>
          <p:cNvGrpSpPr/>
          <p:nvPr/>
        </p:nvGrpSpPr>
        <p:grpSpPr>
          <a:xfrm>
            <a:off x="637130" y="4406466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1B599256-0035-4E14-717E-84095A1BED4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B2E3D6DB-7322-5C8C-0EA2-39631CFFCBC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690B9A9C-388B-AA9B-9513-328ABBD6DFA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6312" y="4342122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lớp,bạn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bè,thầy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6235065" cy="2182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ọc tập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593018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Vận dụng bài học vào cuộc sống hằng ngày.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Chào đón ngày khai giảng (Tiết 2)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298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SimSun</vt:lpstr>
      <vt:lpstr>SimSun</vt:lpstr>
      <vt:lpstr>Arial</vt:lpstr>
      <vt:lpstr>Baloo 2</vt:lpstr>
      <vt:lpstr>Calibri</vt:lpstr>
      <vt:lpstr>Calibri Light</vt:lpstr>
      <vt:lpstr>等线</vt:lpstr>
      <vt:lpstr>Pangolin</vt:lpstr>
      <vt:lpstr>黑体</vt:lpstr>
      <vt:lpstr>华文中宋</vt:lpstr>
      <vt:lpstr>Times New Roman</vt:lpstr>
      <vt:lpstr>UTM Cookies</vt:lpstr>
      <vt:lpstr>UTM Cooper Black</vt:lpstr>
      <vt:lpstr>方正准圆_GBK</vt:lpstr>
      <vt:lpstr>1_Office Theme</vt:lpstr>
      <vt:lpstr>English Vocabulary Workshop by Slidesgo</vt:lpstr>
      <vt:lpstr>3_Office Theme</vt:lpstr>
      <vt:lpstr>4_Office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MyPC</cp:lastModifiedBy>
  <cp:revision>8</cp:revision>
  <dcterms:created xsi:type="dcterms:W3CDTF">2021-09-02T06:13:32Z</dcterms:created>
  <dcterms:modified xsi:type="dcterms:W3CDTF">2022-10-09T14:17:32Z</dcterms:modified>
</cp:coreProperties>
</file>