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707" r:id="rId4"/>
  </p:sldMasterIdLst>
  <p:notesMasterIdLst>
    <p:notesMasterId r:id="rId12"/>
  </p:notesMasterIdLst>
  <p:sldIdLst>
    <p:sldId id="497" r:id="rId5"/>
    <p:sldId id="529" r:id="rId6"/>
    <p:sldId id="527" r:id="rId7"/>
    <p:sldId id="528" r:id="rId8"/>
    <p:sldId id="297" r:id="rId9"/>
    <p:sldId id="536" r:id="rId10"/>
    <p:sldId id="522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9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5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84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91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91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360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83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4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numCol="1"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numCol="1"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1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5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7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35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 numCol="1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6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93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31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0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72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61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34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xmlns="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B57B95-B82A-447B-BD13-88297B45FCA3}"/>
              </a:ext>
            </a:extLst>
          </p:cNvPr>
          <p:cNvSpPr txBox="1"/>
          <p:nvPr/>
        </p:nvSpPr>
        <p:spPr>
          <a:xfrm>
            <a:off x="1345096" y="1323440"/>
            <a:ext cx="833707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trong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nhà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2)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612934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được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công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và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cách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bảo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quản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612934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67" normalizeH="0" baseline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Nói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được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một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số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việc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để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giữ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gìn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nhà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cửa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gọn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gàng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64698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việc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gìn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đồ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819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xmlns="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xmlns="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xmlns="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xmlns="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xmlns="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xmlns="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xmlns="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xmlns="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xmlns="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xmlns="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xmlns="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xmlns="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xmlns="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xmlns="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xmlns="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xmlns="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xmlns="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17FF4AFC-D68F-46D8-B209-1E330F35567C}"/>
              </a:ext>
            </a:extLst>
          </p:cNvPr>
          <p:cNvSpPr/>
          <p:nvPr/>
        </p:nvSpPr>
        <p:spPr>
          <a:xfrm>
            <a:off x="2146852" y="282690"/>
            <a:ext cx="8843269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Việc làm của Minh và em gái có tác dụng gì?</a:t>
            </a:r>
            <a:endParaRPr lang="en-US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9289F7-E0F6-4B00-BBDF-1E4E7158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2" y="1384753"/>
            <a:ext cx="6632608" cy="549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loud Callout 3">
            <a:extLst>
              <a:ext uri="{FF2B5EF4-FFF2-40B4-BE49-F238E27FC236}">
                <a16:creationId xmlns:a16="http://schemas.microsoft.com/office/drawing/2014/main" xmlns="" id="{C4AE36A0-02C9-4BE1-8DBA-F374AE336912}"/>
              </a:ext>
            </a:extLst>
          </p:cNvPr>
          <p:cNvSpPr/>
          <p:nvPr/>
        </p:nvSpPr>
        <p:spPr>
          <a:xfrm>
            <a:off x="15135" y="2483892"/>
            <a:ext cx="5480501" cy="2292825"/>
          </a:xfrm>
          <a:prstGeom prst="cloudCallout">
            <a:avLst>
              <a:gd name="adj1" fmla="val 43415"/>
              <a:gd name="adj2" fmla="val 79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Minh và em biết sắp xếp đồ dùng gọn gàng sau khi dùng xong giúp đồ dùng bền lâu hơn</a:t>
            </a:r>
          </a:p>
        </p:txBody>
      </p:sp>
    </p:spTree>
    <p:extLst>
      <p:ext uri="{BB962C8B-B14F-4D97-AF65-F5344CB8AC3E}">
        <p14:creationId xmlns:p14="http://schemas.microsoft.com/office/powerpoint/2010/main" val="23531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xmlns="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xmlns="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xmlns="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xmlns="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xmlns="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xmlns="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xmlns="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xmlns="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xmlns="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xmlns="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xmlns="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xmlns="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xmlns="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xmlns="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xmlns="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xmlns="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xmlns="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17FF4AFC-D68F-46D8-B209-1E330F35567C}"/>
              </a:ext>
            </a:extLst>
          </p:cNvPr>
          <p:cNvSpPr/>
          <p:nvPr/>
        </p:nvSpPr>
        <p:spPr>
          <a:xfrm>
            <a:off x="2146853" y="282690"/>
            <a:ext cx="7580244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Minh và em gái đang làm gì?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8F3766-5EA6-4E1F-AF01-D6BF99C0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5" y="1759972"/>
            <a:ext cx="5536286" cy="40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2" descr="Hình ảnh có liên quan">
            <a:extLst>
              <a:ext uri="{FF2B5EF4-FFF2-40B4-BE49-F238E27FC236}">
                <a16:creationId xmlns:a16="http://schemas.microsoft.com/office/drawing/2014/main" xmlns="" id="{5018BCC5-39F7-4390-AE3D-925B975E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9" y="2703443"/>
            <a:ext cx="2239067" cy="41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BA4E1861-C2A4-4FE2-AE28-96C71656839E}"/>
              </a:ext>
            </a:extLst>
          </p:cNvPr>
          <p:cNvSpPr/>
          <p:nvPr/>
        </p:nvSpPr>
        <p:spPr>
          <a:xfrm>
            <a:off x="2295882" y="1759972"/>
            <a:ext cx="3800118" cy="135244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Minh và em gái giúp mẹ dọn dẹp, trang trí nhà cửa</a:t>
            </a:r>
          </a:p>
        </p:txBody>
      </p:sp>
    </p:spTree>
    <p:extLst>
      <p:ext uri="{BB962C8B-B14F-4D97-AF65-F5344CB8AC3E}">
        <p14:creationId xmlns:p14="http://schemas.microsoft.com/office/powerpoint/2010/main" val="20086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02C8A727-8F9C-4CDA-BBE1-5B25876B0DDA}"/>
              </a:ext>
            </a:extLst>
          </p:cNvPr>
          <p:cNvSpPr/>
          <p:nvPr/>
        </p:nvSpPr>
        <p:spPr>
          <a:xfrm rot="1028788">
            <a:off x="6717493" y="1410328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Thực hành về nhà sắp xếp đồ đạc gọn gàng, sạch sẽ?</a:t>
            </a:r>
          </a:p>
        </p:txBody>
      </p:sp>
    </p:spTree>
    <p:extLst>
      <p:ext uri="{BB962C8B-B14F-4D97-AF65-F5344CB8AC3E}">
        <p14:creationId xmlns:p14="http://schemas.microsoft.com/office/powerpoint/2010/main" val="3871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326" y="808419"/>
            <a:ext cx="1069529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Chia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" y="777191"/>
            <a:ext cx="496484" cy="513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" y="2180862"/>
            <a:ext cx="10837333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xmlns="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xmlns="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xmlns="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xmlns="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xmlns="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xmlns="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xmlns="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xmlns="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xmlns="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xmlns="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xmlns="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xmlns="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xmlns="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xmlns="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xmlns="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xmlns="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xmlns="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DC9D7D6-7261-47B7-9397-E6D7B6D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39" y="2535620"/>
            <a:ext cx="8906916" cy="3561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9D044DA-DBCC-44D1-9CC1-C43864F88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225140"/>
            <a:ext cx="1871003" cy="1109147"/>
          </a:xfrm>
          <a:prstGeom prst="rect">
            <a:avLst/>
          </a:prstGeom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xmlns="" id="{8CCC95C5-591C-40A8-A0F1-A555FED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4" y="2262909"/>
            <a:ext cx="2502138" cy="46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xmlns="" id="{072BD8A7-FE7E-4801-B35F-BEA4E7C3C205}"/>
              </a:ext>
            </a:extLst>
          </p:cNvPr>
          <p:cNvSpPr/>
          <p:nvPr/>
        </p:nvSpPr>
        <p:spPr>
          <a:xfrm>
            <a:off x="2085596" y="491189"/>
            <a:ext cx="5090761" cy="230838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Chia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gàng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167</Words>
  <Application>Microsoft Office PowerPoint</Application>
  <PresentationFormat>Custom</PresentationFormat>
  <Paragraphs>15</Paragraphs>
  <Slides>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Dandelion Thesis by Slidesgo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Administrator</cp:lastModifiedBy>
  <cp:revision>25</cp:revision>
  <dcterms:created xsi:type="dcterms:W3CDTF">2018-08-13T06:32:35Z</dcterms:created>
  <dcterms:modified xsi:type="dcterms:W3CDTF">2024-09-30T10:53:33Z</dcterms:modified>
</cp:coreProperties>
</file>