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DejaVu Serif" panose="020B0604020202020204" charset="0"/>
      <p:regular r:id="rId21"/>
    </p:embeddedFont>
    <p:embeddedFont>
      <p:font typeface="Fascinate" panose="020B0604020202020204" charset="0"/>
      <p:regular r:id="rId22"/>
    </p:embeddedFont>
    <p:embeddedFont>
      <p:font typeface="Quicksan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92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7.svg"/><Relationship Id="rId7" Type="http://schemas.openxmlformats.org/officeDocument/2006/relationships/image" Target="../media/image16.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24.svg"/><Relationship Id="rId5" Type="http://schemas.openxmlformats.org/officeDocument/2006/relationships/image" Target="../media/image120.svg"/><Relationship Id="rId10" Type="http://schemas.openxmlformats.org/officeDocument/2006/relationships/image" Target="../media/image123.png"/><Relationship Id="rId4" Type="http://schemas.openxmlformats.org/officeDocument/2006/relationships/image" Target="../media/image119.png"/><Relationship Id="rId9" Type="http://schemas.openxmlformats.org/officeDocument/2006/relationships/image" Target="../media/image122.sv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4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5.png"/><Relationship Id="rId27" Type="http://schemas.openxmlformats.org/officeDocument/2006/relationships/image" Target="../media/image48.svg"/><Relationship Id="rId30"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svg"/><Relationship Id="rId18" Type="http://schemas.openxmlformats.org/officeDocument/2006/relationships/image" Target="../media/image139.png"/><Relationship Id="rId26" Type="http://schemas.openxmlformats.org/officeDocument/2006/relationships/image" Target="../media/image147.svg"/><Relationship Id="rId3" Type="http://schemas.openxmlformats.org/officeDocument/2006/relationships/image" Target="../media/image26.svg"/><Relationship Id="rId21" Type="http://schemas.openxmlformats.org/officeDocument/2006/relationships/image" Target="../media/image142.png"/><Relationship Id="rId7" Type="http://schemas.openxmlformats.org/officeDocument/2006/relationships/image" Target="../media/image128.sv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2" Type="http://schemas.openxmlformats.org/officeDocument/2006/relationships/image" Target="../media/image25.png"/><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2.svg"/><Relationship Id="rId24" Type="http://schemas.openxmlformats.org/officeDocument/2006/relationships/image" Target="../media/image145.svg"/><Relationship Id="rId5" Type="http://schemas.openxmlformats.org/officeDocument/2006/relationships/image" Target="../media/image126.svg"/><Relationship Id="rId15" Type="http://schemas.openxmlformats.org/officeDocument/2006/relationships/image" Target="../media/image136.svg"/><Relationship Id="rId23" Type="http://schemas.openxmlformats.org/officeDocument/2006/relationships/image" Target="../media/image144.png"/><Relationship Id="rId10" Type="http://schemas.openxmlformats.org/officeDocument/2006/relationships/image" Target="../media/image131.png"/><Relationship Id="rId19" Type="http://schemas.openxmlformats.org/officeDocument/2006/relationships/image" Target="../media/image140.svg"/><Relationship Id="rId4" Type="http://schemas.openxmlformats.org/officeDocument/2006/relationships/image" Target="../media/image125.png"/><Relationship Id="rId9" Type="http://schemas.openxmlformats.org/officeDocument/2006/relationships/image" Target="../media/image130.svg"/><Relationship Id="rId14" Type="http://schemas.openxmlformats.org/officeDocument/2006/relationships/image" Target="../media/image135.png"/><Relationship Id="rId22" Type="http://schemas.openxmlformats.org/officeDocument/2006/relationships/image" Target="../media/image143.sv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4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5.png"/><Relationship Id="rId27" Type="http://schemas.openxmlformats.org/officeDocument/2006/relationships/image" Target="../media/image48.svg"/><Relationship Id="rId30" Type="http://schemas.openxmlformats.org/officeDocument/2006/relationships/image" Target="../media/image51.png"/></Relationships>
</file>

<file path=ppt/slides/_rels/slide1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7.svg"/><Relationship Id="rId7" Type="http://schemas.openxmlformats.org/officeDocument/2006/relationships/image" Target="../media/image54.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9.svg"/><Relationship Id="rId5" Type="http://schemas.openxmlformats.org/officeDocument/2006/relationships/image" Target="../media/image12.svg"/><Relationship Id="rId10" Type="http://schemas.openxmlformats.org/officeDocument/2006/relationships/image" Target="../media/image68.png"/><Relationship Id="rId4" Type="http://schemas.openxmlformats.org/officeDocument/2006/relationships/image" Target="../media/image11.png"/><Relationship Id="rId9" Type="http://schemas.openxmlformats.org/officeDocument/2006/relationships/image" Target="../media/image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26" Type="http://schemas.openxmlformats.org/officeDocument/2006/relationships/image" Target="../media/image47.png"/><Relationship Id="rId3" Type="http://schemas.openxmlformats.org/officeDocument/2006/relationships/image" Target="../media/image26.svg"/><Relationship Id="rId21" Type="http://schemas.openxmlformats.org/officeDocument/2006/relationships/image" Target="../media/image44.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5" Type="http://schemas.openxmlformats.org/officeDocument/2006/relationships/image" Target="../media/image46.svg"/><Relationship Id="rId2" Type="http://schemas.openxmlformats.org/officeDocument/2006/relationships/image" Target="../media/image25.png"/><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24" Type="http://schemas.openxmlformats.org/officeDocument/2006/relationships/image" Target="../media/image45.png"/><Relationship Id="rId5" Type="http://schemas.openxmlformats.org/officeDocument/2006/relationships/image" Target="../media/image28.svg"/><Relationship Id="rId15" Type="http://schemas.openxmlformats.org/officeDocument/2006/relationships/image" Target="../media/image38.svg"/><Relationship Id="rId23" Type="http://schemas.openxmlformats.org/officeDocument/2006/relationships/image" Target="../media/image6.svg"/><Relationship Id="rId28" Type="http://schemas.openxmlformats.org/officeDocument/2006/relationships/image" Target="../media/image49.png"/><Relationship Id="rId10" Type="http://schemas.openxmlformats.org/officeDocument/2006/relationships/image" Target="../media/image33.png"/><Relationship Id="rId19" Type="http://schemas.openxmlformats.org/officeDocument/2006/relationships/image" Target="../media/image42.svg"/><Relationship Id="rId31"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 Id="rId22" Type="http://schemas.openxmlformats.org/officeDocument/2006/relationships/image" Target="../media/image5.png"/><Relationship Id="rId27" Type="http://schemas.openxmlformats.org/officeDocument/2006/relationships/image" Target="../media/image48.svg"/><Relationship Id="rId30"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12.svg"/><Relationship Id="rId7" Type="http://schemas.openxmlformats.org/officeDocument/2006/relationships/image" Target="../media/image56.svg"/><Relationship Id="rId12" Type="http://schemas.openxmlformats.org/officeDocument/2006/relationships/image" Target="../media/image61.svg"/><Relationship Id="rId2" Type="http://schemas.openxmlformats.org/officeDocument/2006/relationships/image" Target="../media/image11.png"/><Relationship Id="rId16" Type="http://schemas.openxmlformats.org/officeDocument/2006/relationships/image" Target="../media/image65.sv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1.jpeg"/><Relationship Id="rId3" Type="http://schemas.openxmlformats.org/officeDocument/2006/relationships/image" Target="../media/image67.svg"/><Relationship Id="rId7" Type="http://schemas.openxmlformats.org/officeDocument/2006/relationships/image" Target="../media/image54.svg"/><Relationship Id="rId12" Type="http://schemas.openxmlformats.org/officeDocument/2006/relationships/image" Target="../media/image70.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69.svg"/><Relationship Id="rId5" Type="http://schemas.openxmlformats.org/officeDocument/2006/relationships/image" Target="../media/image12.svg"/><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image" Target="../media/image11.png"/><Relationship Id="rId9" Type="http://schemas.openxmlformats.org/officeDocument/2006/relationships/image" Target="../media/image4.svg"/><Relationship Id="rId14" Type="http://schemas.openxmlformats.org/officeDocument/2006/relationships/image" Target="../media/image72.jpeg"/></Relationships>
</file>

<file path=ppt/slides/_rels/slide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67.sv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image" Target="../media/image66.pn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0.jpeg"/><Relationship Id="rId9" Type="http://schemas.openxmlformats.org/officeDocument/2006/relationships/image" Target="../media/image78.png"/><Relationship Id="rId14" Type="http://schemas.openxmlformats.org/officeDocument/2006/relationships/image" Target="../media/image83.svg"/></Relationships>
</file>

<file path=ppt/slides/_rels/slide7.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94.png"/><Relationship Id="rId3" Type="http://schemas.openxmlformats.org/officeDocument/2006/relationships/image" Target="../media/image67.sv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71.jpeg"/><Relationship Id="rId9" Type="http://schemas.openxmlformats.org/officeDocument/2006/relationships/image" Target="../media/image90.png"/><Relationship Id="rId14" Type="http://schemas.openxmlformats.org/officeDocument/2006/relationships/image" Target="../media/image95.svg"/></Relationships>
</file>

<file path=ppt/slides/_rels/slide8.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3" Type="http://schemas.openxmlformats.org/officeDocument/2006/relationships/image" Target="../media/image67.sv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image" Target="../media/image66.png"/><Relationship Id="rId16" Type="http://schemas.openxmlformats.org/officeDocument/2006/relationships/image" Target="../media/image107.svg"/><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svg"/><Relationship Id="rId4" Type="http://schemas.openxmlformats.org/officeDocument/2006/relationships/image" Target="../media/image73.jpeg"/><Relationship Id="rId9" Type="http://schemas.openxmlformats.org/officeDocument/2006/relationships/image" Target="../media/image100.png"/><Relationship Id="rId14" Type="http://schemas.openxmlformats.org/officeDocument/2006/relationships/image" Target="../media/image105.svg"/></Relationships>
</file>

<file path=ppt/slides/_rels/slide9.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image" Target="../media/image67.svg"/><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72.jpeg"/><Relationship Id="rId9" Type="http://schemas.openxmlformats.org/officeDocument/2006/relationships/image" Target="../media/image112.png"/><Relationship Id="rId14" Type="http://schemas.openxmlformats.org/officeDocument/2006/relationships/image" Target="../media/image11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grpSp>
        <p:nvGrpSpPr>
          <p:cNvPr id="2" name="Group 2"/>
          <p:cNvGrpSpPr/>
          <p:nvPr/>
        </p:nvGrpSpPr>
        <p:grpSpPr>
          <a:xfrm>
            <a:off x="2209814" y="3232746"/>
            <a:ext cx="13868372" cy="2305531"/>
            <a:chOff x="0" y="0"/>
            <a:chExt cx="18491163" cy="3074041"/>
          </a:xfrm>
        </p:grpSpPr>
        <p:sp>
          <p:nvSpPr>
            <p:cNvPr id="3" name="TextBox 3"/>
            <p:cNvSpPr txBox="1"/>
            <p:nvPr/>
          </p:nvSpPr>
          <p:spPr>
            <a:xfrm>
              <a:off x="0" y="76200"/>
              <a:ext cx="18491163" cy="1849967"/>
            </a:xfrm>
            <a:prstGeom prst="rect">
              <a:avLst/>
            </a:prstGeom>
          </p:spPr>
          <p:txBody>
            <a:bodyPr lIns="0" tIns="0" rIns="0" bIns="0" rtlCol="0" anchor="t">
              <a:spAutoFit/>
            </a:bodyPr>
            <a:lstStyle/>
            <a:p>
              <a:pPr algn="ctr">
                <a:lnSpc>
                  <a:spcPts val="10450"/>
                </a:lnSpc>
              </a:pPr>
              <a:r>
                <a:rPr lang="en-US" sz="9500">
                  <a:solidFill>
                    <a:srgbClr val="000000"/>
                  </a:solidFill>
                  <a:latin typeface="Josefin Sans Bold Bold"/>
                </a:rPr>
                <a:t>Bài 2: Ngôi nhà của em</a:t>
              </a:r>
            </a:p>
          </p:txBody>
        </p:sp>
        <p:sp>
          <p:nvSpPr>
            <p:cNvPr id="4" name="TextBox 4"/>
            <p:cNvSpPr txBox="1"/>
            <p:nvPr/>
          </p:nvSpPr>
          <p:spPr>
            <a:xfrm>
              <a:off x="0" y="2299694"/>
              <a:ext cx="18491163" cy="773642"/>
            </a:xfrm>
            <a:prstGeom prst="rect">
              <a:avLst/>
            </a:prstGeom>
          </p:spPr>
          <p:txBody>
            <a:bodyPr lIns="0" tIns="0" rIns="0" bIns="0" rtlCol="0" anchor="t">
              <a:spAutoFit/>
            </a:bodyPr>
            <a:lstStyle/>
            <a:p>
              <a:pPr algn="ctr">
                <a:lnSpc>
                  <a:spcPts val="4900"/>
                </a:lnSpc>
              </a:pPr>
              <a:r>
                <a:rPr lang="en-US" sz="3500">
                  <a:solidFill>
                    <a:srgbClr val="000000"/>
                  </a:solidFill>
                  <a:latin typeface="Quicksand"/>
                </a:rPr>
                <a:t>Tiết 2 </a:t>
              </a: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1477" r="43344"/>
          <a:stretch>
            <a:fillRect/>
          </a:stretch>
        </p:blipFill>
        <p:spPr>
          <a:xfrm rot="571673">
            <a:off x="-1803495" y="-1340207"/>
            <a:ext cx="7401471" cy="45741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0011" y="5538277"/>
            <a:ext cx="4500567" cy="476881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3944" y="5451235"/>
            <a:ext cx="2104902" cy="196712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88112">
            <a:off x="-655524" y="9369641"/>
            <a:ext cx="4452704" cy="86625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7486487">
            <a:off x="10836341" y="5688733"/>
            <a:ext cx="9629095" cy="44679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50889" y="0"/>
            <a:ext cx="2775191" cy="2646838"/>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78186" y="1689941"/>
            <a:ext cx="1181114" cy="1992677"/>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351711" y="432487"/>
            <a:ext cx="4598357" cy="89093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570828" y="6434798"/>
            <a:ext cx="2993517" cy="4114800"/>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9737767" y="6192290"/>
            <a:ext cx="2664333" cy="4114800"/>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841873" y="6434798"/>
            <a:ext cx="3302127" cy="4114800"/>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3227742" y="6555112"/>
            <a:ext cx="3441002" cy="4114800"/>
          </a:xfrm>
          <a:prstGeom prst="rect">
            <a:avLst/>
          </a:prstGeom>
        </p:spPr>
      </p:pic>
      <p:sp>
        <p:nvSpPr>
          <p:cNvPr id="17" name="TextBox 17"/>
          <p:cNvSpPr txBox="1"/>
          <p:nvPr/>
        </p:nvSpPr>
        <p:spPr>
          <a:xfrm>
            <a:off x="3339758" y="1407953"/>
            <a:ext cx="11608485" cy="1238885"/>
          </a:xfrm>
          <a:prstGeom prst="rect">
            <a:avLst/>
          </a:prstGeom>
        </p:spPr>
        <p:txBody>
          <a:bodyPr lIns="0" tIns="0" rIns="0" bIns="0" rtlCol="0" anchor="t">
            <a:spAutoFit/>
          </a:bodyPr>
          <a:lstStyle/>
          <a:p>
            <a:pPr algn="ctr">
              <a:lnSpc>
                <a:spcPts val="9399"/>
              </a:lnSpc>
            </a:pPr>
            <a:r>
              <a:rPr lang="en-US" sz="9399">
                <a:solidFill>
                  <a:srgbClr val="F47769"/>
                </a:solidFill>
                <a:latin typeface="Fascinate Bold"/>
              </a:rPr>
              <a:t>Tự nhiên xã hội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36367" y="1610598"/>
            <a:ext cx="14415265" cy="1148398"/>
          </a:xfrm>
          <a:prstGeom prst="rect">
            <a:avLst/>
          </a:prstGeom>
        </p:spPr>
        <p:txBody>
          <a:bodyPr lIns="0" tIns="0" rIns="0" bIns="0" rtlCol="0" anchor="t">
            <a:spAutoFit/>
          </a:bodyPr>
          <a:lstStyle/>
          <a:p>
            <a:pPr algn="ctr">
              <a:lnSpc>
                <a:spcPts val="8717"/>
              </a:lnSpc>
            </a:pPr>
            <a:r>
              <a:rPr lang="en-US" sz="7925">
                <a:solidFill>
                  <a:srgbClr val="000000"/>
                </a:solidFill>
                <a:latin typeface="Josefin Sans Bold Bold"/>
              </a:rPr>
              <a:t>KẾT LUẬN</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6318739">
            <a:off x="-3157064" y="4209345"/>
            <a:ext cx="9831934" cy="950204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92950">
            <a:off x="1306259" y="3184956"/>
            <a:ext cx="1260217" cy="1317717"/>
          </a:xfrm>
          <a:prstGeom prst="rect">
            <a:avLst/>
          </a:prstGeom>
        </p:spPr>
      </p:pic>
      <p:grpSp>
        <p:nvGrpSpPr>
          <p:cNvPr id="5" name="Group 5"/>
          <p:cNvGrpSpPr/>
          <p:nvPr/>
        </p:nvGrpSpPr>
        <p:grpSpPr>
          <a:xfrm>
            <a:off x="1758904" y="3635028"/>
            <a:ext cx="14770193" cy="5623272"/>
            <a:chOff x="0" y="0"/>
            <a:chExt cx="4725468" cy="1799068"/>
          </a:xfrm>
        </p:grpSpPr>
        <p:sp>
          <p:nvSpPr>
            <p:cNvPr id="6" name="Freeform 6"/>
            <p:cNvSpPr/>
            <p:nvPr/>
          </p:nvSpPr>
          <p:spPr>
            <a:xfrm>
              <a:off x="10160" y="16510"/>
              <a:ext cx="4702607" cy="1771128"/>
            </a:xfrm>
            <a:custGeom>
              <a:avLst/>
              <a:gdLst/>
              <a:ahLst/>
              <a:cxnLst/>
              <a:rect l="l" t="t" r="r" b="b"/>
              <a:pathLst>
                <a:path w="4702607" h="1771128">
                  <a:moveTo>
                    <a:pt x="4702607" y="1771128"/>
                  </a:moveTo>
                  <a:lnTo>
                    <a:pt x="0" y="1763508"/>
                  </a:lnTo>
                  <a:lnTo>
                    <a:pt x="0" y="627501"/>
                  </a:lnTo>
                  <a:lnTo>
                    <a:pt x="17780" y="19050"/>
                  </a:lnTo>
                  <a:lnTo>
                    <a:pt x="2342980" y="0"/>
                  </a:lnTo>
                  <a:lnTo>
                    <a:pt x="4683557" y="5080"/>
                  </a:lnTo>
                  <a:close/>
                </a:path>
              </a:pathLst>
            </a:custGeom>
            <a:solidFill>
              <a:srgbClr val="FFF5FB"/>
            </a:solidFill>
          </p:spPr>
          <p:txBody>
            <a:bodyPr/>
            <a:lstStyle/>
            <a:p>
              <a:endParaRPr lang="en-US"/>
            </a:p>
          </p:txBody>
        </p:sp>
        <p:sp>
          <p:nvSpPr>
            <p:cNvPr id="7" name="Freeform 7"/>
            <p:cNvSpPr/>
            <p:nvPr/>
          </p:nvSpPr>
          <p:spPr>
            <a:xfrm>
              <a:off x="-3810" y="0"/>
              <a:ext cx="4731818" cy="1797798"/>
            </a:xfrm>
            <a:custGeom>
              <a:avLst/>
              <a:gdLst/>
              <a:ahLst/>
              <a:cxnLst/>
              <a:rect l="l" t="t" r="r" b="b"/>
              <a:pathLst>
                <a:path w="4731818" h="1797798">
                  <a:moveTo>
                    <a:pt x="4697527" y="21590"/>
                  </a:moveTo>
                  <a:cubicBezTo>
                    <a:pt x="4698797" y="34290"/>
                    <a:pt x="4698797" y="44450"/>
                    <a:pt x="4700068" y="54610"/>
                  </a:cubicBezTo>
                  <a:cubicBezTo>
                    <a:pt x="4702608" y="90209"/>
                    <a:pt x="4703877" y="127664"/>
                    <a:pt x="4706418" y="163781"/>
                  </a:cubicBezTo>
                  <a:cubicBezTo>
                    <a:pt x="4706418" y="215951"/>
                    <a:pt x="4719118" y="1244632"/>
                    <a:pt x="4725468" y="1296801"/>
                  </a:cubicBezTo>
                  <a:cubicBezTo>
                    <a:pt x="4731818" y="1375725"/>
                    <a:pt x="4728008" y="1455986"/>
                    <a:pt x="4728008" y="1534909"/>
                  </a:cubicBezTo>
                  <a:cubicBezTo>
                    <a:pt x="4728008" y="1604469"/>
                    <a:pt x="4729277" y="1668678"/>
                    <a:pt x="4730547" y="1736838"/>
                  </a:cubicBezTo>
                  <a:cubicBezTo>
                    <a:pt x="4730547" y="1758428"/>
                    <a:pt x="4730547" y="1772398"/>
                    <a:pt x="4730547" y="1796528"/>
                  </a:cubicBezTo>
                  <a:cubicBezTo>
                    <a:pt x="4707688" y="1796528"/>
                    <a:pt x="4687368" y="1797798"/>
                    <a:pt x="4657261" y="1796528"/>
                  </a:cubicBezTo>
                  <a:cubicBezTo>
                    <a:pt x="4419171" y="1791448"/>
                    <a:pt x="4177419" y="1797798"/>
                    <a:pt x="3939329" y="1792718"/>
                  </a:cubicBezTo>
                  <a:cubicBezTo>
                    <a:pt x="3796475" y="1788908"/>
                    <a:pt x="3657285" y="1791448"/>
                    <a:pt x="3514431" y="1788908"/>
                  </a:cubicBezTo>
                  <a:cubicBezTo>
                    <a:pt x="3448499" y="1787638"/>
                    <a:pt x="3382566" y="1786368"/>
                    <a:pt x="3316633" y="1785098"/>
                  </a:cubicBezTo>
                  <a:cubicBezTo>
                    <a:pt x="3276341" y="1785098"/>
                    <a:pt x="3239712" y="1786368"/>
                    <a:pt x="3199420" y="1786368"/>
                  </a:cubicBezTo>
                  <a:cubicBezTo>
                    <a:pt x="3096858" y="1785098"/>
                    <a:pt x="2814814" y="1786368"/>
                    <a:pt x="2712252" y="1785098"/>
                  </a:cubicBezTo>
                  <a:cubicBezTo>
                    <a:pt x="2638994" y="1783828"/>
                    <a:pt x="1173828" y="1792718"/>
                    <a:pt x="1100569" y="1791448"/>
                  </a:cubicBezTo>
                  <a:cubicBezTo>
                    <a:pt x="1082255" y="1791448"/>
                    <a:pt x="1060277" y="1792718"/>
                    <a:pt x="1041963" y="1792718"/>
                  </a:cubicBezTo>
                  <a:cubicBezTo>
                    <a:pt x="998008" y="1792718"/>
                    <a:pt x="957716" y="1793988"/>
                    <a:pt x="913761" y="1793988"/>
                  </a:cubicBezTo>
                  <a:cubicBezTo>
                    <a:pt x="803873" y="1793988"/>
                    <a:pt x="697649" y="1792718"/>
                    <a:pt x="587761" y="1791448"/>
                  </a:cubicBezTo>
                  <a:cubicBezTo>
                    <a:pt x="521829" y="1790178"/>
                    <a:pt x="455896" y="1788908"/>
                    <a:pt x="393626" y="1787638"/>
                  </a:cubicBezTo>
                  <a:cubicBezTo>
                    <a:pt x="276413" y="1786368"/>
                    <a:pt x="159200" y="1785098"/>
                    <a:pt x="48260" y="1785098"/>
                  </a:cubicBezTo>
                  <a:cubicBezTo>
                    <a:pt x="38100" y="1785098"/>
                    <a:pt x="29210" y="1785098"/>
                    <a:pt x="19050" y="1783828"/>
                  </a:cubicBezTo>
                  <a:cubicBezTo>
                    <a:pt x="10160" y="1782558"/>
                    <a:pt x="5080" y="1776208"/>
                    <a:pt x="7620" y="1767318"/>
                  </a:cubicBezTo>
                  <a:cubicBezTo>
                    <a:pt x="16510" y="1735562"/>
                    <a:pt x="12700" y="1702120"/>
                    <a:pt x="11430" y="1667340"/>
                  </a:cubicBezTo>
                  <a:cubicBezTo>
                    <a:pt x="10160" y="1596443"/>
                    <a:pt x="6350" y="1526883"/>
                    <a:pt x="7620" y="1455986"/>
                  </a:cubicBezTo>
                  <a:cubicBezTo>
                    <a:pt x="5080" y="1367699"/>
                    <a:pt x="0" y="274809"/>
                    <a:pt x="7620" y="185184"/>
                  </a:cubicBezTo>
                  <a:cubicBezTo>
                    <a:pt x="8890" y="167794"/>
                    <a:pt x="7620" y="149067"/>
                    <a:pt x="8890" y="131677"/>
                  </a:cubicBezTo>
                  <a:cubicBezTo>
                    <a:pt x="10160" y="103585"/>
                    <a:pt x="12700" y="72819"/>
                    <a:pt x="13970" y="44450"/>
                  </a:cubicBezTo>
                  <a:cubicBezTo>
                    <a:pt x="13970" y="41910"/>
                    <a:pt x="15240" y="39370"/>
                    <a:pt x="16510" y="38100"/>
                  </a:cubicBezTo>
                  <a:cubicBezTo>
                    <a:pt x="38100" y="35560"/>
                    <a:pt x="67627" y="30480"/>
                    <a:pt x="126234" y="29210"/>
                  </a:cubicBezTo>
                  <a:cubicBezTo>
                    <a:pt x="225132" y="25400"/>
                    <a:pt x="324031" y="22860"/>
                    <a:pt x="426593" y="20320"/>
                  </a:cubicBezTo>
                  <a:cubicBezTo>
                    <a:pt x="496188" y="17780"/>
                    <a:pt x="565784" y="16510"/>
                    <a:pt x="631716" y="13970"/>
                  </a:cubicBezTo>
                  <a:cubicBezTo>
                    <a:pt x="697649" y="11430"/>
                    <a:pt x="767244" y="8890"/>
                    <a:pt x="833176" y="8890"/>
                  </a:cubicBezTo>
                  <a:cubicBezTo>
                    <a:pt x="906435" y="7620"/>
                    <a:pt x="979693" y="10160"/>
                    <a:pt x="1052951" y="8890"/>
                  </a:cubicBezTo>
                  <a:cubicBezTo>
                    <a:pt x="1144524" y="8890"/>
                    <a:pt x="2803825" y="6350"/>
                    <a:pt x="2895398" y="5080"/>
                  </a:cubicBezTo>
                  <a:cubicBezTo>
                    <a:pt x="2983308" y="3810"/>
                    <a:pt x="3071218" y="2540"/>
                    <a:pt x="3162791" y="2540"/>
                  </a:cubicBezTo>
                  <a:cubicBezTo>
                    <a:pt x="3312971" y="1270"/>
                    <a:pt x="3459487" y="0"/>
                    <a:pt x="3609667" y="0"/>
                  </a:cubicBezTo>
                  <a:cubicBezTo>
                    <a:pt x="3671936" y="0"/>
                    <a:pt x="3737869" y="2540"/>
                    <a:pt x="3800138" y="2540"/>
                  </a:cubicBezTo>
                  <a:cubicBezTo>
                    <a:pt x="3972295" y="3810"/>
                    <a:pt x="4148116" y="5080"/>
                    <a:pt x="4320272" y="7620"/>
                  </a:cubicBezTo>
                  <a:cubicBezTo>
                    <a:pt x="4411845" y="8890"/>
                    <a:pt x="4503418" y="12700"/>
                    <a:pt x="4594991" y="16510"/>
                  </a:cubicBezTo>
                  <a:cubicBezTo>
                    <a:pt x="4616969" y="16510"/>
                    <a:pt x="4638946" y="16510"/>
                    <a:pt x="4657261" y="16510"/>
                  </a:cubicBezTo>
                  <a:cubicBezTo>
                    <a:pt x="4678477" y="17780"/>
                    <a:pt x="4687368" y="20320"/>
                    <a:pt x="4697527" y="21590"/>
                  </a:cubicBezTo>
                  <a:close/>
                  <a:moveTo>
                    <a:pt x="4707688" y="1780018"/>
                  </a:moveTo>
                  <a:cubicBezTo>
                    <a:pt x="4708958" y="1763508"/>
                    <a:pt x="4710227" y="1750808"/>
                    <a:pt x="4710227" y="1738108"/>
                  </a:cubicBezTo>
                  <a:cubicBezTo>
                    <a:pt x="4708958" y="1661990"/>
                    <a:pt x="4707688" y="1591092"/>
                    <a:pt x="4707688" y="1514844"/>
                  </a:cubicBezTo>
                  <a:cubicBezTo>
                    <a:pt x="4707688" y="1480064"/>
                    <a:pt x="4710227" y="1445284"/>
                    <a:pt x="4708958" y="1410505"/>
                  </a:cubicBezTo>
                  <a:cubicBezTo>
                    <a:pt x="4708958" y="1378400"/>
                    <a:pt x="4707688" y="1344958"/>
                    <a:pt x="4706418" y="1312853"/>
                  </a:cubicBezTo>
                  <a:cubicBezTo>
                    <a:pt x="4701338" y="1263359"/>
                    <a:pt x="4689908" y="238692"/>
                    <a:pt x="4689908" y="189197"/>
                  </a:cubicBezTo>
                  <a:cubicBezTo>
                    <a:pt x="4687368" y="147729"/>
                    <a:pt x="4684827" y="104923"/>
                    <a:pt x="4682288" y="63500"/>
                  </a:cubicBezTo>
                  <a:cubicBezTo>
                    <a:pt x="4681018" y="44450"/>
                    <a:pt x="4679747" y="43180"/>
                    <a:pt x="4646272" y="41910"/>
                  </a:cubicBezTo>
                  <a:cubicBezTo>
                    <a:pt x="4635284" y="41910"/>
                    <a:pt x="4627958" y="41910"/>
                    <a:pt x="4616969" y="40640"/>
                  </a:cubicBezTo>
                  <a:cubicBezTo>
                    <a:pt x="4525396" y="36830"/>
                    <a:pt x="4430160" y="31750"/>
                    <a:pt x="4338587" y="30480"/>
                  </a:cubicBezTo>
                  <a:cubicBezTo>
                    <a:pt x="4115149" y="26670"/>
                    <a:pt x="3888048" y="25400"/>
                    <a:pt x="3664611" y="22860"/>
                  </a:cubicBezTo>
                  <a:cubicBezTo>
                    <a:pt x="3631644" y="22860"/>
                    <a:pt x="3595015" y="22860"/>
                    <a:pt x="3562049" y="22860"/>
                  </a:cubicBezTo>
                  <a:cubicBezTo>
                    <a:pt x="3507105" y="22860"/>
                    <a:pt x="3452162" y="22860"/>
                    <a:pt x="3400881" y="22860"/>
                  </a:cubicBezTo>
                  <a:cubicBezTo>
                    <a:pt x="3283668" y="22860"/>
                    <a:pt x="3166454" y="22860"/>
                    <a:pt x="3052904" y="24130"/>
                  </a:cubicBezTo>
                  <a:cubicBezTo>
                    <a:pt x="2954005" y="25400"/>
                    <a:pt x="1287378" y="29210"/>
                    <a:pt x="1188479" y="29210"/>
                  </a:cubicBezTo>
                  <a:cubicBezTo>
                    <a:pt x="1027311" y="29210"/>
                    <a:pt x="866143" y="26670"/>
                    <a:pt x="704974" y="33020"/>
                  </a:cubicBezTo>
                  <a:cubicBezTo>
                    <a:pt x="620727" y="36830"/>
                    <a:pt x="540143" y="36830"/>
                    <a:pt x="459559" y="38100"/>
                  </a:cubicBezTo>
                  <a:cubicBezTo>
                    <a:pt x="320368" y="41910"/>
                    <a:pt x="181177" y="45720"/>
                    <a:pt x="49530" y="50800"/>
                  </a:cubicBezTo>
                  <a:cubicBezTo>
                    <a:pt x="36830" y="50800"/>
                    <a:pt x="34290" y="53340"/>
                    <a:pt x="33020" y="68806"/>
                  </a:cubicBezTo>
                  <a:cubicBezTo>
                    <a:pt x="31750" y="92884"/>
                    <a:pt x="31750" y="116962"/>
                    <a:pt x="30480" y="141041"/>
                  </a:cubicBezTo>
                  <a:cubicBezTo>
                    <a:pt x="29210" y="181171"/>
                    <a:pt x="26670" y="219964"/>
                    <a:pt x="25400" y="260095"/>
                  </a:cubicBezTo>
                  <a:cubicBezTo>
                    <a:pt x="20320" y="302901"/>
                    <a:pt x="26670" y="1348971"/>
                    <a:pt x="29210" y="1391777"/>
                  </a:cubicBezTo>
                  <a:cubicBezTo>
                    <a:pt x="29210" y="1437258"/>
                    <a:pt x="29210" y="1484077"/>
                    <a:pt x="30480" y="1529559"/>
                  </a:cubicBezTo>
                  <a:cubicBezTo>
                    <a:pt x="30480" y="1563001"/>
                    <a:pt x="33020" y="1596443"/>
                    <a:pt x="33020" y="1629885"/>
                  </a:cubicBezTo>
                  <a:cubicBezTo>
                    <a:pt x="33020" y="1666003"/>
                    <a:pt x="33020" y="1702120"/>
                    <a:pt x="31750" y="1738108"/>
                  </a:cubicBezTo>
                  <a:cubicBezTo>
                    <a:pt x="31750" y="1741918"/>
                    <a:pt x="31750" y="1744458"/>
                    <a:pt x="31750" y="1748268"/>
                  </a:cubicBezTo>
                  <a:cubicBezTo>
                    <a:pt x="31750" y="1758428"/>
                    <a:pt x="35560" y="1762238"/>
                    <a:pt x="44450" y="1762238"/>
                  </a:cubicBezTo>
                  <a:cubicBezTo>
                    <a:pt x="74953" y="1762238"/>
                    <a:pt x="126234" y="1763508"/>
                    <a:pt x="173852" y="1763508"/>
                  </a:cubicBezTo>
                  <a:cubicBezTo>
                    <a:pt x="243447" y="1763508"/>
                    <a:pt x="316705" y="1760968"/>
                    <a:pt x="386301" y="1763508"/>
                  </a:cubicBezTo>
                  <a:cubicBezTo>
                    <a:pt x="499851" y="1767318"/>
                    <a:pt x="613401" y="1769858"/>
                    <a:pt x="726952" y="1768588"/>
                  </a:cubicBezTo>
                  <a:cubicBezTo>
                    <a:pt x="800210" y="1767318"/>
                    <a:pt x="869806" y="1769858"/>
                    <a:pt x="943064" y="1769858"/>
                  </a:cubicBezTo>
                  <a:cubicBezTo>
                    <a:pt x="1049289" y="1769858"/>
                    <a:pt x="1155513" y="1768588"/>
                    <a:pt x="1261738" y="1769858"/>
                  </a:cubicBezTo>
                  <a:cubicBezTo>
                    <a:pt x="1419243" y="1771128"/>
                    <a:pt x="3148139" y="1760968"/>
                    <a:pt x="3309308" y="1763508"/>
                  </a:cubicBezTo>
                  <a:cubicBezTo>
                    <a:pt x="3378903" y="1764778"/>
                    <a:pt x="3448499" y="1766048"/>
                    <a:pt x="3514431" y="1766048"/>
                  </a:cubicBezTo>
                  <a:cubicBezTo>
                    <a:pt x="3635307" y="1768588"/>
                    <a:pt x="3752521" y="1764778"/>
                    <a:pt x="3873397" y="1768588"/>
                  </a:cubicBezTo>
                  <a:cubicBezTo>
                    <a:pt x="3972296" y="1771128"/>
                    <a:pt x="4071194" y="1771128"/>
                    <a:pt x="4170093" y="1773668"/>
                  </a:cubicBezTo>
                  <a:cubicBezTo>
                    <a:pt x="4316610" y="1777478"/>
                    <a:pt x="4463126" y="1780018"/>
                    <a:pt x="4609643" y="1781288"/>
                  </a:cubicBezTo>
                  <a:cubicBezTo>
                    <a:pt x="4664587" y="1781288"/>
                    <a:pt x="4687368" y="1780018"/>
                    <a:pt x="4707688" y="1780018"/>
                  </a:cubicBezTo>
                  <a:close/>
                </a:path>
              </a:pathLst>
            </a:custGeom>
            <a:solidFill>
              <a:srgbClr val="FCD7D7"/>
            </a:solidFill>
          </p:spPr>
          <p:txBody>
            <a:bodyPr/>
            <a:lstStyle/>
            <a:p>
              <a:endParaRPr lang="en-US"/>
            </a:p>
          </p:txBody>
        </p:sp>
      </p:grpSp>
      <p:sp>
        <p:nvSpPr>
          <p:cNvPr id="8" name="TextBox 8"/>
          <p:cNvSpPr txBox="1"/>
          <p:nvPr/>
        </p:nvSpPr>
        <p:spPr>
          <a:xfrm>
            <a:off x="2034793" y="3739039"/>
            <a:ext cx="13843765" cy="5292725"/>
          </a:xfrm>
          <a:prstGeom prst="rect">
            <a:avLst/>
          </a:prstGeom>
        </p:spPr>
        <p:txBody>
          <a:bodyPr lIns="0" tIns="0" rIns="0" bIns="0" rtlCol="0" anchor="t">
            <a:spAutoFit/>
          </a:bodyPr>
          <a:lstStyle/>
          <a:p>
            <a:pPr algn="ctr">
              <a:lnSpc>
                <a:spcPts val="7000"/>
              </a:lnSpc>
            </a:pPr>
            <a:r>
              <a:rPr lang="en-US" sz="5000">
                <a:solidFill>
                  <a:srgbClr val="000000"/>
                </a:solidFill>
                <a:latin typeface="Quicksand"/>
              </a:rPr>
              <a:t>Kết luận: Nhà Minh có 4 phòng: Phòngkhách, phòng ngủ, phòng bếp và phòngvệ sinh. Mỗi phòng có các loại đồ dùngcần thiết và đặc trưng khác nhau. Việcmua sắm những đồ dùng đó phụ thuộcvào điều kiện kinh tế của mỗi gia đình.</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78558" y="7788821"/>
            <a:ext cx="2963612" cy="5742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23767">
            <a:off x="14593917" y="3087637"/>
            <a:ext cx="1171461" cy="109478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64372" y="9163050"/>
            <a:ext cx="2154614" cy="329068"/>
          </a:xfrm>
          <a:prstGeom prst="rect">
            <a:avLst/>
          </a:prstGeom>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txBody>
            <a:bodyPr/>
            <a:lstStyle/>
            <a:p>
              <a:endParaRPr lang="en-US"/>
            </a:p>
          </p:txBody>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txBody>
            <a:bodyPr/>
            <a:lstStyle/>
            <a:p>
              <a:endParaRPr lang="en-US"/>
            </a:p>
          </p:txBody>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txBody>
            <a:bodyPr/>
            <a:lstStyle/>
            <a:p>
              <a:endParaRPr lang="en-US"/>
            </a:p>
          </p:txBody>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THỰC HÀNH </a:t>
            </a:r>
          </a:p>
        </p:txBody>
      </p:sp>
    </p:spTree>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535"/>
          <a:stretch>
            <a:fillRect/>
          </a:stretch>
        </p:blipFill>
        <p:spPr>
          <a:xfrm>
            <a:off x="-128290" y="-319908"/>
            <a:ext cx="8542296" cy="38766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0165" y="96326"/>
            <a:ext cx="5461967" cy="32970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1844" r="1872"/>
          <a:stretch>
            <a:fillRect/>
          </a:stretch>
        </p:blipFill>
        <p:spPr>
          <a:xfrm>
            <a:off x="9628910" y="6851085"/>
            <a:ext cx="8659090" cy="388969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535"/>
          <a:stretch>
            <a:fillRect/>
          </a:stretch>
        </p:blipFill>
        <p:spPr>
          <a:xfrm>
            <a:off x="9628910" y="-319908"/>
            <a:ext cx="8542296" cy="387661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9535"/>
          <a:stretch>
            <a:fillRect/>
          </a:stretch>
        </p:blipFill>
        <p:spPr>
          <a:xfrm>
            <a:off x="-128290" y="6688536"/>
            <a:ext cx="8542296" cy="3876619"/>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120759" y="7530097"/>
            <a:ext cx="3242448" cy="299521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0607" y="7543170"/>
            <a:ext cx="3286103" cy="298213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51564" y="-899582"/>
            <a:ext cx="6309797" cy="445629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711730" y="7567808"/>
            <a:ext cx="4872852" cy="30455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292887" y="5257651"/>
            <a:ext cx="2885356" cy="1132502"/>
          </a:xfrm>
          <a:prstGeom prst="rect">
            <a:avLst/>
          </a:prstGeom>
        </p:spPr>
      </p:pic>
      <p:pic>
        <p:nvPicPr>
          <p:cNvPr id="13" name="Picture 13"/>
          <p:cNvPicPr>
            <a:picLocks noChangeAspect="1"/>
          </p:cNvPicPr>
          <p:nvPr/>
        </p:nvPicPr>
        <p:blipFill>
          <a:blip r:embed="rId16"/>
          <a:srcRect/>
          <a:stretch>
            <a:fillRect/>
          </a:stretch>
        </p:blipFill>
        <p:spPr>
          <a:xfrm>
            <a:off x="194059" y="3841529"/>
            <a:ext cx="2885356" cy="1637439"/>
          </a:xfrm>
          <a:prstGeom prst="rect">
            <a:avLst/>
          </a:prstGeom>
        </p:spPr>
      </p:pic>
      <p:pic>
        <p:nvPicPr>
          <p:cNvPr id="14" name="Picture 14"/>
          <p:cNvPicPr>
            <a:picLocks noChangeAspect="1"/>
          </p:cNvPicPr>
          <p:nvPr/>
        </p:nvPicPr>
        <p:blipFill>
          <a:blip r:embed="rId17"/>
          <a:srcRect l="3722" r="3722" b="8530"/>
          <a:stretch>
            <a:fillRect/>
          </a:stretch>
        </p:blipFill>
        <p:spPr>
          <a:xfrm>
            <a:off x="3580300" y="3841529"/>
            <a:ext cx="2614811" cy="111603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586438" y="5039299"/>
            <a:ext cx="1649237" cy="1649237"/>
          </a:xfrm>
          <a:prstGeom prst="rect">
            <a:avLst/>
          </a:prstGeom>
        </p:spPr>
      </p:pic>
      <p:pic>
        <p:nvPicPr>
          <p:cNvPr id="16" name="Picture 16"/>
          <p:cNvPicPr>
            <a:picLocks noChangeAspect="1"/>
          </p:cNvPicPr>
          <p:nvPr/>
        </p:nvPicPr>
        <p:blipFill>
          <a:blip r:embed="rId20"/>
          <a:srcRect/>
          <a:stretch>
            <a:fillRect/>
          </a:stretch>
        </p:blipFill>
        <p:spPr>
          <a:xfrm>
            <a:off x="12198392" y="4476942"/>
            <a:ext cx="4562969" cy="1713965"/>
          </a:xfrm>
          <a:prstGeom prst="rect">
            <a:avLst/>
          </a:prstGeom>
        </p:spPr>
      </p:pic>
      <p:pic>
        <p:nvPicPr>
          <p:cNvPr id="17"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8804291" y="4079476"/>
            <a:ext cx="1367935" cy="1765078"/>
          </a:xfrm>
          <a:prstGeom prst="rect">
            <a:avLst/>
          </a:prstGeom>
        </p:spPr>
      </p:pic>
      <p:pic>
        <p:nvPicPr>
          <p:cNvPr id="18"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586438" y="3679940"/>
            <a:ext cx="1827569" cy="1439210"/>
          </a:xfrm>
          <a:prstGeom prst="rect">
            <a:avLst/>
          </a:prstGeom>
        </p:spPr>
      </p:pic>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0903333" y="3730242"/>
            <a:ext cx="1207675" cy="2477282"/>
          </a:xfrm>
          <a:prstGeom prst="rect">
            <a:avLst/>
          </a:prstGeom>
        </p:spPr>
      </p:pic>
      <p:pic>
        <p:nvPicPr>
          <p:cNvPr id="22" name="Picture 16">
            <a:extLst>
              <a:ext uri="{FF2B5EF4-FFF2-40B4-BE49-F238E27FC236}">
                <a16:creationId xmlns:a16="http://schemas.microsoft.com/office/drawing/2014/main" id="{EFEC496C-06BE-CE46-ACD0-F25DEDC61718}"/>
              </a:ext>
            </a:extLst>
          </p:cNvPr>
          <p:cNvPicPr>
            <a:picLocks noChangeAspect="1"/>
          </p:cNvPicPr>
          <p:nvPr/>
        </p:nvPicPr>
        <p:blipFill>
          <a:blip r:embed="rId20"/>
          <a:srcRect/>
          <a:stretch>
            <a:fillRect/>
          </a:stretch>
        </p:blipFill>
        <p:spPr>
          <a:xfrm>
            <a:off x="10172226" y="1415116"/>
            <a:ext cx="4306488" cy="1617625"/>
          </a:xfrm>
          <a:prstGeom prst="rect">
            <a:avLst/>
          </a:prstGeom>
        </p:spPr>
      </p:pic>
      <p:pic>
        <p:nvPicPr>
          <p:cNvPr id="24" name="Picture 19">
            <a:extLst>
              <a:ext uri="{FF2B5EF4-FFF2-40B4-BE49-F238E27FC236}">
                <a16:creationId xmlns:a16="http://schemas.microsoft.com/office/drawing/2014/main" id="{07FB062A-B7C9-884F-8605-ACDBA6A6CFD3}"/>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flipH="1">
            <a:off x="-76620" y="7385002"/>
            <a:ext cx="1037423" cy="2128048"/>
          </a:xfrm>
          <a:prstGeom prst="rect">
            <a:avLst/>
          </a:prstGeom>
        </p:spPr>
      </p:pic>
      <p:pic>
        <p:nvPicPr>
          <p:cNvPr id="26" name="Picture 17">
            <a:extLst>
              <a:ext uri="{FF2B5EF4-FFF2-40B4-BE49-F238E27FC236}">
                <a16:creationId xmlns:a16="http://schemas.microsoft.com/office/drawing/2014/main" id="{91D1A27B-E5A4-204D-A01A-A078E4265B1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896028" y="7104382"/>
            <a:ext cx="1207675" cy="1558291"/>
          </a:xfrm>
          <a:prstGeom prst="rect">
            <a:avLst/>
          </a:prstGeom>
        </p:spPr>
      </p:pic>
      <p:pic>
        <p:nvPicPr>
          <p:cNvPr id="28" name="Picture 15">
            <a:extLst>
              <a:ext uri="{FF2B5EF4-FFF2-40B4-BE49-F238E27FC236}">
                <a16:creationId xmlns:a16="http://schemas.microsoft.com/office/drawing/2014/main" id="{33ACF984-7167-5849-A241-F15FAA2A14EB}"/>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426571" y="1191618"/>
            <a:ext cx="1334600" cy="1334600"/>
          </a:xfrm>
          <a:prstGeom prst="rect">
            <a:avLst/>
          </a:prstGeom>
        </p:spPr>
      </p:pic>
      <p:pic>
        <p:nvPicPr>
          <p:cNvPr id="30" name="Picture 18">
            <a:extLst>
              <a:ext uri="{FF2B5EF4-FFF2-40B4-BE49-F238E27FC236}">
                <a16:creationId xmlns:a16="http://schemas.microsoft.com/office/drawing/2014/main" id="{C1A0D210-8C36-FD46-A50B-1B20A95C269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637715" y="858096"/>
            <a:ext cx="1827569" cy="1439210"/>
          </a:xfrm>
          <a:prstGeom prst="rect">
            <a:avLst/>
          </a:prstGeom>
        </p:spPr>
      </p:pic>
      <p:pic>
        <p:nvPicPr>
          <p:cNvPr id="32" name="Picture 12">
            <a:extLst>
              <a:ext uri="{FF2B5EF4-FFF2-40B4-BE49-F238E27FC236}">
                <a16:creationId xmlns:a16="http://schemas.microsoft.com/office/drawing/2014/main" id="{088FE0AB-3326-4046-975D-A9102DA02C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1017" y="1234195"/>
            <a:ext cx="2865421" cy="1124678"/>
          </a:xfrm>
          <a:prstGeom prst="rect">
            <a:avLst/>
          </a:prstGeom>
        </p:spPr>
      </p:pic>
      <p:pic>
        <p:nvPicPr>
          <p:cNvPr id="34" name="Picture 13">
            <a:extLst>
              <a:ext uri="{FF2B5EF4-FFF2-40B4-BE49-F238E27FC236}">
                <a16:creationId xmlns:a16="http://schemas.microsoft.com/office/drawing/2014/main" id="{89CDCCA9-2D8A-5D47-979A-EEEF94F2BCBD}"/>
              </a:ext>
            </a:extLst>
          </p:cNvPr>
          <p:cNvPicPr>
            <a:picLocks noChangeAspect="1"/>
          </p:cNvPicPr>
          <p:nvPr/>
        </p:nvPicPr>
        <p:blipFill>
          <a:blip r:embed="rId16"/>
          <a:srcRect/>
          <a:stretch>
            <a:fillRect/>
          </a:stretch>
        </p:blipFill>
        <p:spPr>
          <a:xfrm>
            <a:off x="13240565" y="8036455"/>
            <a:ext cx="2273972" cy="1290479"/>
          </a:xfrm>
          <a:prstGeom prst="rect">
            <a:avLst/>
          </a:prstGeom>
        </p:spPr>
      </p:pic>
      <p:pic>
        <p:nvPicPr>
          <p:cNvPr id="36" name="Picture 14">
            <a:extLst>
              <a:ext uri="{FF2B5EF4-FFF2-40B4-BE49-F238E27FC236}">
                <a16:creationId xmlns:a16="http://schemas.microsoft.com/office/drawing/2014/main" id="{E3287E09-E0AE-4D46-B4D5-C017EDE72611}"/>
              </a:ext>
            </a:extLst>
          </p:cNvPr>
          <p:cNvPicPr>
            <a:picLocks noChangeAspect="1"/>
          </p:cNvPicPr>
          <p:nvPr/>
        </p:nvPicPr>
        <p:blipFill>
          <a:blip r:embed="rId17"/>
          <a:srcRect l="3722" r="3722" b="8530"/>
          <a:stretch>
            <a:fillRect/>
          </a:stretch>
        </p:blipFill>
        <p:spPr>
          <a:xfrm rot="5400000">
            <a:off x="2527853" y="8284075"/>
            <a:ext cx="2769856" cy="118220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13"/>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circle(in)">
                                      <p:cBhvr>
                                        <p:cTn id="47" dur="20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2"/>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circle(in)">
                                      <p:cBhvr>
                                        <p:cTn id="60" dur="2000"/>
                                        <p:tgtEl>
                                          <p:spTgt spid="32"/>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mph" presetSubtype="0" fill="hold" nodeType="clickEffect">
                                  <p:stCondLst>
                                    <p:cond delay="0"/>
                                  </p:stCondLst>
                                  <p:childTnLst>
                                    <p:animScale>
                                      <p:cBhvr>
                                        <p:cTn id="64" dur="2000" fill="hold"/>
                                        <p:tgtEl>
                                          <p:spTgt spid="14"/>
                                        </p:tgtEl>
                                      </p:cBhvr>
                                      <p:by x="150000" y="150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circle(in)">
                                      <p:cBhvr>
                                        <p:cTn id="73" dur="20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mph" presetSubtype="0" fill="hold" nodeType="clickEffect">
                                  <p:stCondLst>
                                    <p:cond delay="0"/>
                                  </p:stCondLst>
                                  <p:childTnLst>
                                    <p:animScale>
                                      <p:cBhvr>
                                        <p:cTn id="77" dur="2000" fill="hold"/>
                                        <p:tgtEl>
                                          <p:spTgt spid="15"/>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circle(in)">
                                      <p:cBhvr>
                                        <p:cTn id="86" dur="2000"/>
                                        <p:tgtEl>
                                          <p:spTgt spid="28"/>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2000" fill="hold"/>
                                        <p:tgtEl>
                                          <p:spTgt spid="18"/>
                                        </p:tgtEl>
                                      </p:cBhvr>
                                      <p:by x="150000" y="150000"/>
                                    </p:animScale>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circle(in)">
                                      <p:cBhvr>
                                        <p:cTn id="99" dur="20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mph" presetSubtype="0" fill="hold" nodeType="clickEffect">
                                  <p:stCondLst>
                                    <p:cond delay="0"/>
                                  </p:stCondLst>
                                  <p:childTnLst>
                                    <p:animScale>
                                      <p:cBhvr>
                                        <p:cTn id="103" dur="2000" fill="hold"/>
                                        <p:tgtEl>
                                          <p:spTgt spid="17"/>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1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ircle(in)">
                                      <p:cBhvr>
                                        <p:cTn id="112" dur="2000"/>
                                        <p:tgtEl>
                                          <p:spTgt spid="26"/>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mph" presetSubtype="0" fill="hold" nodeType="clickEffect">
                                  <p:stCondLst>
                                    <p:cond delay="0"/>
                                  </p:stCondLst>
                                  <p:childTnLst>
                                    <p:animScale>
                                      <p:cBhvr>
                                        <p:cTn id="116" dur="2000" fill="hold"/>
                                        <p:tgtEl>
                                          <p:spTgt spid="19"/>
                                        </p:tgtEl>
                                      </p:cBhvr>
                                      <p:by x="150000" y="150000"/>
                                    </p:animScale>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19"/>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6" presetClass="entr" presetSubtype="16" fill="hold" nodeType="clickEffect">
                                  <p:stCondLst>
                                    <p:cond delay="0"/>
                                  </p:stCondLst>
                                  <p:childTnLst>
                                    <p:set>
                                      <p:cBhvr>
                                        <p:cTn id="124" dur="1" fill="hold">
                                          <p:stCondLst>
                                            <p:cond delay="0"/>
                                          </p:stCondLst>
                                        </p:cTn>
                                        <p:tgtEl>
                                          <p:spTgt spid="24"/>
                                        </p:tgtEl>
                                        <p:attrNameLst>
                                          <p:attrName>style.visibility</p:attrName>
                                        </p:attrNameLst>
                                      </p:cBhvr>
                                      <p:to>
                                        <p:strVal val="visible"/>
                                      </p:to>
                                    </p:set>
                                    <p:animEffect transition="in" filter="circle(in)">
                                      <p:cBhvr>
                                        <p:cTn id="125" dur="2000"/>
                                        <p:tgtEl>
                                          <p:spTgt spid="24"/>
                                        </p:tgtEl>
                                      </p:cBhvr>
                                    </p:animEffect>
                                  </p:childTnLst>
                                </p:cTn>
                              </p:par>
                            </p:childTnLst>
                          </p:cTn>
                        </p:par>
                      </p:childTnLst>
                    </p:cTn>
                  </p:par>
                  <p:par>
                    <p:cTn id="126" fill="hold">
                      <p:stCondLst>
                        <p:cond delay="indefinite"/>
                      </p:stCondLst>
                      <p:childTnLst>
                        <p:par>
                          <p:cTn id="127" fill="hold">
                            <p:stCondLst>
                              <p:cond delay="0"/>
                            </p:stCondLst>
                            <p:childTnLst>
                              <p:par>
                                <p:cTn id="128" presetID="6" presetClass="emph" presetSubtype="0" fill="hold" nodeType="clickEffect">
                                  <p:stCondLst>
                                    <p:cond delay="0"/>
                                  </p:stCondLst>
                                  <p:childTnLst>
                                    <p:animScale>
                                      <p:cBhvr>
                                        <p:cTn id="129" dur="2000" fill="hold"/>
                                        <p:tgtEl>
                                          <p:spTgt spid="16"/>
                                        </p:tgtEl>
                                      </p:cBhvr>
                                      <p:by x="150000" y="150000"/>
                                    </p:animScale>
                                  </p:childTnLst>
                                </p:cTn>
                              </p:par>
                            </p:childTnLst>
                          </p:cTn>
                        </p:par>
                      </p:childTnLst>
                    </p:cTn>
                  </p:par>
                  <p:par>
                    <p:cTn id="130" fill="hold">
                      <p:stCondLst>
                        <p:cond delay="indefinite"/>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16"/>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6" presetClass="entr" presetSubtype="16" fill="hold"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circle(in)">
                                      <p:cBhvr>
                                        <p:cTn id="1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txBody>
            <a:bodyPr/>
            <a:lstStyle/>
            <a:p>
              <a:endParaRPr lang="en-US"/>
            </a:p>
          </p:txBody>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txBody>
            <a:bodyPr/>
            <a:lstStyle/>
            <a:p>
              <a:endParaRPr lang="en-US"/>
            </a:p>
          </p:txBody>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txBody>
            <a:bodyPr/>
            <a:lstStyle/>
            <a:p>
              <a:endParaRPr lang="en-US"/>
            </a:p>
          </p:txBody>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4018782"/>
            <a:ext cx="6064499" cy="96329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VẬN DỤNG </a:t>
            </a:r>
          </a:p>
        </p:txBody>
      </p:sp>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896" t="19938" r="27425" b="27540"/>
          <a:stretch>
            <a:fillRect/>
          </a:stretch>
        </p:blipFill>
        <p:spPr>
          <a:xfrm rot="-5535412">
            <a:off x="4063616" y="-2029534"/>
            <a:ext cx="10587460" cy="14629945"/>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sp>
        <p:nvSpPr>
          <p:cNvPr id="2" name="TextBox 2"/>
          <p:cNvSpPr txBox="1"/>
          <p:nvPr/>
        </p:nvSpPr>
        <p:spPr>
          <a:xfrm>
            <a:off x="1028700" y="3079750"/>
            <a:ext cx="16230600" cy="4213225"/>
          </a:xfrm>
          <a:prstGeom prst="rect">
            <a:avLst/>
          </a:prstGeom>
        </p:spPr>
        <p:txBody>
          <a:bodyPr lIns="0" tIns="0" rIns="0" bIns="0" rtlCol="0" anchor="t">
            <a:spAutoFit/>
          </a:bodyPr>
          <a:lstStyle/>
          <a:p>
            <a:pPr algn="ctr">
              <a:lnSpc>
                <a:spcPts val="11000"/>
              </a:lnSpc>
            </a:pPr>
            <a:r>
              <a:rPr lang="en-US" sz="9999">
                <a:solidFill>
                  <a:srgbClr val="000000"/>
                </a:solidFill>
                <a:latin typeface="Fascinate Bold"/>
              </a:rPr>
              <a:t>HẸN GẶP LẠI CÁC CON VÀO BUỔI HỌC TIẾP THEO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345955" y="-127451"/>
            <a:ext cx="2749310" cy="262215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7611" y="1028700"/>
            <a:ext cx="1231489" cy="115088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928924" y="5989467"/>
            <a:ext cx="4660753" cy="4938546"/>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71961" y="9095981"/>
            <a:ext cx="1526079" cy="324639"/>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98197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81352"/>
            <a:ext cx="5103200" cy="586725"/>
          </a:xfrm>
          <a:prstGeom prst="rect">
            <a:avLst/>
          </a:prstGeom>
        </p:spPr>
        <p:txBody>
          <a:bodyPr lIns="0" tIns="0" rIns="0" bIns="0" rtlCol="0" anchor="t">
            <a:spAutoFit/>
          </a:bodyPr>
          <a:lstStyle/>
          <a:p>
            <a:pPr>
              <a:lnSpc>
                <a:spcPts val="4827"/>
              </a:lnSpc>
            </a:pPr>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3678"/>
            <a:ext cx="18288000" cy="103143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3107"/>
          <a:stretch>
            <a:fillRect/>
          </a:stretch>
        </p:blipFill>
        <p:spPr>
          <a:xfrm flipV="1">
            <a:off x="2938720" y="1408359"/>
            <a:ext cx="4519312" cy="119300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33646" b="21688"/>
          <a:stretch>
            <a:fillRect/>
          </a:stretch>
        </p:blipFill>
        <p:spPr>
          <a:xfrm>
            <a:off x="2958847" y="5230071"/>
            <a:ext cx="1685640" cy="188934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80169" y="5854103"/>
            <a:ext cx="3301973" cy="3175898"/>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1595" y="6185444"/>
            <a:ext cx="829322" cy="3145703"/>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19710" y="7119416"/>
            <a:ext cx="1279181" cy="2791863"/>
          </a:xfrm>
          <a:prstGeom prst="rect">
            <a:avLst/>
          </a:prstGeom>
        </p:spPr>
      </p:pic>
      <p:grpSp>
        <p:nvGrpSpPr>
          <p:cNvPr id="9" name="Group 9"/>
          <p:cNvGrpSpPr/>
          <p:nvPr/>
        </p:nvGrpSpPr>
        <p:grpSpPr>
          <a:xfrm>
            <a:off x="12007341" y="2474726"/>
            <a:ext cx="2922969" cy="3379377"/>
            <a:chOff x="0" y="0"/>
            <a:chExt cx="1328622" cy="1536080"/>
          </a:xfrm>
        </p:grpSpPr>
        <p:sp>
          <p:nvSpPr>
            <p:cNvPr id="10" name="Freeform 10"/>
            <p:cNvSpPr/>
            <p:nvPr/>
          </p:nvSpPr>
          <p:spPr>
            <a:xfrm>
              <a:off x="10160" y="16510"/>
              <a:ext cx="1305762" cy="1508141"/>
            </a:xfrm>
            <a:custGeom>
              <a:avLst/>
              <a:gdLst/>
              <a:ahLst/>
              <a:cxnLst/>
              <a:rect l="l" t="t" r="r" b="b"/>
              <a:pathLst>
                <a:path w="1305762" h="1508141">
                  <a:moveTo>
                    <a:pt x="1305762" y="1508141"/>
                  </a:moveTo>
                  <a:lnTo>
                    <a:pt x="0" y="1500520"/>
                  </a:lnTo>
                  <a:lnTo>
                    <a:pt x="0" y="536289"/>
                  </a:lnTo>
                  <a:lnTo>
                    <a:pt x="17780" y="19050"/>
                  </a:lnTo>
                  <a:lnTo>
                    <a:pt x="648924" y="0"/>
                  </a:lnTo>
                  <a:lnTo>
                    <a:pt x="1286712" y="5080"/>
                  </a:lnTo>
                  <a:close/>
                </a:path>
              </a:pathLst>
            </a:custGeom>
            <a:solidFill>
              <a:srgbClr val="FFFFFF"/>
            </a:solidFill>
            <a:ln>
              <a:solidFill>
                <a:srgbClr val="000000"/>
              </a:solidFill>
            </a:ln>
          </p:spPr>
          <p:txBody>
            <a:bodyPr/>
            <a:lstStyle/>
            <a:p>
              <a:endParaRPr lang="en-US"/>
            </a:p>
          </p:txBody>
        </p:sp>
        <p:sp>
          <p:nvSpPr>
            <p:cNvPr id="11" name="Freeform 11"/>
            <p:cNvSpPr/>
            <p:nvPr/>
          </p:nvSpPr>
          <p:spPr>
            <a:xfrm>
              <a:off x="-3810" y="0"/>
              <a:ext cx="1334972" cy="1534810"/>
            </a:xfrm>
            <a:custGeom>
              <a:avLst/>
              <a:gdLst/>
              <a:ahLst/>
              <a:cxnLst/>
              <a:rect l="l" t="t" r="r" b="b"/>
              <a:pathLst>
                <a:path w="1334972" h="1534810">
                  <a:moveTo>
                    <a:pt x="1300682" y="21590"/>
                  </a:moveTo>
                  <a:cubicBezTo>
                    <a:pt x="1301952" y="34290"/>
                    <a:pt x="1301952" y="44450"/>
                    <a:pt x="1303222" y="54610"/>
                  </a:cubicBezTo>
                  <a:cubicBezTo>
                    <a:pt x="1305762" y="86139"/>
                    <a:pt x="1307032" y="117701"/>
                    <a:pt x="1309572" y="148135"/>
                  </a:cubicBezTo>
                  <a:cubicBezTo>
                    <a:pt x="1309572" y="192096"/>
                    <a:pt x="1322272" y="1058912"/>
                    <a:pt x="1328622" y="1102872"/>
                  </a:cubicBezTo>
                  <a:cubicBezTo>
                    <a:pt x="1334972" y="1169377"/>
                    <a:pt x="1331162" y="1237009"/>
                    <a:pt x="1331162" y="1303514"/>
                  </a:cubicBezTo>
                  <a:cubicBezTo>
                    <a:pt x="1331162" y="1362128"/>
                    <a:pt x="1332432" y="1416233"/>
                    <a:pt x="1333702" y="1473850"/>
                  </a:cubicBezTo>
                  <a:cubicBezTo>
                    <a:pt x="1333702" y="1495440"/>
                    <a:pt x="1333702" y="1509410"/>
                    <a:pt x="1333702" y="1533540"/>
                  </a:cubicBezTo>
                  <a:cubicBezTo>
                    <a:pt x="1310842" y="1533540"/>
                    <a:pt x="1290522" y="1534810"/>
                    <a:pt x="1271433" y="1533540"/>
                  </a:cubicBezTo>
                  <a:cubicBezTo>
                    <a:pt x="1208447" y="1528460"/>
                    <a:pt x="1144493" y="1534810"/>
                    <a:pt x="1081507" y="1529730"/>
                  </a:cubicBezTo>
                  <a:cubicBezTo>
                    <a:pt x="1043715" y="1525920"/>
                    <a:pt x="1006893" y="1528460"/>
                    <a:pt x="969102" y="1525920"/>
                  </a:cubicBezTo>
                  <a:cubicBezTo>
                    <a:pt x="951659" y="1524650"/>
                    <a:pt x="934217" y="1523380"/>
                    <a:pt x="916775" y="1522110"/>
                  </a:cubicBezTo>
                  <a:cubicBezTo>
                    <a:pt x="906116" y="1522110"/>
                    <a:pt x="896426" y="1523380"/>
                    <a:pt x="885767" y="1523380"/>
                  </a:cubicBezTo>
                  <a:cubicBezTo>
                    <a:pt x="858634" y="1522110"/>
                    <a:pt x="784020" y="1523380"/>
                    <a:pt x="756888" y="1522110"/>
                  </a:cubicBezTo>
                  <a:cubicBezTo>
                    <a:pt x="737508" y="1520840"/>
                    <a:pt x="349903" y="1529730"/>
                    <a:pt x="330523" y="1528460"/>
                  </a:cubicBezTo>
                  <a:cubicBezTo>
                    <a:pt x="325678" y="1528460"/>
                    <a:pt x="319864" y="1529730"/>
                    <a:pt x="315019" y="1529730"/>
                  </a:cubicBezTo>
                  <a:cubicBezTo>
                    <a:pt x="303391" y="1529730"/>
                    <a:pt x="292732" y="1531000"/>
                    <a:pt x="281104" y="1531000"/>
                  </a:cubicBezTo>
                  <a:cubicBezTo>
                    <a:pt x="252033" y="1531000"/>
                    <a:pt x="223932" y="1529730"/>
                    <a:pt x="194862" y="1528460"/>
                  </a:cubicBezTo>
                  <a:cubicBezTo>
                    <a:pt x="177419" y="1527190"/>
                    <a:pt x="159977" y="1525920"/>
                    <a:pt x="143504" y="1524650"/>
                  </a:cubicBezTo>
                  <a:cubicBezTo>
                    <a:pt x="112496" y="1523380"/>
                    <a:pt x="81487" y="1522110"/>
                    <a:pt x="48260" y="1522110"/>
                  </a:cubicBezTo>
                  <a:cubicBezTo>
                    <a:pt x="38100" y="1522110"/>
                    <a:pt x="29210" y="1522110"/>
                    <a:pt x="19050" y="1520840"/>
                  </a:cubicBezTo>
                  <a:cubicBezTo>
                    <a:pt x="10160" y="1519570"/>
                    <a:pt x="5080" y="1513220"/>
                    <a:pt x="7620" y="1504330"/>
                  </a:cubicBezTo>
                  <a:cubicBezTo>
                    <a:pt x="16510" y="1472593"/>
                    <a:pt x="12700" y="1444413"/>
                    <a:pt x="11430" y="1415106"/>
                  </a:cubicBezTo>
                  <a:cubicBezTo>
                    <a:pt x="10160" y="1355365"/>
                    <a:pt x="6350" y="1296750"/>
                    <a:pt x="7620" y="1237009"/>
                  </a:cubicBezTo>
                  <a:cubicBezTo>
                    <a:pt x="5080" y="1162614"/>
                    <a:pt x="0" y="241693"/>
                    <a:pt x="7620" y="166170"/>
                  </a:cubicBezTo>
                  <a:cubicBezTo>
                    <a:pt x="8890" y="151517"/>
                    <a:pt x="7620" y="135736"/>
                    <a:pt x="8890" y="121082"/>
                  </a:cubicBezTo>
                  <a:cubicBezTo>
                    <a:pt x="10160" y="97411"/>
                    <a:pt x="12700" y="71486"/>
                    <a:pt x="13970" y="44450"/>
                  </a:cubicBezTo>
                  <a:cubicBezTo>
                    <a:pt x="13970" y="41910"/>
                    <a:pt x="15240" y="39370"/>
                    <a:pt x="16510" y="38100"/>
                  </a:cubicBezTo>
                  <a:cubicBezTo>
                    <a:pt x="38100" y="35560"/>
                    <a:pt x="57262" y="30480"/>
                    <a:pt x="72766" y="29210"/>
                  </a:cubicBezTo>
                  <a:cubicBezTo>
                    <a:pt x="98929" y="25400"/>
                    <a:pt x="125093" y="22860"/>
                    <a:pt x="152225" y="20320"/>
                  </a:cubicBezTo>
                  <a:cubicBezTo>
                    <a:pt x="170636" y="17780"/>
                    <a:pt x="189047" y="16510"/>
                    <a:pt x="206490" y="13970"/>
                  </a:cubicBezTo>
                  <a:cubicBezTo>
                    <a:pt x="223932" y="11430"/>
                    <a:pt x="242343" y="8890"/>
                    <a:pt x="259785" y="8890"/>
                  </a:cubicBezTo>
                  <a:cubicBezTo>
                    <a:pt x="279166" y="7620"/>
                    <a:pt x="298546" y="10160"/>
                    <a:pt x="317926" y="8890"/>
                  </a:cubicBezTo>
                  <a:cubicBezTo>
                    <a:pt x="342151" y="8890"/>
                    <a:pt x="781113" y="6350"/>
                    <a:pt x="805339" y="5080"/>
                  </a:cubicBezTo>
                  <a:cubicBezTo>
                    <a:pt x="828595" y="3810"/>
                    <a:pt x="851851" y="2540"/>
                    <a:pt x="876076" y="2540"/>
                  </a:cubicBezTo>
                  <a:cubicBezTo>
                    <a:pt x="915806" y="1270"/>
                    <a:pt x="954566" y="0"/>
                    <a:pt x="994296" y="0"/>
                  </a:cubicBezTo>
                  <a:cubicBezTo>
                    <a:pt x="1010769" y="0"/>
                    <a:pt x="1028211" y="2540"/>
                    <a:pt x="1044684" y="2540"/>
                  </a:cubicBezTo>
                  <a:cubicBezTo>
                    <a:pt x="1090228" y="3810"/>
                    <a:pt x="1136741" y="5080"/>
                    <a:pt x="1182284" y="7620"/>
                  </a:cubicBezTo>
                  <a:cubicBezTo>
                    <a:pt x="1206509" y="8890"/>
                    <a:pt x="1230735" y="12700"/>
                    <a:pt x="1254960" y="16510"/>
                  </a:cubicBezTo>
                  <a:cubicBezTo>
                    <a:pt x="1260774" y="16510"/>
                    <a:pt x="1266588" y="16510"/>
                    <a:pt x="1271433" y="16510"/>
                  </a:cubicBezTo>
                  <a:cubicBezTo>
                    <a:pt x="1281632" y="17780"/>
                    <a:pt x="1290522" y="20320"/>
                    <a:pt x="1300682" y="21590"/>
                  </a:cubicBezTo>
                  <a:close/>
                  <a:moveTo>
                    <a:pt x="1310842" y="1517030"/>
                  </a:moveTo>
                  <a:cubicBezTo>
                    <a:pt x="1312112" y="1500520"/>
                    <a:pt x="1313382" y="1487820"/>
                    <a:pt x="1313382" y="1475120"/>
                  </a:cubicBezTo>
                  <a:cubicBezTo>
                    <a:pt x="1312112" y="1410597"/>
                    <a:pt x="1310842" y="1350856"/>
                    <a:pt x="1310842" y="1286606"/>
                  </a:cubicBezTo>
                  <a:cubicBezTo>
                    <a:pt x="1310842" y="1257298"/>
                    <a:pt x="1313382" y="1227991"/>
                    <a:pt x="1312112" y="1198684"/>
                  </a:cubicBezTo>
                  <a:cubicBezTo>
                    <a:pt x="1312112" y="1171631"/>
                    <a:pt x="1310842" y="1143451"/>
                    <a:pt x="1309572" y="1116399"/>
                  </a:cubicBezTo>
                  <a:cubicBezTo>
                    <a:pt x="1304492" y="1074692"/>
                    <a:pt x="1293062" y="211258"/>
                    <a:pt x="1293062" y="169552"/>
                  </a:cubicBezTo>
                  <a:cubicBezTo>
                    <a:pt x="1290522" y="134609"/>
                    <a:pt x="1287982" y="98538"/>
                    <a:pt x="1285442" y="63500"/>
                  </a:cubicBezTo>
                  <a:cubicBezTo>
                    <a:pt x="1284172" y="44450"/>
                    <a:pt x="1282902" y="43180"/>
                    <a:pt x="1268526" y="41910"/>
                  </a:cubicBezTo>
                  <a:cubicBezTo>
                    <a:pt x="1265619" y="41910"/>
                    <a:pt x="1263681" y="41910"/>
                    <a:pt x="1260774" y="40640"/>
                  </a:cubicBezTo>
                  <a:cubicBezTo>
                    <a:pt x="1236549" y="36830"/>
                    <a:pt x="1211354" y="31750"/>
                    <a:pt x="1187129" y="30480"/>
                  </a:cubicBezTo>
                  <a:cubicBezTo>
                    <a:pt x="1128019" y="26670"/>
                    <a:pt x="1067941" y="25400"/>
                    <a:pt x="1008831" y="22860"/>
                  </a:cubicBezTo>
                  <a:cubicBezTo>
                    <a:pt x="1000110" y="22860"/>
                    <a:pt x="990420" y="22860"/>
                    <a:pt x="981699" y="22860"/>
                  </a:cubicBezTo>
                  <a:cubicBezTo>
                    <a:pt x="967164" y="22860"/>
                    <a:pt x="952628" y="22860"/>
                    <a:pt x="939062" y="22860"/>
                  </a:cubicBezTo>
                  <a:cubicBezTo>
                    <a:pt x="908054" y="22860"/>
                    <a:pt x="877046" y="22860"/>
                    <a:pt x="847006" y="24130"/>
                  </a:cubicBezTo>
                  <a:cubicBezTo>
                    <a:pt x="820843" y="25400"/>
                    <a:pt x="379943" y="29210"/>
                    <a:pt x="353779" y="29210"/>
                  </a:cubicBezTo>
                  <a:cubicBezTo>
                    <a:pt x="311143" y="29210"/>
                    <a:pt x="268506" y="26670"/>
                    <a:pt x="225870" y="33020"/>
                  </a:cubicBezTo>
                  <a:cubicBezTo>
                    <a:pt x="203583" y="36830"/>
                    <a:pt x="182264" y="36830"/>
                    <a:pt x="160946" y="38100"/>
                  </a:cubicBezTo>
                  <a:cubicBezTo>
                    <a:pt x="124124" y="41910"/>
                    <a:pt x="87301" y="45720"/>
                    <a:pt x="49530" y="50800"/>
                  </a:cubicBezTo>
                  <a:cubicBezTo>
                    <a:pt x="36830" y="50800"/>
                    <a:pt x="34290" y="53340"/>
                    <a:pt x="33020" y="68104"/>
                  </a:cubicBezTo>
                  <a:cubicBezTo>
                    <a:pt x="31750" y="88394"/>
                    <a:pt x="31750" y="108683"/>
                    <a:pt x="30480" y="128973"/>
                  </a:cubicBezTo>
                  <a:cubicBezTo>
                    <a:pt x="29210" y="162789"/>
                    <a:pt x="26670" y="195478"/>
                    <a:pt x="25400" y="229294"/>
                  </a:cubicBezTo>
                  <a:cubicBezTo>
                    <a:pt x="20320" y="265364"/>
                    <a:pt x="26670" y="1146833"/>
                    <a:pt x="29210" y="1182903"/>
                  </a:cubicBezTo>
                  <a:cubicBezTo>
                    <a:pt x="29210" y="1221228"/>
                    <a:pt x="29210" y="1260680"/>
                    <a:pt x="30480" y="1299005"/>
                  </a:cubicBezTo>
                  <a:cubicBezTo>
                    <a:pt x="30480" y="1327185"/>
                    <a:pt x="33020" y="1355365"/>
                    <a:pt x="33020" y="1383545"/>
                  </a:cubicBezTo>
                  <a:cubicBezTo>
                    <a:pt x="33020" y="1413979"/>
                    <a:pt x="33020" y="1444413"/>
                    <a:pt x="31750" y="1475120"/>
                  </a:cubicBezTo>
                  <a:cubicBezTo>
                    <a:pt x="31750" y="1478930"/>
                    <a:pt x="31750" y="1481470"/>
                    <a:pt x="31750" y="1485280"/>
                  </a:cubicBezTo>
                  <a:cubicBezTo>
                    <a:pt x="31750" y="1495441"/>
                    <a:pt x="35560" y="1499250"/>
                    <a:pt x="44450" y="1499250"/>
                  </a:cubicBezTo>
                  <a:cubicBezTo>
                    <a:pt x="59200" y="1499250"/>
                    <a:pt x="72766" y="1500520"/>
                    <a:pt x="85363" y="1500520"/>
                  </a:cubicBezTo>
                  <a:cubicBezTo>
                    <a:pt x="103774" y="1500520"/>
                    <a:pt x="123155" y="1497980"/>
                    <a:pt x="141566" y="1500520"/>
                  </a:cubicBezTo>
                  <a:cubicBezTo>
                    <a:pt x="171605" y="1504330"/>
                    <a:pt x="201645" y="1506870"/>
                    <a:pt x="231684" y="1505600"/>
                  </a:cubicBezTo>
                  <a:cubicBezTo>
                    <a:pt x="251064" y="1504330"/>
                    <a:pt x="269475" y="1506870"/>
                    <a:pt x="288856" y="1506870"/>
                  </a:cubicBezTo>
                  <a:cubicBezTo>
                    <a:pt x="316957" y="1506870"/>
                    <a:pt x="345058" y="1505600"/>
                    <a:pt x="373160" y="1506870"/>
                  </a:cubicBezTo>
                  <a:cubicBezTo>
                    <a:pt x="414827" y="1508141"/>
                    <a:pt x="872200" y="1497980"/>
                    <a:pt x="914837" y="1500520"/>
                  </a:cubicBezTo>
                  <a:cubicBezTo>
                    <a:pt x="933248" y="1501791"/>
                    <a:pt x="951659" y="1503060"/>
                    <a:pt x="969102" y="1503060"/>
                  </a:cubicBezTo>
                  <a:cubicBezTo>
                    <a:pt x="1001079" y="1505600"/>
                    <a:pt x="1032087" y="1501791"/>
                    <a:pt x="1064065" y="1505600"/>
                  </a:cubicBezTo>
                  <a:cubicBezTo>
                    <a:pt x="1090228" y="1508141"/>
                    <a:pt x="1116391" y="1508141"/>
                    <a:pt x="1142555" y="1510680"/>
                  </a:cubicBezTo>
                  <a:cubicBezTo>
                    <a:pt x="1181315" y="1514491"/>
                    <a:pt x="1220075" y="1517030"/>
                    <a:pt x="1258836" y="1518300"/>
                  </a:cubicBezTo>
                  <a:cubicBezTo>
                    <a:pt x="1273371" y="1518301"/>
                    <a:pt x="1290522" y="1517030"/>
                    <a:pt x="1310842" y="1517030"/>
                  </a:cubicBezTo>
                  <a:close/>
                </a:path>
              </a:pathLst>
            </a:custGeom>
            <a:solidFill>
              <a:srgbClr val="FCD7D7"/>
            </a:solidFill>
          </p:spPr>
          <p:txBody>
            <a:bodyPr/>
            <a:lstStyle/>
            <a:p>
              <a:endParaRPr lang="en-US"/>
            </a:p>
          </p:txBody>
        </p:sp>
      </p:grpSp>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6429" b="46910"/>
          <a:stretch>
            <a:fillRect/>
          </a:stretch>
        </p:blipFill>
        <p:spPr>
          <a:xfrm>
            <a:off x="8047675" y="5590862"/>
            <a:ext cx="2760047" cy="1659306"/>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567004" y="6238186"/>
            <a:ext cx="4098890" cy="2277161"/>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539384" y="7758296"/>
            <a:ext cx="1497537" cy="1889095"/>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571106" y="5186340"/>
            <a:ext cx="479543" cy="809045"/>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92267" y="5618135"/>
            <a:ext cx="879266" cy="821714"/>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126773" y="2247601"/>
            <a:ext cx="1128975" cy="240164"/>
          </a:xfrm>
          <a:prstGeom prst="rect">
            <a:avLst/>
          </a:prstGeom>
        </p:spPr>
      </p:pic>
      <p:pic>
        <p:nvPicPr>
          <p:cNvPr id="18" name="Picture 18"/>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10800000">
            <a:off x="3481642" y="5397548"/>
            <a:ext cx="1578648" cy="307119"/>
          </a:xfrm>
          <a:prstGeom prst="rect">
            <a:avLst/>
          </a:prstGeom>
        </p:spPr>
      </p:pic>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l="1057" t="25791" r="17870"/>
          <a:stretch>
            <a:fillRect/>
          </a:stretch>
        </p:blipFill>
        <p:spPr>
          <a:xfrm>
            <a:off x="13770402" y="1428750"/>
            <a:ext cx="1338153" cy="859629"/>
          </a:xfrm>
          <a:prstGeom prst="rect">
            <a:avLst/>
          </a:prstGeom>
        </p:spPr>
      </p:pic>
      <p:grpSp>
        <p:nvGrpSpPr>
          <p:cNvPr id="20" name="Group 20"/>
          <p:cNvGrpSpPr/>
          <p:nvPr/>
        </p:nvGrpSpPr>
        <p:grpSpPr>
          <a:xfrm>
            <a:off x="3354981" y="2768334"/>
            <a:ext cx="2826664" cy="2375166"/>
            <a:chOff x="0" y="0"/>
            <a:chExt cx="3175000" cy="2667864"/>
          </a:xfrm>
        </p:grpSpPr>
        <p:sp>
          <p:nvSpPr>
            <p:cNvPr id="21" name="Freeform 21"/>
            <p:cNvSpPr/>
            <p:nvPr/>
          </p:nvSpPr>
          <p:spPr>
            <a:xfrm>
              <a:off x="1270" y="-10160"/>
              <a:ext cx="3171190" cy="2691994"/>
            </a:xfrm>
            <a:custGeom>
              <a:avLst/>
              <a:gdLst/>
              <a:ahLst/>
              <a:cxnLst/>
              <a:rect l="l" t="t" r="r" b="b"/>
              <a:pathLst>
                <a:path w="3171190" h="2691994">
                  <a:moveTo>
                    <a:pt x="3168650" y="1877924"/>
                  </a:moveTo>
                  <a:cubicBezTo>
                    <a:pt x="3167380" y="1712824"/>
                    <a:pt x="3171190" y="1632011"/>
                    <a:pt x="3161030" y="1609981"/>
                  </a:cubicBezTo>
                  <a:cubicBezTo>
                    <a:pt x="3169920" y="1604608"/>
                    <a:pt x="3161030" y="1584906"/>
                    <a:pt x="3169920" y="1576309"/>
                  </a:cubicBezTo>
                  <a:cubicBezTo>
                    <a:pt x="3166110" y="1570219"/>
                    <a:pt x="3167380" y="1564129"/>
                    <a:pt x="3161030" y="1561980"/>
                  </a:cubicBezTo>
                  <a:lnTo>
                    <a:pt x="3161030" y="1556070"/>
                  </a:lnTo>
                  <a:cubicBezTo>
                    <a:pt x="3163570" y="1492307"/>
                    <a:pt x="3164840" y="1430694"/>
                    <a:pt x="3158490" y="1366753"/>
                  </a:cubicBezTo>
                  <a:cubicBezTo>
                    <a:pt x="3158490" y="1348842"/>
                    <a:pt x="3157220" y="1331111"/>
                    <a:pt x="3157220" y="1313200"/>
                  </a:cubicBezTo>
                  <a:cubicBezTo>
                    <a:pt x="3154680" y="1308543"/>
                    <a:pt x="3153410" y="1303707"/>
                    <a:pt x="3152140" y="1298692"/>
                  </a:cubicBezTo>
                  <a:cubicBezTo>
                    <a:pt x="3150870" y="1276483"/>
                    <a:pt x="3153410" y="1255169"/>
                    <a:pt x="3153410" y="1234034"/>
                  </a:cubicBezTo>
                  <a:cubicBezTo>
                    <a:pt x="3155950" y="1216482"/>
                    <a:pt x="3157220" y="1198392"/>
                    <a:pt x="3154680" y="1180481"/>
                  </a:cubicBezTo>
                  <a:cubicBezTo>
                    <a:pt x="3154680" y="1180123"/>
                    <a:pt x="3155950" y="1180302"/>
                    <a:pt x="3155950" y="1180481"/>
                  </a:cubicBezTo>
                  <a:cubicBezTo>
                    <a:pt x="3152140" y="1165257"/>
                    <a:pt x="3149600" y="1143227"/>
                    <a:pt x="3152140" y="1125137"/>
                  </a:cubicBezTo>
                  <a:lnTo>
                    <a:pt x="3147060" y="1114749"/>
                  </a:lnTo>
                  <a:lnTo>
                    <a:pt x="3147060" y="1085554"/>
                  </a:lnTo>
                  <a:cubicBezTo>
                    <a:pt x="3149600" y="1058867"/>
                    <a:pt x="3152140" y="974090"/>
                    <a:pt x="3152140" y="783590"/>
                  </a:cubicBezTo>
                  <a:cubicBezTo>
                    <a:pt x="3152140" y="548640"/>
                    <a:pt x="3152140" y="311150"/>
                    <a:pt x="3153410" y="74930"/>
                  </a:cubicBezTo>
                  <a:lnTo>
                    <a:pt x="3153410" y="17780"/>
                  </a:lnTo>
                  <a:lnTo>
                    <a:pt x="3112770" y="17780"/>
                  </a:lnTo>
                  <a:lnTo>
                    <a:pt x="3112770" y="52070"/>
                  </a:lnTo>
                  <a:lnTo>
                    <a:pt x="3119120" y="52070"/>
                  </a:lnTo>
                  <a:lnTo>
                    <a:pt x="3119120" y="74930"/>
                  </a:lnTo>
                  <a:cubicBezTo>
                    <a:pt x="3119120" y="100330"/>
                    <a:pt x="3120390" y="127000"/>
                    <a:pt x="3120390" y="153670"/>
                  </a:cubicBezTo>
                  <a:cubicBezTo>
                    <a:pt x="3120390" y="191770"/>
                    <a:pt x="3120390" y="231140"/>
                    <a:pt x="3121660" y="270510"/>
                  </a:cubicBezTo>
                  <a:lnTo>
                    <a:pt x="3121660" y="508000"/>
                  </a:lnTo>
                  <a:cubicBezTo>
                    <a:pt x="3121660" y="661670"/>
                    <a:pt x="3122930" y="815340"/>
                    <a:pt x="3128010" y="965200"/>
                  </a:cubicBezTo>
                  <a:lnTo>
                    <a:pt x="3122930" y="955040"/>
                  </a:lnTo>
                  <a:cubicBezTo>
                    <a:pt x="3125470" y="993140"/>
                    <a:pt x="3125470" y="1033780"/>
                    <a:pt x="3126740" y="1046330"/>
                  </a:cubicBezTo>
                  <a:cubicBezTo>
                    <a:pt x="3126740" y="1049553"/>
                    <a:pt x="3128010" y="1052777"/>
                    <a:pt x="3128010" y="1056180"/>
                  </a:cubicBezTo>
                  <a:cubicBezTo>
                    <a:pt x="3129280" y="1076599"/>
                    <a:pt x="3124200" y="1097913"/>
                    <a:pt x="3128010" y="1118331"/>
                  </a:cubicBezTo>
                  <a:lnTo>
                    <a:pt x="3125470" y="1116361"/>
                  </a:lnTo>
                  <a:cubicBezTo>
                    <a:pt x="3124200" y="1145197"/>
                    <a:pt x="3125470" y="1173138"/>
                    <a:pt x="3126740" y="1200720"/>
                  </a:cubicBezTo>
                  <a:cubicBezTo>
                    <a:pt x="3126740" y="1213795"/>
                    <a:pt x="3125470" y="1226870"/>
                    <a:pt x="3126740" y="1239945"/>
                  </a:cubicBezTo>
                  <a:cubicBezTo>
                    <a:pt x="3125470" y="1268781"/>
                    <a:pt x="3129280" y="1288125"/>
                    <a:pt x="3129280" y="1317140"/>
                  </a:cubicBezTo>
                  <a:lnTo>
                    <a:pt x="3124200" y="1317857"/>
                  </a:lnTo>
                  <a:cubicBezTo>
                    <a:pt x="3141980" y="1366574"/>
                    <a:pt x="3108960" y="1420127"/>
                    <a:pt x="3128010" y="1470814"/>
                  </a:cubicBezTo>
                  <a:lnTo>
                    <a:pt x="3121660" y="1467232"/>
                  </a:lnTo>
                  <a:cubicBezTo>
                    <a:pt x="3131820" y="1475113"/>
                    <a:pt x="3117850" y="1497860"/>
                    <a:pt x="3134360" y="1494994"/>
                  </a:cubicBezTo>
                  <a:lnTo>
                    <a:pt x="3129280" y="1503949"/>
                  </a:lnTo>
                  <a:cubicBezTo>
                    <a:pt x="3150870" y="1538338"/>
                    <a:pt x="3119120" y="1566637"/>
                    <a:pt x="3133090" y="1608906"/>
                  </a:cubicBezTo>
                  <a:lnTo>
                    <a:pt x="3129280" y="1606220"/>
                  </a:lnTo>
                  <a:cubicBezTo>
                    <a:pt x="3131820" y="1617504"/>
                    <a:pt x="3134360" y="1630578"/>
                    <a:pt x="3130550" y="1638817"/>
                  </a:cubicBezTo>
                  <a:cubicBezTo>
                    <a:pt x="3130550" y="1637564"/>
                    <a:pt x="3129280" y="1638101"/>
                    <a:pt x="3128010" y="1635414"/>
                  </a:cubicBezTo>
                  <a:cubicBezTo>
                    <a:pt x="3112770" y="1813154"/>
                    <a:pt x="3129280" y="2091284"/>
                    <a:pt x="3129280" y="2355444"/>
                  </a:cubicBezTo>
                  <a:lnTo>
                    <a:pt x="3121660" y="2324963"/>
                  </a:lnTo>
                  <a:cubicBezTo>
                    <a:pt x="3124200" y="2363063"/>
                    <a:pt x="3125470" y="2412594"/>
                    <a:pt x="3125470" y="2465934"/>
                  </a:cubicBezTo>
                  <a:lnTo>
                    <a:pt x="3125470" y="2627224"/>
                  </a:lnTo>
                  <a:cubicBezTo>
                    <a:pt x="3121660" y="2627224"/>
                    <a:pt x="3119120" y="2625954"/>
                    <a:pt x="3114040" y="2625954"/>
                  </a:cubicBezTo>
                  <a:lnTo>
                    <a:pt x="3111500" y="2627224"/>
                  </a:lnTo>
                  <a:lnTo>
                    <a:pt x="3100070" y="2632304"/>
                  </a:lnTo>
                  <a:lnTo>
                    <a:pt x="3092450" y="2632304"/>
                  </a:lnTo>
                  <a:cubicBezTo>
                    <a:pt x="3072130" y="2627224"/>
                    <a:pt x="3075940" y="2629763"/>
                    <a:pt x="3067050" y="2624684"/>
                  </a:cubicBezTo>
                  <a:cubicBezTo>
                    <a:pt x="2962910" y="2623413"/>
                    <a:pt x="2948940" y="2613254"/>
                    <a:pt x="2875280" y="2608174"/>
                  </a:cubicBezTo>
                  <a:cubicBezTo>
                    <a:pt x="2875280" y="2608174"/>
                    <a:pt x="2876550" y="2608174"/>
                    <a:pt x="2875280" y="2609444"/>
                  </a:cubicBezTo>
                  <a:cubicBezTo>
                    <a:pt x="2824480" y="2618334"/>
                    <a:pt x="2754630" y="2613254"/>
                    <a:pt x="2713990" y="2611984"/>
                  </a:cubicBezTo>
                  <a:lnTo>
                    <a:pt x="2697480" y="2608174"/>
                  </a:lnTo>
                  <a:cubicBezTo>
                    <a:pt x="2673350" y="2599284"/>
                    <a:pt x="2579370" y="2624684"/>
                    <a:pt x="2611120" y="2610713"/>
                  </a:cubicBezTo>
                  <a:cubicBezTo>
                    <a:pt x="2400300" y="2614524"/>
                    <a:pt x="2159000" y="2614524"/>
                    <a:pt x="2087487" y="2614524"/>
                  </a:cubicBezTo>
                  <a:cubicBezTo>
                    <a:pt x="2078890" y="2620874"/>
                    <a:pt x="2040535" y="2614524"/>
                    <a:pt x="2054092" y="2624684"/>
                  </a:cubicBezTo>
                  <a:cubicBezTo>
                    <a:pt x="2038882" y="2611984"/>
                    <a:pt x="1993252" y="2609444"/>
                    <a:pt x="1976389" y="2609444"/>
                  </a:cubicBezTo>
                  <a:cubicBezTo>
                    <a:pt x="1977050" y="2608174"/>
                    <a:pt x="1977711" y="2606904"/>
                    <a:pt x="1980357" y="2606904"/>
                  </a:cubicBezTo>
                  <a:cubicBezTo>
                    <a:pt x="1947622" y="2590394"/>
                    <a:pt x="1941340" y="2622144"/>
                    <a:pt x="1910589" y="2601824"/>
                  </a:cubicBezTo>
                  <a:cubicBezTo>
                    <a:pt x="1905629" y="2615794"/>
                    <a:pt x="1854709" y="2598013"/>
                    <a:pt x="1837185" y="2613254"/>
                  </a:cubicBezTo>
                  <a:cubicBezTo>
                    <a:pt x="1833547" y="2610713"/>
                    <a:pt x="1832225" y="2606904"/>
                    <a:pt x="1833547" y="2605634"/>
                  </a:cubicBezTo>
                  <a:cubicBezTo>
                    <a:pt x="1777998" y="2603094"/>
                    <a:pt x="1716828" y="2601824"/>
                    <a:pt x="1670206" y="2599284"/>
                  </a:cubicBezTo>
                  <a:cubicBezTo>
                    <a:pt x="1630197" y="2611984"/>
                    <a:pt x="1573325" y="2594204"/>
                    <a:pt x="1538607" y="2610713"/>
                  </a:cubicBezTo>
                  <a:cubicBezTo>
                    <a:pt x="1510171" y="2606904"/>
                    <a:pt x="1463880" y="2600554"/>
                    <a:pt x="1424202" y="2606904"/>
                  </a:cubicBezTo>
                  <a:lnTo>
                    <a:pt x="1428169" y="2604363"/>
                  </a:lnTo>
                  <a:cubicBezTo>
                    <a:pt x="1383201" y="2605634"/>
                    <a:pt x="1326990" y="2605634"/>
                    <a:pt x="1296240" y="2617063"/>
                  </a:cubicBezTo>
                  <a:cubicBezTo>
                    <a:pt x="1283014" y="2600554"/>
                    <a:pt x="1263505" y="2604363"/>
                    <a:pt x="1243997" y="2599284"/>
                  </a:cubicBezTo>
                  <a:cubicBezTo>
                    <a:pt x="1213908" y="2606904"/>
                    <a:pt x="1153399" y="2604363"/>
                    <a:pt x="1107438" y="2611984"/>
                  </a:cubicBezTo>
                  <a:cubicBezTo>
                    <a:pt x="1100494" y="2604363"/>
                    <a:pt x="1069744" y="2615794"/>
                    <a:pt x="1067429" y="2604363"/>
                  </a:cubicBezTo>
                  <a:cubicBezTo>
                    <a:pt x="1004570" y="2611984"/>
                    <a:pt x="814070" y="2615794"/>
                    <a:pt x="617220" y="2617063"/>
                  </a:cubicBezTo>
                  <a:lnTo>
                    <a:pt x="318770" y="2617063"/>
                  </a:lnTo>
                  <a:lnTo>
                    <a:pt x="168910" y="2615794"/>
                  </a:lnTo>
                  <a:lnTo>
                    <a:pt x="93980" y="2614524"/>
                  </a:lnTo>
                  <a:lnTo>
                    <a:pt x="58420" y="2614524"/>
                  </a:lnTo>
                  <a:lnTo>
                    <a:pt x="45720" y="2613254"/>
                  </a:lnTo>
                  <a:lnTo>
                    <a:pt x="48260" y="2613254"/>
                  </a:lnTo>
                  <a:cubicBezTo>
                    <a:pt x="52070" y="2471013"/>
                    <a:pt x="55880" y="2331313"/>
                    <a:pt x="58420" y="2196694"/>
                  </a:cubicBezTo>
                  <a:cubicBezTo>
                    <a:pt x="55880" y="2172563"/>
                    <a:pt x="53340" y="2148434"/>
                    <a:pt x="49530" y="2123034"/>
                  </a:cubicBezTo>
                  <a:cubicBezTo>
                    <a:pt x="46990" y="1957934"/>
                    <a:pt x="45720" y="1775054"/>
                    <a:pt x="45720" y="1639355"/>
                  </a:cubicBezTo>
                  <a:cubicBezTo>
                    <a:pt x="46990" y="1633444"/>
                    <a:pt x="48260" y="1627355"/>
                    <a:pt x="45720" y="1621086"/>
                  </a:cubicBezTo>
                  <a:lnTo>
                    <a:pt x="45720" y="1617145"/>
                  </a:lnTo>
                  <a:lnTo>
                    <a:pt x="48260" y="1616250"/>
                  </a:lnTo>
                  <a:lnTo>
                    <a:pt x="49530" y="1606578"/>
                  </a:lnTo>
                  <a:cubicBezTo>
                    <a:pt x="50800" y="1606757"/>
                    <a:pt x="53340" y="1606757"/>
                    <a:pt x="54610" y="1607474"/>
                  </a:cubicBezTo>
                  <a:lnTo>
                    <a:pt x="54610" y="1609444"/>
                  </a:lnTo>
                  <a:lnTo>
                    <a:pt x="54610" y="1607653"/>
                  </a:lnTo>
                  <a:cubicBezTo>
                    <a:pt x="55880" y="1608190"/>
                    <a:pt x="57150" y="1608906"/>
                    <a:pt x="57150" y="1609981"/>
                  </a:cubicBezTo>
                  <a:lnTo>
                    <a:pt x="57150" y="1559473"/>
                  </a:lnTo>
                  <a:cubicBezTo>
                    <a:pt x="58420" y="1559831"/>
                    <a:pt x="59690" y="1560189"/>
                    <a:pt x="58420" y="1561443"/>
                  </a:cubicBezTo>
                  <a:cubicBezTo>
                    <a:pt x="69850" y="1548547"/>
                    <a:pt x="57150" y="1543174"/>
                    <a:pt x="57150" y="1534935"/>
                  </a:cubicBezTo>
                  <a:lnTo>
                    <a:pt x="57150" y="1533323"/>
                  </a:lnTo>
                  <a:cubicBezTo>
                    <a:pt x="57150" y="1530457"/>
                    <a:pt x="59690" y="1527412"/>
                    <a:pt x="63500" y="1523472"/>
                  </a:cubicBezTo>
                  <a:cubicBezTo>
                    <a:pt x="50800" y="1521144"/>
                    <a:pt x="64770" y="1497143"/>
                    <a:pt x="54610" y="1486039"/>
                  </a:cubicBezTo>
                  <a:lnTo>
                    <a:pt x="54610" y="1482098"/>
                  </a:lnTo>
                  <a:cubicBezTo>
                    <a:pt x="57150" y="1481382"/>
                    <a:pt x="58420" y="1481024"/>
                    <a:pt x="59690" y="1481561"/>
                  </a:cubicBezTo>
                  <a:cubicBezTo>
                    <a:pt x="62230" y="1451471"/>
                    <a:pt x="63500" y="1418157"/>
                    <a:pt x="66040" y="1392544"/>
                  </a:cubicBezTo>
                  <a:cubicBezTo>
                    <a:pt x="53340" y="1370693"/>
                    <a:pt x="71120" y="1339708"/>
                    <a:pt x="54610" y="1321081"/>
                  </a:cubicBezTo>
                  <a:cubicBezTo>
                    <a:pt x="58420" y="1305498"/>
                    <a:pt x="64770" y="1280423"/>
                    <a:pt x="58420" y="1258751"/>
                  </a:cubicBezTo>
                  <a:lnTo>
                    <a:pt x="60960" y="1260900"/>
                  </a:lnTo>
                  <a:cubicBezTo>
                    <a:pt x="59690" y="1236363"/>
                    <a:pt x="59690" y="1205914"/>
                    <a:pt x="48260" y="1189078"/>
                  </a:cubicBezTo>
                  <a:cubicBezTo>
                    <a:pt x="64770" y="1181914"/>
                    <a:pt x="60960" y="1171347"/>
                    <a:pt x="66040" y="1160779"/>
                  </a:cubicBezTo>
                  <a:cubicBezTo>
                    <a:pt x="58420" y="1144480"/>
                    <a:pt x="60960" y="1111525"/>
                    <a:pt x="53340" y="1086629"/>
                  </a:cubicBezTo>
                  <a:cubicBezTo>
                    <a:pt x="60960" y="1082867"/>
                    <a:pt x="50800" y="1066031"/>
                    <a:pt x="60960" y="1064778"/>
                  </a:cubicBezTo>
                  <a:cubicBezTo>
                    <a:pt x="53340" y="1028700"/>
                    <a:pt x="49530" y="836930"/>
                    <a:pt x="48260" y="638810"/>
                  </a:cubicBezTo>
                  <a:lnTo>
                    <a:pt x="48260" y="339090"/>
                  </a:lnTo>
                  <a:lnTo>
                    <a:pt x="49530" y="189230"/>
                  </a:lnTo>
                  <a:lnTo>
                    <a:pt x="50800" y="114300"/>
                  </a:lnTo>
                  <a:lnTo>
                    <a:pt x="50800" y="78740"/>
                  </a:lnTo>
                  <a:lnTo>
                    <a:pt x="52070" y="66040"/>
                  </a:lnTo>
                  <a:lnTo>
                    <a:pt x="64770" y="66040"/>
                  </a:lnTo>
                  <a:cubicBezTo>
                    <a:pt x="210820" y="69850"/>
                    <a:pt x="354330" y="73660"/>
                    <a:pt x="492760" y="77470"/>
                  </a:cubicBezTo>
                  <a:cubicBezTo>
                    <a:pt x="558800" y="71120"/>
                    <a:pt x="633730" y="58420"/>
                    <a:pt x="701040" y="50800"/>
                  </a:cubicBezTo>
                  <a:cubicBezTo>
                    <a:pt x="707390" y="52070"/>
                    <a:pt x="707390" y="53340"/>
                    <a:pt x="692150" y="53340"/>
                  </a:cubicBezTo>
                  <a:cubicBezTo>
                    <a:pt x="788670" y="50800"/>
                    <a:pt x="877570" y="62230"/>
                    <a:pt x="974090" y="59690"/>
                  </a:cubicBezTo>
                  <a:cubicBezTo>
                    <a:pt x="972820" y="60960"/>
                    <a:pt x="972820" y="60960"/>
                    <a:pt x="957580" y="63500"/>
                  </a:cubicBezTo>
                  <a:cubicBezTo>
                    <a:pt x="1032711" y="58420"/>
                    <a:pt x="1057510" y="72390"/>
                    <a:pt x="1085285" y="63500"/>
                  </a:cubicBezTo>
                  <a:lnTo>
                    <a:pt x="1086938" y="66040"/>
                  </a:lnTo>
                  <a:lnTo>
                    <a:pt x="1104462" y="62230"/>
                  </a:lnTo>
                  <a:cubicBezTo>
                    <a:pt x="1104132" y="64770"/>
                    <a:pt x="1103470" y="69850"/>
                    <a:pt x="1098180" y="69850"/>
                  </a:cubicBezTo>
                  <a:cubicBezTo>
                    <a:pt x="1311780" y="73660"/>
                    <a:pt x="1531994" y="55880"/>
                    <a:pt x="1751215" y="58420"/>
                  </a:cubicBezTo>
                  <a:lnTo>
                    <a:pt x="1742949" y="62230"/>
                  </a:lnTo>
                  <a:lnTo>
                    <a:pt x="1785603" y="55880"/>
                  </a:lnTo>
                  <a:cubicBezTo>
                    <a:pt x="1785273" y="57150"/>
                    <a:pt x="1783289" y="58420"/>
                    <a:pt x="1781305" y="59690"/>
                  </a:cubicBezTo>
                  <a:cubicBezTo>
                    <a:pt x="1835862" y="66040"/>
                    <a:pt x="1892403" y="55880"/>
                    <a:pt x="1945308" y="57150"/>
                  </a:cubicBezTo>
                  <a:cubicBezTo>
                    <a:pt x="1944977" y="58420"/>
                    <a:pt x="1937041" y="62230"/>
                    <a:pt x="1944316" y="64770"/>
                  </a:cubicBezTo>
                  <a:cubicBezTo>
                    <a:pt x="1983663" y="54610"/>
                    <a:pt x="2007470" y="77470"/>
                    <a:pt x="2026978" y="57150"/>
                  </a:cubicBezTo>
                  <a:cubicBezTo>
                    <a:pt x="2028962" y="58420"/>
                    <a:pt x="2029954" y="62230"/>
                    <a:pt x="2025986" y="64770"/>
                  </a:cubicBezTo>
                  <a:cubicBezTo>
                    <a:pt x="2135432" y="58420"/>
                    <a:pt x="2538730" y="58420"/>
                    <a:pt x="2961640" y="62230"/>
                  </a:cubicBezTo>
                  <a:cubicBezTo>
                    <a:pt x="3009900" y="59690"/>
                    <a:pt x="3060700" y="58420"/>
                    <a:pt x="3111500" y="55880"/>
                  </a:cubicBezTo>
                  <a:lnTo>
                    <a:pt x="3111500" y="20320"/>
                  </a:lnTo>
                  <a:cubicBezTo>
                    <a:pt x="2833370" y="19050"/>
                    <a:pt x="2553970" y="19050"/>
                    <a:pt x="2274570" y="17780"/>
                  </a:cubicBezTo>
                  <a:cubicBezTo>
                    <a:pt x="1946961" y="12700"/>
                    <a:pt x="1743941" y="0"/>
                    <a:pt x="1518107" y="24130"/>
                  </a:cubicBezTo>
                  <a:cubicBezTo>
                    <a:pt x="1518437" y="22860"/>
                    <a:pt x="1516453" y="21590"/>
                    <a:pt x="1522405" y="20320"/>
                  </a:cubicBezTo>
                  <a:cubicBezTo>
                    <a:pt x="1457267" y="24130"/>
                    <a:pt x="1398080" y="17780"/>
                    <a:pt x="1336579" y="21590"/>
                  </a:cubicBezTo>
                  <a:lnTo>
                    <a:pt x="1336910" y="20320"/>
                  </a:lnTo>
                  <a:cubicBezTo>
                    <a:pt x="1185472" y="34290"/>
                    <a:pt x="1002030" y="17780"/>
                    <a:pt x="438150" y="33020"/>
                  </a:cubicBezTo>
                  <a:lnTo>
                    <a:pt x="19050" y="33020"/>
                  </a:lnTo>
                  <a:lnTo>
                    <a:pt x="19050" y="78740"/>
                  </a:lnTo>
                  <a:cubicBezTo>
                    <a:pt x="19050" y="213360"/>
                    <a:pt x="20320" y="350520"/>
                    <a:pt x="20320" y="488950"/>
                  </a:cubicBezTo>
                  <a:cubicBezTo>
                    <a:pt x="7620" y="951230"/>
                    <a:pt x="11430" y="1093256"/>
                    <a:pt x="20320" y="1158093"/>
                  </a:cubicBezTo>
                  <a:cubicBezTo>
                    <a:pt x="26670" y="1238154"/>
                    <a:pt x="8890" y="1315707"/>
                    <a:pt x="13970" y="1395589"/>
                  </a:cubicBezTo>
                  <a:cubicBezTo>
                    <a:pt x="7620" y="1456665"/>
                    <a:pt x="21590" y="1520069"/>
                    <a:pt x="25400" y="1582936"/>
                  </a:cubicBezTo>
                  <a:cubicBezTo>
                    <a:pt x="20320" y="1606399"/>
                    <a:pt x="13970" y="1630578"/>
                    <a:pt x="15240" y="1701394"/>
                  </a:cubicBezTo>
                  <a:lnTo>
                    <a:pt x="19050" y="1688694"/>
                  </a:lnTo>
                  <a:cubicBezTo>
                    <a:pt x="13970" y="1738224"/>
                    <a:pt x="15240" y="1792834"/>
                    <a:pt x="19050" y="1844904"/>
                  </a:cubicBezTo>
                  <a:cubicBezTo>
                    <a:pt x="17780" y="1905864"/>
                    <a:pt x="17780" y="1968094"/>
                    <a:pt x="19050" y="2030324"/>
                  </a:cubicBezTo>
                  <a:cubicBezTo>
                    <a:pt x="19050" y="2031594"/>
                    <a:pt x="19050" y="2034134"/>
                    <a:pt x="17780" y="2035404"/>
                  </a:cubicBezTo>
                  <a:lnTo>
                    <a:pt x="16510" y="2022704"/>
                  </a:lnTo>
                  <a:cubicBezTo>
                    <a:pt x="12700" y="2046834"/>
                    <a:pt x="15240" y="2074774"/>
                    <a:pt x="19050" y="2102714"/>
                  </a:cubicBezTo>
                  <a:cubicBezTo>
                    <a:pt x="19050" y="2126844"/>
                    <a:pt x="20320" y="2149704"/>
                    <a:pt x="20320" y="2173834"/>
                  </a:cubicBezTo>
                  <a:lnTo>
                    <a:pt x="24130" y="2369414"/>
                  </a:lnTo>
                  <a:cubicBezTo>
                    <a:pt x="21590" y="2418944"/>
                    <a:pt x="34290" y="2542134"/>
                    <a:pt x="15240" y="2545944"/>
                  </a:cubicBezTo>
                  <a:cubicBezTo>
                    <a:pt x="15240" y="2502764"/>
                    <a:pt x="6350" y="2613254"/>
                    <a:pt x="1270" y="2516734"/>
                  </a:cubicBezTo>
                  <a:cubicBezTo>
                    <a:pt x="0" y="2528164"/>
                    <a:pt x="0" y="2556104"/>
                    <a:pt x="0" y="2585314"/>
                  </a:cubicBezTo>
                  <a:cubicBezTo>
                    <a:pt x="0" y="2594204"/>
                    <a:pt x="1270" y="2603094"/>
                    <a:pt x="1270" y="2610714"/>
                  </a:cubicBezTo>
                  <a:cubicBezTo>
                    <a:pt x="2540" y="2628494"/>
                    <a:pt x="5080" y="2641194"/>
                    <a:pt x="7620" y="2637384"/>
                  </a:cubicBezTo>
                  <a:cubicBezTo>
                    <a:pt x="17780" y="2647544"/>
                    <a:pt x="25400" y="2691994"/>
                    <a:pt x="33020" y="2631034"/>
                  </a:cubicBezTo>
                  <a:lnTo>
                    <a:pt x="60960" y="2631034"/>
                  </a:lnTo>
                  <a:cubicBezTo>
                    <a:pt x="91440" y="2631034"/>
                    <a:pt x="121920" y="2631034"/>
                    <a:pt x="152400" y="2632304"/>
                  </a:cubicBezTo>
                  <a:cubicBezTo>
                    <a:pt x="194310" y="2633574"/>
                    <a:pt x="234950" y="2634844"/>
                    <a:pt x="273050" y="2636114"/>
                  </a:cubicBezTo>
                  <a:cubicBezTo>
                    <a:pt x="991870" y="2662784"/>
                    <a:pt x="1199359" y="2646274"/>
                    <a:pt x="1386508" y="2629764"/>
                  </a:cubicBezTo>
                  <a:cubicBezTo>
                    <a:pt x="1545220" y="2638654"/>
                    <a:pt x="1703932" y="2618334"/>
                    <a:pt x="1858346" y="2631034"/>
                  </a:cubicBezTo>
                  <a:cubicBezTo>
                    <a:pt x="1773038" y="2633574"/>
                    <a:pt x="1688722" y="2638654"/>
                    <a:pt x="1600769" y="2642464"/>
                  </a:cubicBezTo>
                  <a:cubicBezTo>
                    <a:pt x="1602753" y="2641194"/>
                    <a:pt x="1603745" y="2639924"/>
                    <a:pt x="1605729" y="2638654"/>
                  </a:cubicBezTo>
                  <a:cubicBezTo>
                    <a:pt x="1599116" y="2641194"/>
                    <a:pt x="1591842" y="2645004"/>
                    <a:pt x="1584237" y="2643734"/>
                  </a:cubicBezTo>
                  <a:cubicBezTo>
                    <a:pt x="1582253" y="2642464"/>
                    <a:pt x="1586221" y="2641194"/>
                    <a:pt x="1588866" y="2639924"/>
                  </a:cubicBezTo>
                  <a:cubicBezTo>
                    <a:pt x="1559769" y="2629764"/>
                    <a:pt x="1503889" y="2646274"/>
                    <a:pt x="1485703" y="2638654"/>
                  </a:cubicBezTo>
                  <a:cubicBezTo>
                    <a:pt x="1477436" y="2639924"/>
                    <a:pt x="1473799" y="2643734"/>
                    <a:pt x="1478428" y="2647544"/>
                  </a:cubicBezTo>
                  <a:cubicBezTo>
                    <a:pt x="1371298" y="2650084"/>
                    <a:pt x="1256562" y="2652624"/>
                    <a:pt x="1147116" y="2660244"/>
                  </a:cubicBezTo>
                  <a:cubicBezTo>
                    <a:pt x="1141826" y="2658974"/>
                    <a:pt x="1140834" y="2656434"/>
                    <a:pt x="1142487" y="2652624"/>
                  </a:cubicBezTo>
                  <a:cubicBezTo>
                    <a:pt x="1049244" y="2669134"/>
                    <a:pt x="735330" y="2662784"/>
                    <a:pt x="368300" y="2660244"/>
                  </a:cubicBezTo>
                  <a:cubicBezTo>
                    <a:pt x="354330" y="2664054"/>
                    <a:pt x="405130" y="2665324"/>
                    <a:pt x="369570" y="2669134"/>
                  </a:cubicBezTo>
                  <a:cubicBezTo>
                    <a:pt x="487680" y="2674214"/>
                    <a:pt x="585470" y="2658974"/>
                    <a:pt x="692150" y="2666594"/>
                  </a:cubicBezTo>
                  <a:lnTo>
                    <a:pt x="678180" y="2670404"/>
                  </a:lnTo>
                  <a:cubicBezTo>
                    <a:pt x="755650" y="2672944"/>
                    <a:pt x="693420" y="2660244"/>
                    <a:pt x="774700" y="2665324"/>
                  </a:cubicBezTo>
                  <a:cubicBezTo>
                    <a:pt x="806450" y="2669134"/>
                    <a:pt x="767080" y="2670404"/>
                    <a:pt x="781050" y="2671674"/>
                  </a:cubicBezTo>
                  <a:cubicBezTo>
                    <a:pt x="946150" y="2670404"/>
                    <a:pt x="1051227" y="2674214"/>
                    <a:pt x="1091898" y="2664054"/>
                  </a:cubicBezTo>
                  <a:cubicBezTo>
                    <a:pt x="1101817" y="2672944"/>
                    <a:pt x="1138189" y="2664054"/>
                    <a:pt x="1154060" y="2672944"/>
                  </a:cubicBezTo>
                  <a:cubicBezTo>
                    <a:pt x="1165302" y="2669134"/>
                    <a:pt x="1176214" y="2670404"/>
                    <a:pt x="1180512" y="2664054"/>
                  </a:cubicBezTo>
                  <a:cubicBezTo>
                    <a:pt x="1331289" y="2669134"/>
                    <a:pt x="1485372" y="2660244"/>
                    <a:pt x="1639786" y="2660244"/>
                  </a:cubicBezTo>
                  <a:cubicBezTo>
                    <a:pt x="1712199" y="2642464"/>
                    <a:pt x="1798498" y="2664054"/>
                    <a:pt x="1884468" y="2657704"/>
                  </a:cubicBezTo>
                  <a:cubicBezTo>
                    <a:pt x="1885129" y="2657704"/>
                    <a:pt x="1884798" y="2658974"/>
                    <a:pt x="1884468" y="2658974"/>
                  </a:cubicBezTo>
                  <a:cubicBezTo>
                    <a:pt x="1912573" y="2655164"/>
                    <a:pt x="1953243" y="2652624"/>
                    <a:pt x="1986639" y="2655164"/>
                  </a:cubicBezTo>
                  <a:lnTo>
                    <a:pt x="2015075" y="2647544"/>
                  </a:lnTo>
                  <a:cubicBezTo>
                    <a:pt x="2078890" y="2652624"/>
                    <a:pt x="2143367" y="2655164"/>
                    <a:pt x="2386330" y="2655164"/>
                  </a:cubicBezTo>
                  <a:lnTo>
                    <a:pt x="3025140" y="2655164"/>
                  </a:lnTo>
                  <a:cubicBezTo>
                    <a:pt x="3021330" y="2656434"/>
                    <a:pt x="3009900" y="2657704"/>
                    <a:pt x="2985770" y="2658974"/>
                  </a:cubicBezTo>
                  <a:cubicBezTo>
                    <a:pt x="3004820" y="2660244"/>
                    <a:pt x="3077210" y="2660244"/>
                    <a:pt x="3112770" y="2656434"/>
                  </a:cubicBezTo>
                  <a:cubicBezTo>
                    <a:pt x="3117850" y="2656434"/>
                    <a:pt x="3122930" y="2655164"/>
                    <a:pt x="3126740" y="2655164"/>
                  </a:cubicBezTo>
                  <a:lnTo>
                    <a:pt x="3152140" y="2655164"/>
                  </a:lnTo>
                  <a:lnTo>
                    <a:pt x="3152140" y="2639924"/>
                  </a:lnTo>
                  <a:cubicBezTo>
                    <a:pt x="3159760" y="2636114"/>
                    <a:pt x="3145790" y="2637384"/>
                    <a:pt x="3152140" y="2629764"/>
                  </a:cubicBezTo>
                  <a:lnTo>
                    <a:pt x="3152140" y="2323694"/>
                  </a:lnTo>
                  <a:cubicBezTo>
                    <a:pt x="3157220" y="2342744"/>
                    <a:pt x="3149600" y="2406244"/>
                    <a:pt x="3158490" y="2397354"/>
                  </a:cubicBezTo>
                  <a:cubicBezTo>
                    <a:pt x="3162300" y="2352904"/>
                    <a:pt x="3155950" y="2333854"/>
                    <a:pt x="3152140" y="2323694"/>
                  </a:cubicBezTo>
                  <a:cubicBezTo>
                    <a:pt x="3152140" y="2142084"/>
                    <a:pt x="3153410" y="1959204"/>
                    <a:pt x="3153410" y="1777594"/>
                  </a:cubicBezTo>
                  <a:cubicBezTo>
                    <a:pt x="3154680" y="1662024"/>
                    <a:pt x="3154680" y="1633086"/>
                    <a:pt x="3155950" y="1617145"/>
                  </a:cubicBezTo>
                  <a:cubicBezTo>
                    <a:pt x="3162300" y="1716634"/>
                    <a:pt x="3157220" y="2004924"/>
                    <a:pt x="3155950" y="2288134"/>
                  </a:cubicBezTo>
                  <a:cubicBezTo>
                    <a:pt x="3159760" y="2302104"/>
                    <a:pt x="3161030" y="2251304"/>
                    <a:pt x="3164840" y="2286863"/>
                  </a:cubicBezTo>
                  <a:cubicBezTo>
                    <a:pt x="3169920" y="2168754"/>
                    <a:pt x="3154680" y="2070963"/>
                    <a:pt x="3162300" y="1964284"/>
                  </a:cubicBezTo>
                  <a:lnTo>
                    <a:pt x="3166110" y="1978254"/>
                  </a:lnTo>
                  <a:cubicBezTo>
                    <a:pt x="3168650" y="1900784"/>
                    <a:pt x="3155950" y="1963014"/>
                    <a:pt x="3161030" y="1881734"/>
                  </a:cubicBezTo>
                  <a:cubicBezTo>
                    <a:pt x="3166110" y="1852524"/>
                    <a:pt x="3167380" y="1893164"/>
                    <a:pt x="3168650" y="1877924"/>
                  </a:cubicBezTo>
                  <a:close/>
                  <a:moveTo>
                    <a:pt x="2696210" y="2628493"/>
                  </a:moveTo>
                  <a:lnTo>
                    <a:pt x="2724150" y="2628493"/>
                  </a:lnTo>
                  <a:cubicBezTo>
                    <a:pt x="2717800" y="2627224"/>
                    <a:pt x="2708910" y="2627224"/>
                    <a:pt x="2696210" y="2628493"/>
                  </a:cubicBezTo>
                  <a:close/>
                </a:path>
              </a:pathLst>
            </a:custGeom>
            <a:solidFill>
              <a:srgbClr val="FCD7D7"/>
            </a:solidFill>
          </p:spPr>
          <p:txBody>
            <a:bodyPr/>
            <a:lstStyle/>
            <a:p>
              <a:endParaRPr lang="en-US"/>
            </a:p>
          </p:txBody>
        </p:sp>
      </p:grpSp>
      <p:pic>
        <p:nvPicPr>
          <p:cNvPr id="22" name="Picture 22"/>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6432728" y="2538810"/>
            <a:ext cx="5323591" cy="3523250"/>
          </a:xfrm>
          <a:prstGeom prst="rect">
            <a:avLst/>
          </a:prstGeom>
        </p:spPr>
      </p:pic>
      <p:sp>
        <p:nvSpPr>
          <p:cNvPr id="23" name="TextBox 23"/>
          <p:cNvSpPr txBox="1"/>
          <p:nvPr/>
        </p:nvSpPr>
        <p:spPr>
          <a:xfrm>
            <a:off x="6062274" y="3533007"/>
            <a:ext cx="6064499" cy="1934845"/>
          </a:xfrm>
          <a:prstGeom prst="rect">
            <a:avLst/>
          </a:prstGeom>
        </p:spPr>
        <p:txBody>
          <a:bodyPr lIns="0" tIns="0" rIns="0" bIns="0" rtlCol="0" anchor="t">
            <a:spAutoFit/>
          </a:bodyPr>
          <a:lstStyle/>
          <a:p>
            <a:pPr algn="ctr">
              <a:lnSpc>
                <a:spcPts val="7670"/>
              </a:lnSpc>
            </a:pPr>
            <a:r>
              <a:rPr lang="en-US" sz="5900">
                <a:solidFill>
                  <a:srgbClr val="000000"/>
                </a:solidFill>
                <a:latin typeface="Josefin Sans Bold Bold"/>
              </a:rPr>
              <a:t>HOẠT ĐỘNG KHÁM PHÁ </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145" y="-147754"/>
            <a:ext cx="2749310" cy="26221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03721" y="1028700"/>
            <a:ext cx="1231489" cy="115088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41436" y="8823000"/>
            <a:ext cx="2817864" cy="54596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8499" y="8933661"/>
            <a:ext cx="1526079" cy="324639"/>
          </a:xfrm>
          <a:prstGeom prst="rect">
            <a:avLst/>
          </a:prstGeom>
        </p:spPr>
      </p:pic>
      <p:pic>
        <p:nvPicPr>
          <p:cNvPr id="6" name="Picture 6"/>
          <p:cNvPicPr>
            <a:picLocks noChangeAspect="1"/>
          </p:cNvPicPr>
          <p:nvPr/>
        </p:nvPicPr>
        <p:blipFill>
          <a:blip r:embed="rId10"/>
          <a:srcRect/>
          <a:stretch>
            <a:fillRect/>
          </a:stretch>
        </p:blipFill>
        <p:spPr>
          <a:xfrm rot="1474122">
            <a:off x="1028442" y="575330"/>
            <a:ext cx="1906192" cy="3798141"/>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715434" y="4597817"/>
            <a:ext cx="7376574" cy="568918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465379" y="3086100"/>
            <a:ext cx="7357241" cy="72009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25129" y="5436473"/>
            <a:ext cx="5140250" cy="4850527"/>
          </a:xfrm>
          <a:prstGeom prst="rect">
            <a:avLst/>
          </a:prstGeom>
        </p:spPr>
      </p:pic>
      <p:sp>
        <p:nvSpPr>
          <p:cNvPr id="10" name="TextBox 10"/>
          <p:cNvSpPr txBox="1"/>
          <p:nvPr/>
        </p:nvSpPr>
        <p:spPr>
          <a:xfrm>
            <a:off x="3637947" y="653855"/>
            <a:ext cx="11250052" cy="1820545"/>
          </a:xfrm>
          <a:prstGeom prst="rect">
            <a:avLst/>
          </a:prstGeom>
        </p:spPr>
        <p:txBody>
          <a:bodyPr lIns="0" tIns="0" rIns="0" bIns="0" rtlCol="0" anchor="t">
            <a:spAutoFit/>
          </a:bodyPr>
          <a:lstStyle/>
          <a:p>
            <a:pPr algn="ctr">
              <a:lnSpc>
                <a:spcPts val="7279"/>
              </a:lnSpc>
            </a:pPr>
            <a:r>
              <a:rPr lang="en-US" sz="5199">
                <a:solidFill>
                  <a:srgbClr val="000000"/>
                </a:solidFill>
                <a:latin typeface="DejaVu Serif"/>
              </a:rPr>
              <a:t>Quan sát nhà của</a:t>
            </a:r>
            <a:r>
              <a:rPr lang="vi-VN" sz="5199">
                <a:solidFill>
                  <a:srgbClr val="000000"/>
                </a:solidFill>
                <a:latin typeface="DejaVu Serif"/>
              </a:rPr>
              <a:t> </a:t>
            </a:r>
            <a:r>
              <a:rPr lang="en-US" sz="5199">
                <a:solidFill>
                  <a:srgbClr val="000000"/>
                </a:solidFill>
                <a:latin typeface="DejaVu Serif"/>
              </a:rPr>
              <a:t>Minh và nói về các phòng trong căn nhà đó. </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5782127" y="1116387"/>
            <a:ext cx="2749310" cy="2622155"/>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7611" y="1028700"/>
            <a:ext cx="1231489" cy="115088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512628" y="5252226"/>
            <a:ext cx="4660753" cy="493854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1654" y="6886781"/>
            <a:ext cx="1526079" cy="324639"/>
          </a:xfrm>
          <a:prstGeom prst="rect">
            <a:avLst/>
          </a:prstGeom>
        </p:spPr>
      </p:pic>
      <p:grpSp>
        <p:nvGrpSpPr>
          <p:cNvPr id="8" name="Group 8"/>
          <p:cNvGrpSpPr/>
          <p:nvPr/>
        </p:nvGrpSpPr>
        <p:grpSpPr>
          <a:xfrm>
            <a:off x="1181654" y="1028700"/>
            <a:ext cx="3674892" cy="4223526"/>
            <a:chOff x="0" y="0"/>
            <a:chExt cx="4899856" cy="5631368"/>
          </a:xfrm>
        </p:grpSpPr>
        <p:grpSp>
          <p:nvGrpSpPr>
            <p:cNvPr id="9" name="Group 9"/>
            <p:cNvGrpSpPr>
              <a:grpSpLocks noChangeAspect="1"/>
            </p:cNvGrpSpPr>
            <p:nvPr/>
          </p:nvGrpSpPr>
          <p:grpSpPr>
            <a:xfrm>
              <a:off x="0" y="0"/>
              <a:ext cx="4899856" cy="4899856"/>
              <a:chOff x="0" y="0"/>
              <a:chExt cx="6350000" cy="6350000"/>
            </a:xfrm>
          </p:grpSpPr>
          <p:sp>
            <p:nvSpPr>
              <p:cNvPr id="10" name="Freeform 10"/>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2"/>
                <a:stretch>
                  <a:fillRect l="-34452" t="-73751" r="-40983" b="-60163"/>
                </a:stretch>
              </a:blipFill>
            </p:spPr>
            <p:txBody>
              <a:bodyPr/>
              <a:lstStyle/>
              <a:p>
                <a:endParaRPr lang="en-US"/>
              </a:p>
            </p:txBody>
          </p:sp>
        </p:grpSp>
        <p:grpSp>
          <p:nvGrpSpPr>
            <p:cNvPr id="11" name="Group 11"/>
            <p:cNvGrpSpPr/>
            <p:nvPr/>
          </p:nvGrpSpPr>
          <p:grpSpPr>
            <a:xfrm>
              <a:off x="1835331" y="4402175"/>
              <a:ext cx="1229193" cy="122919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13" name="TextBox 13"/>
            <p:cNvSpPr txBox="1"/>
            <p:nvPr/>
          </p:nvSpPr>
          <p:spPr>
            <a:xfrm>
              <a:off x="2082260" y="4506138"/>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1</a:t>
              </a:r>
            </a:p>
          </p:txBody>
        </p:sp>
      </p:grpSp>
      <p:grpSp>
        <p:nvGrpSpPr>
          <p:cNvPr id="14" name="Group 14"/>
          <p:cNvGrpSpPr/>
          <p:nvPr/>
        </p:nvGrpSpPr>
        <p:grpSpPr>
          <a:xfrm>
            <a:off x="9498489" y="1116387"/>
            <a:ext cx="3674892" cy="4135839"/>
            <a:chOff x="0" y="0"/>
            <a:chExt cx="4899856" cy="5514452"/>
          </a:xfrm>
        </p:grpSpPr>
        <p:grpSp>
          <p:nvGrpSpPr>
            <p:cNvPr id="15" name="Group 15"/>
            <p:cNvGrpSpPr>
              <a:grpSpLocks noChangeAspect="1"/>
            </p:cNvGrpSpPr>
            <p:nvPr/>
          </p:nvGrpSpPr>
          <p:grpSpPr>
            <a:xfrm>
              <a:off x="0" y="0"/>
              <a:ext cx="4899856" cy="4899856"/>
              <a:chOff x="0" y="0"/>
              <a:chExt cx="6350000" cy="6350000"/>
            </a:xfrm>
          </p:grpSpPr>
          <p:sp>
            <p:nvSpPr>
              <p:cNvPr id="16" name="Freeform 1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3"/>
                <a:stretch>
                  <a:fillRect l="-32111" t="-54905" r="-37132" b="-70752"/>
                </a:stretch>
              </a:blipFill>
            </p:spPr>
            <p:txBody>
              <a:bodyPr/>
              <a:lstStyle/>
              <a:p>
                <a:endParaRPr lang="en-US"/>
              </a:p>
            </p:txBody>
          </p:sp>
        </p:grpSp>
        <p:grpSp>
          <p:nvGrpSpPr>
            <p:cNvPr id="17" name="Group 17"/>
            <p:cNvGrpSpPr/>
            <p:nvPr/>
          </p:nvGrpSpPr>
          <p:grpSpPr>
            <a:xfrm>
              <a:off x="1835331" y="4285259"/>
              <a:ext cx="1229193" cy="1229193"/>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19" name="TextBox 19"/>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2</a:t>
              </a:r>
            </a:p>
          </p:txBody>
        </p:sp>
      </p:grpSp>
      <p:grpSp>
        <p:nvGrpSpPr>
          <p:cNvPr id="20" name="Group 20"/>
          <p:cNvGrpSpPr/>
          <p:nvPr/>
        </p:nvGrpSpPr>
        <p:grpSpPr>
          <a:xfrm>
            <a:off x="13584408" y="5252226"/>
            <a:ext cx="3674892" cy="4135839"/>
            <a:chOff x="0" y="0"/>
            <a:chExt cx="4899856" cy="5514452"/>
          </a:xfrm>
        </p:grpSpPr>
        <p:grpSp>
          <p:nvGrpSpPr>
            <p:cNvPr id="21" name="Group 21"/>
            <p:cNvGrpSpPr>
              <a:grpSpLocks noChangeAspect="1"/>
            </p:cNvGrpSpPr>
            <p:nvPr/>
          </p:nvGrpSpPr>
          <p:grpSpPr>
            <a:xfrm>
              <a:off x="0" y="0"/>
              <a:ext cx="4899856" cy="4899856"/>
              <a:chOff x="0" y="0"/>
              <a:chExt cx="6350000" cy="6350000"/>
            </a:xfrm>
          </p:grpSpPr>
          <p:sp>
            <p:nvSpPr>
              <p:cNvPr id="22" name="Freeform 22"/>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4"/>
                <a:stretch>
                  <a:fillRect l="-31040" t="-39620" r="-16647" b="-57297"/>
                </a:stretch>
              </a:blipFill>
            </p:spPr>
            <p:txBody>
              <a:bodyPr/>
              <a:lstStyle/>
              <a:p>
                <a:endParaRPr lang="en-US"/>
              </a:p>
            </p:txBody>
          </p:sp>
        </p:grpSp>
        <p:grpSp>
          <p:nvGrpSpPr>
            <p:cNvPr id="23" name="Group 23"/>
            <p:cNvGrpSpPr/>
            <p:nvPr/>
          </p:nvGrpSpPr>
          <p:grpSpPr>
            <a:xfrm>
              <a:off x="1835331" y="4285259"/>
              <a:ext cx="1229193" cy="1229193"/>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25" name="TextBox 25"/>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4</a:t>
              </a:r>
            </a:p>
          </p:txBody>
        </p:sp>
      </p:grpSp>
      <p:grpSp>
        <p:nvGrpSpPr>
          <p:cNvPr id="26" name="Group 26"/>
          <p:cNvGrpSpPr/>
          <p:nvPr/>
        </p:nvGrpSpPr>
        <p:grpSpPr>
          <a:xfrm>
            <a:off x="5319336" y="5252226"/>
            <a:ext cx="3674892" cy="4135839"/>
            <a:chOff x="0" y="0"/>
            <a:chExt cx="4899856" cy="5514452"/>
          </a:xfrm>
        </p:grpSpPr>
        <p:grpSp>
          <p:nvGrpSpPr>
            <p:cNvPr id="27" name="Group 27"/>
            <p:cNvGrpSpPr>
              <a:grpSpLocks noChangeAspect="1"/>
            </p:cNvGrpSpPr>
            <p:nvPr/>
          </p:nvGrpSpPr>
          <p:grpSpPr>
            <a:xfrm>
              <a:off x="0" y="0"/>
              <a:ext cx="4899856" cy="4899856"/>
              <a:chOff x="0" y="0"/>
              <a:chExt cx="6350000" cy="6350000"/>
            </a:xfrm>
          </p:grpSpPr>
          <p:sp>
            <p:nvSpPr>
              <p:cNvPr id="28" name="Freeform 2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5"/>
                <a:stretch>
                  <a:fillRect l="-26647" t="-42792" r="-28152" b="-63608"/>
                </a:stretch>
              </a:blipFill>
            </p:spPr>
            <p:txBody>
              <a:bodyPr/>
              <a:lstStyle/>
              <a:p>
                <a:endParaRPr lang="en-US"/>
              </a:p>
            </p:txBody>
          </p:sp>
        </p:grpSp>
        <p:grpSp>
          <p:nvGrpSpPr>
            <p:cNvPr id="29" name="Group 29"/>
            <p:cNvGrpSpPr/>
            <p:nvPr/>
          </p:nvGrpSpPr>
          <p:grpSpPr>
            <a:xfrm>
              <a:off x="1835331" y="4285259"/>
              <a:ext cx="1229193" cy="1229193"/>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31" name="TextBox 31"/>
            <p:cNvSpPr txBox="1"/>
            <p:nvPr/>
          </p:nvSpPr>
          <p:spPr>
            <a:xfrm>
              <a:off x="2082260" y="4389222"/>
              <a:ext cx="735335" cy="983043"/>
            </a:xfrm>
            <a:prstGeom prst="rect">
              <a:avLst/>
            </a:prstGeom>
          </p:spPr>
          <p:txBody>
            <a:bodyPr lIns="0" tIns="0" rIns="0" bIns="0" rtlCol="0" anchor="t">
              <a:spAutoFit/>
            </a:bodyPr>
            <a:lstStyle/>
            <a:p>
              <a:pPr algn="ctr">
                <a:lnSpc>
                  <a:spcPts val="6195"/>
                </a:lnSpc>
              </a:pPr>
              <a:r>
                <a:rPr lang="en-US" sz="4425">
                  <a:solidFill>
                    <a:srgbClr val="000000"/>
                  </a:solidFill>
                  <a:latin typeface="DejaVu Serif"/>
                </a:rPr>
                <a:t>3</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ircle(in)">
                                      <p:cBhvr>
                                        <p:cTn id="17" dur="20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40027" y="546501"/>
            <a:ext cx="6607946" cy="7594464"/>
            <a:chOff x="0" y="0"/>
            <a:chExt cx="8810594" cy="10125952"/>
          </a:xfrm>
        </p:grpSpPr>
        <p:grpSp>
          <p:nvGrpSpPr>
            <p:cNvPr id="5" name="Group 5"/>
            <p:cNvGrpSpPr>
              <a:grpSpLocks noChangeAspect="1"/>
            </p:cNvGrpSpPr>
            <p:nvPr/>
          </p:nvGrpSpPr>
          <p:grpSpPr>
            <a:xfrm>
              <a:off x="0" y="0"/>
              <a:ext cx="8810594" cy="8810594"/>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4452" t="-73751" r="-40983" b="-60163"/>
                </a:stretch>
              </a:blipFill>
            </p:spPr>
            <p:txBody>
              <a:bodyPr/>
              <a:lstStyle/>
              <a:p>
                <a:endParaRPr lang="en-US"/>
              </a:p>
            </p:txBody>
          </p:sp>
        </p:grpSp>
        <p:grpSp>
          <p:nvGrpSpPr>
            <p:cNvPr id="7" name="Group 7"/>
            <p:cNvGrpSpPr/>
            <p:nvPr/>
          </p:nvGrpSpPr>
          <p:grpSpPr>
            <a:xfrm>
              <a:off x="3300170" y="7915698"/>
              <a:ext cx="2210253" cy="221025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9" name="TextBox 9"/>
            <p:cNvSpPr txBox="1"/>
            <p:nvPr/>
          </p:nvSpPr>
          <p:spPr>
            <a:xfrm>
              <a:off x="3744182" y="8094858"/>
              <a:ext cx="1322230" cy="1775423"/>
            </a:xfrm>
            <a:prstGeom prst="rect">
              <a:avLst/>
            </a:prstGeom>
          </p:spPr>
          <p:txBody>
            <a:bodyPr lIns="0" tIns="0" rIns="0" bIns="0" rtlCol="0" anchor="t">
              <a:spAutoFit/>
            </a:bodyPr>
            <a:lstStyle/>
            <a:p>
              <a:pPr algn="ctr">
                <a:lnSpc>
                  <a:spcPts val="11141"/>
                </a:lnSpc>
              </a:pPr>
              <a:r>
                <a:rPr lang="en-US" sz="7957">
                  <a:solidFill>
                    <a:srgbClr val="000000"/>
                  </a:solidFill>
                  <a:latin typeface="DejaVu Serif"/>
                </a:rPr>
                <a:t>1</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3032" y="2255023"/>
            <a:ext cx="4179019" cy="4286173"/>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733">
            <a:off x="13019624" y="3426121"/>
            <a:ext cx="1912548" cy="1839523"/>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25246">
            <a:off x="12916085" y="6721500"/>
            <a:ext cx="1597619" cy="1591809"/>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64627">
            <a:off x="14841676" y="4949226"/>
            <a:ext cx="2976103" cy="1758606"/>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166496" y="7231320"/>
            <a:ext cx="1923155" cy="242669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33267">
            <a:off x="14147444" y="438206"/>
            <a:ext cx="3508506" cy="1758639"/>
          </a:xfrm>
          <a:prstGeom prst="rect">
            <a:avLst/>
          </a:prstGeom>
        </p:spPr>
      </p:pic>
      <p:sp>
        <p:nvSpPr>
          <p:cNvPr id="16" name="TextBox 16"/>
          <p:cNvSpPr txBox="1"/>
          <p:nvPr/>
        </p:nvSpPr>
        <p:spPr>
          <a:xfrm>
            <a:off x="6203156" y="8729027"/>
            <a:ext cx="5881688"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khách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p:tgtEl>
                                          <p:spTgt spid="15"/>
                                        </p:tgtEl>
                                        <p:attrNameLst>
                                          <p:attrName>ppt_y</p:attrName>
                                        </p:attrNameLst>
                                      </p:cBhvr>
                                      <p:tavLst>
                                        <p:tav tm="0">
                                          <p:val>
                                            <p:strVal val="#ppt_y+#ppt_h*1.125000"/>
                                          </p:val>
                                        </p:tav>
                                        <p:tav tm="100000">
                                          <p:val>
                                            <p:strVal val="#ppt_y"/>
                                          </p:val>
                                        </p:tav>
                                      </p:tavLst>
                                    </p:anim>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ppt_y</p:attrName>
                                        </p:attrNameLst>
                                      </p:cBhvr>
                                      <p:tavLst>
                                        <p:tav tm="0">
                                          <p:val>
                                            <p:strVal val="#ppt_y+#ppt_h*1.125000"/>
                                          </p:val>
                                        </p:tav>
                                        <p:tav tm="100000">
                                          <p:val>
                                            <p:strVal val="#ppt_y"/>
                                          </p:val>
                                        </p:tav>
                                      </p:tavLst>
                                    </p:anim>
                                    <p:animEffect transition="in" filter="wipe(up)">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p:tgtEl>
                                          <p:spTgt spid="14"/>
                                        </p:tgtEl>
                                        <p:attrNameLst>
                                          <p:attrName>ppt_y</p:attrName>
                                        </p:attrNameLst>
                                      </p:cBhvr>
                                      <p:tavLst>
                                        <p:tav tm="0">
                                          <p:val>
                                            <p:strVal val="#ppt_y+#ppt_h*1.125000"/>
                                          </p:val>
                                        </p:tav>
                                        <p:tav tm="100000">
                                          <p:val>
                                            <p:strVal val="#ppt_y"/>
                                          </p:val>
                                        </p:tav>
                                      </p:tavLst>
                                    </p:anim>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p:tgtEl>
                                          <p:spTgt spid="12"/>
                                        </p:tgtEl>
                                        <p:attrNameLst>
                                          <p:attrName>ppt_y</p:attrName>
                                        </p:attrNameLst>
                                      </p:cBhvr>
                                      <p:tavLst>
                                        <p:tav tm="0">
                                          <p:val>
                                            <p:strVal val="#ppt_y+#ppt_h*1.125000"/>
                                          </p:val>
                                        </p:tav>
                                        <p:tav tm="100000">
                                          <p:val>
                                            <p:strVal val="#ppt_y"/>
                                          </p:val>
                                        </p:tav>
                                      </p:tavLst>
                                    </p:anim>
                                    <p:animEffect transition="in" filter="wipe(up)">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561884" y="759853"/>
            <a:ext cx="7164231" cy="8062852"/>
            <a:chOff x="0" y="0"/>
            <a:chExt cx="9552309" cy="10750470"/>
          </a:xfrm>
        </p:grpSpPr>
        <p:grpSp>
          <p:nvGrpSpPr>
            <p:cNvPr id="5" name="Group 5"/>
            <p:cNvGrpSpPr>
              <a:grpSpLocks noChangeAspect="1"/>
            </p:cNvGrpSpPr>
            <p:nvPr/>
          </p:nvGrpSpPr>
          <p:grpSpPr>
            <a:xfrm>
              <a:off x="0" y="0"/>
              <a:ext cx="9552309" cy="9552309"/>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2111" t="-54905" r="-37132" b="-70752"/>
                </a:stretch>
              </a:blipFill>
            </p:spPr>
            <p:txBody>
              <a:bodyPr/>
              <a:lstStyle/>
              <a:p>
                <a:endParaRPr lang="en-US"/>
              </a:p>
            </p:txBody>
          </p:sp>
        </p:grpSp>
        <p:grpSp>
          <p:nvGrpSpPr>
            <p:cNvPr id="7" name="Group 7"/>
            <p:cNvGrpSpPr/>
            <p:nvPr/>
          </p:nvGrpSpPr>
          <p:grpSpPr>
            <a:xfrm>
              <a:off x="3577993" y="8354148"/>
              <a:ext cx="2396322" cy="239632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9" name="TextBox 9"/>
            <p:cNvSpPr txBox="1"/>
            <p:nvPr/>
          </p:nvSpPr>
          <p:spPr>
            <a:xfrm>
              <a:off x="4059384" y="8562021"/>
              <a:ext cx="1433542" cy="1911254"/>
            </a:xfrm>
            <a:prstGeom prst="rect">
              <a:avLst/>
            </a:prstGeom>
          </p:spPr>
          <p:txBody>
            <a:bodyPr lIns="0" tIns="0" rIns="0" bIns="0" rtlCol="0" anchor="t">
              <a:spAutoFit/>
            </a:bodyPr>
            <a:lstStyle/>
            <a:p>
              <a:pPr algn="ctr">
                <a:lnSpc>
                  <a:spcPts val="12078"/>
                </a:lnSpc>
              </a:pPr>
              <a:r>
                <a:rPr lang="en-US" sz="8627">
                  <a:solidFill>
                    <a:srgbClr val="000000"/>
                  </a:solidFill>
                  <a:latin typeface="DejaVu Serif"/>
                </a:rPr>
                <a:t>2</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6024" y="5942027"/>
            <a:ext cx="4627594" cy="288067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2591" y="2842263"/>
            <a:ext cx="2674461" cy="2674461"/>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6429">
            <a:off x="14217626" y="1086137"/>
            <a:ext cx="2818115" cy="2430624"/>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09240">
            <a:off x="13994067" y="6238922"/>
            <a:ext cx="3265233" cy="3419092"/>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04717" y="3785266"/>
            <a:ext cx="3784015" cy="1996068"/>
          </a:xfrm>
          <a:prstGeom prst="rect">
            <a:avLst/>
          </a:prstGeom>
        </p:spPr>
      </p:pic>
      <p:sp>
        <p:nvSpPr>
          <p:cNvPr id="15" name="TextBox 15"/>
          <p:cNvSpPr txBox="1"/>
          <p:nvPr/>
        </p:nvSpPr>
        <p:spPr>
          <a:xfrm>
            <a:off x="6752927" y="8919527"/>
            <a:ext cx="516314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ngủ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887739" y="697790"/>
            <a:ext cx="7274522" cy="8186977"/>
            <a:chOff x="0" y="0"/>
            <a:chExt cx="9699363" cy="10915970"/>
          </a:xfrm>
        </p:grpSpPr>
        <p:grpSp>
          <p:nvGrpSpPr>
            <p:cNvPr id="5" name="Group 5"/>
            <p:cNvGrpSpPr>
              <a:grpSpLocks noChangeAspect="1"/>
            </p:cNvGrpSpPr>
            <p:nvPr/>
          </p:nvGrpSpPr>
          <p:grpSpPr>
            <a:xfrm>
              <a:off x="0" y="0"/>
              <a:ext cx="9699363" cy="9699363"/>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26647" t="-42792" r="-28152" b="-63608"/>
                </a:stretch>
              </a:blipFill>
            </p:spPr>
            <p:txBody>
              <a:bodyPr/>
              <a:lstStyle/>
              <a:p>
                <a:endParaRPr lang="en-US"/>
              </a:p>
            </p:txBody>
          </p:sp>
        </p:grpSp>
        <p:grpSp>
          <p:nvGrpSpPr>
            <p:cNvPr id="7" name="Group 7"/>
            <p:cNvGrpSpPr/>
            <p:nvPr/>
          </p:nvGrpSpPr>
          <p:grpSpPr>
            <a:xfrm>
              <a:off x="3633075" y="8482757"/>
              <a:ext cx="2433213" cy="243321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9" name="TextBox 9"/>
            <p:cNvSpPr txBox="1"/>
            <p:nvPr/>
          </p:nvSpPr>
          <p:spPr>
            <a:xfrm>
              <a:off x="4121876" y="8686799"/>
              <a:ext cx="1455610" cy="1947709"/>
            </a:xfrm>
            <a:prstGeom prst="rect">
              <a:avLst/>
            </a:prstGeom>
          </p:spPr>
          <p:txBody>
            <a:bodyPr lIns="0" tIns="0" rIns="0" bIns="0" rtlCol="0" anchor="t">
              <a:spAutoFit/>
            </a:bodyPr>
            <a:lstStyle/>
            <a:p>
              <a:pPr algn="ctr">
                <a:lnSpc>
                  <a:spcPts val="12264"/>
                </a:lnSpc>
              </a:pPr>
              <a:r>
                <a:rPr lang="en-US" sz="8760">
                  <a:solidFill>
                    <a:srgbClr val="000000"/>
                  </a:solidFill>
                  <a:latin typeface="DejaVu Serif"/>
                </a:rPr>
                <a:t>3</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737180"/>
            <a:ext cx="4011930" cy="411480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53162">
            <a:off x="15742664" y="4344524"/>
            <a:ext cx="1625951" cy="199503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8113">
            <a:off x="14028331" y="3481694"/>
            <a:ext cx="1840653" cy="1387392"/>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63512" y="6897791"/>
            <a:ext cx="3295788" cy="2760223"/>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948657" y="503977"/>
            <a:ext cx="2703303" cy="270330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508690"/>
            <a:ext cx="3469539" cy="2749610"/>
          </a:xfrm>
          <a:prstGeom prst="rect">
            <a:avLst/>
          </a:prstGeom>
        </p:spPr>
      </p:pic>
      <p:sp>
        <p:nvSpPr>
          <p:cNvPr id="16" name="TextBox 16"/>
          <p:cNvSpPr txBox="1"/>
          <p:nvPr/>
        </p:nvSpPr>
        <p:spPr>
          <a:xfrm>
            <a:off x="7245761" y="8751417"/>
            <a:ext cx="508828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bếp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8F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12195">
            <a:off x="12523804" y="-447572"/>
            <a:ext cx="10129858" cy="730970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5334"/>
          <a:stretch>
            <a:fillRect/>
          </a:stretch>
        </p:blipFill>
        <p:spPr>
          <a:xfrm rot="-7064246">
            <a:off x="-2039676" y="6134556"/>
            <a:ext cx="7291568" cy="7046915"/>
          </a:xfrm>
          <a:prstGeom prst="rect">
            <a:avLst/>
          </a:prstGeom>
        </p:spPr>
      </p:pic>
      <p:grpSp>
        <p:nvGrpSpPr>
          <p:cNvPr id="4" name="Group 4"/>
          <p:cNvGrpSpPr/>
          <p:nvPr/>
        </p:nvGrpSpPr>
        <p:grpSpPr>
          <a:xfrm>
            <a:off x="5984606" y="482749"/>
            <a:ext cx="7080787" cy="7968942"/>
            <a:chOff x="0" y="0"/>
            <a:chExt cx="9441050" cy="10625255"/>
          </a:xfrm>
        </p:grpSpPr>
        <p:grpSp>
          <p:nvGrpSpPr>
            <p:cNvPr id="5" name="Group 5"/>
            <p:cNvGrpSpPr>
              <a:grpSpLocks noChangeAspect="1"/>
            </p:cNvGrpSpPr>
            <p:nvPr/>
          </p:nvGrpSpPr>
          <p:grpSpPr>
            <a:xfrm>
              <a:off x="0" y="0"/>
              <a:ext cx="9441050" cy="9441050"/>
              <a:chOff x="0" y="0"/>
              <a:chExt cx="6350000" cy="6350000"/>
            </a:xfrm>
          </p:grpSpPr>
          <p:sp>
            <p:nvSpPr>
              <p:cNvPr id="6" name="Freeform 6"/>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4"/>
                <a:stretch>
                  <a:fillRect l="-31040" t="-39620" r="-16647" b="-57297"/>
                </a:stretch>
              </a:blipFill>
            </p:spPr>
            <p:txBody>
              <a:bodyPr/>
              <a:lstStyle/>
              <a:p>
                <a:endParaRPr lang="en-US"/>
              </a:p>
            </p:txBody>
          </p:sp>
        </p:grpSp>
        <p:grpSp>
          <p:nvGrpSpPr>
            <p:cNvPr id="7" name="Group 7"/>
            <p:cNvGrpSpPr/>
            <p:nvPr/>
          </p:nvGrpSpPr>
          <p:grpSpPr>
            <a:xfrm>
              <a:off x="3536319" y="8256844"/>
              <a:ext cx="2368411" cy="23684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DA6E"/>
              </a:solidFill>
            </p:spPr>
            <p:txBody>
              <a:bodyPr/>
              <a:lstStyle/>
              <a:p>
                <a:endParaRPr lang="en-US"/>
              </a:p>
            </p:txBody>
          </p:sp>
        </p:grpSp>
        <p:sp>
          <p:nvSpPr>
            <p:cNvPr id="9" name="TextBox 9"/>
            <p:cNvSpPr txBox="1"/>
            <p:nvPr/>
          </p:nvSpPr>
          <p:spPr>
            <a:xfrm>
              <a:off x="4012103" y="8460411"/>
              <a:ext cx="1416845" cy="1890879"/>
            </a:xfrm>
            <a:prstGeom prst="rect">
              <a:avLst/>
            </a:prstGeom>
          </p:spPr>
          <p:txBody>
            <a:bodyPr lIns="0" tIns="0" rIns="0" bIns="0" rtlCol="0" anchor="t">
              <a:spAutoFit/>
            </a:bodyPr>
            <a:lstStyle/>
            <a:p>
              <a:pPr algn="ctr">
                <a:lnSpc>
                  <a:spcPts val="11938"/>
                </a:lnSpc>
              </a:pPr>
              <a:r>
                <a:rPr lang="en-US" sz="8527">
                  <a:solidFill>
                    <a:srgbClr val="000000"/>
                  </a:solidFill>
                  <a:latin typeface="DejaVu Serif"/>
                </a:rPr>
                <a:t>4</a:t>
              </a: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13200">
            <a:off x="14122864" y="6780632"/>
            <a:ext cx="2500396" cy="287401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6382">
            <a:off x="2195615" y="3998185"/>
            <a:ext cx="2658306" cy="2333772"/>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05276">
            <a:off x="15470058" y="482749"/>
            <a:ext cx="2118674" cy="177439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45049">
            <a:off x="14822496" y="3615384"/>
            <a:ext cx="1741303" cy="2351788"/>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0932" y="482749"/>
            <a:ext cx="3231604" cy="2864009"/>
          </a:xfrm>
          <a:prstGeom prst="rect">
            <a:avLst/>
          </a:prstGeom>
        </p:spPr>
      </p:pic>
      <p:pic>
        <p:nvPicPr>
          <p:cNvPr id="15" name="Picture 15"/>
          <p:cNvPicPr>
            <a:picLocks noChangeAspect="1"/>
          </p:cNvPicPr>
          <p:nvPr/>
        </p:nvPicPr>
        <p:blipFill>
          <a:blip r:embed="rId15"/>
          <a:srcRect/>
          <a:stretch>
            <a:fillRect/>
          </a:stretch>
        </p:blipFill>
        <p:spPr>
          <a:xfrm>
            <a:off x="1028700" y="6886065"/>
            <a:ext cx="2496068" cy="2995282"/>
          </a:xfrm>
          <a:prstGeom prst="rect">
            <a:avLst/>
          </a:prstGeom>
        </p:spPr>
      </p:pic>
      <p:sp>
        <p:nvSpPr>
          <p:cNvPr id="16" name="TextBox 16"/>
          <p:cNvSpPr txBox="1"/>
          <p:nvPr/>
        </p:nvSpPr>
        <p:spPr>
          <a:xfrm>
            <a:off x="7224181" y="8586470"/>
            <a:ext cx="5109865" cy="1210310"/>
          </a:xfrm>
          <a:prstGeom prst="rect">
            <a:avLst/>
          </a:prstGeom>
        </p:spPr>
        <p:txBody>
          <a:bodyPr lIns="0" tIns="0" rIns="0" bIns="0" rtlCol="0" anchor="t">
            <a:spAutoFit/>
          </a:bodyPr>
          <a:lstStyle/>
          <a:p>
            <a:pPr algn="ctr">
              <a:lnSpc>
                <a:spcPts val="9940"/>
              </a:lnSpc>
            </a:pPr>
            <a:r>
              <a:rPr lang="en-US" sz="7100">
                <a:solidFill>
                  <a:srgbClr val="435C96"/>
                </a:solidFill>
                <a:latin typeface="Fascinate"/>
              </a:rPr>
              <a:t>Phòng tắm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Words>
  <Application>Microsoft Office PowerPoint</Application>
  <PresentationFormat>Custom</PresentationFormat>
  <Paragraphs>22</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DejaVu Serif</vt:lpstr>
      <vt:lpstr>Calibri</vt:lpstr>
      <vt:lpstr>Fascinate</vt:lpstr>
      <vt:lpstr>Josefin Sans Bold Bold</vt:lpstr>
      <vt:lpstr>Quicksand</vt:lpstr>
      <vt:lpstr>Arial</vt:lpstr>
      <vt:lpstr>Fascinate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Bài 2: B b</dc:title>
  <cp:lastModifiedBy>Administrator</cp:lastModifiedBy>
  <cp:revision>6</cp:revision>
  <dcterms:created xsi:type="dcterms:W3CDTF">2006-08-16T00:00:00Z</dcterms:created>
  <dcterms:modified xsi:type="dcterms:W3CDTF">2023-09-25T05:29:20Z</dcterms:modified>
  <dc:identifier>DAEqEADim0Q</dc:identifier>
</cp:coreProperties>
</file>