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5" r:id="rId4"/>
    <p:sldId id="257" r:id="rId5"/>
    <p:sldId id="263" r:id="rId6"/>
    <p:sldId id="264" r:id="rId7"/>
    <p:sldId id="265" r:id="rId8"/>
    <p:sldId id="266" r:id="rId9"/>
    <p:sldId id="256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4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7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60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1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4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41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83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78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0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7933" y="4294907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Môn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029" y="2539001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134</Words>
  <Application>Microsoft Office PowerPoint</Application>
  <PresentationFormat>Widescreen</PresentationFormat>
  <Paragraphs>16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.VnAvant</vt:lpstr>
      <vt:lpstr>Aachen</vt:lpstr>
      <vt:lpstr>Arial</vt:lpstr>
      <vt:lpstr>Calibri</vt:lpstr>
      <vt:lpstr>Calibri Light</vt:lpstr>
      <vt:lpstr>HP001 TD 4H</vt:lpstr>
      <vt:lpstr>HP-089</vt:lpstr>
      <vt:lpstr>Times New Roman</vt:lpstr>
      <vt:lpstr>UTM French Vanilla</vt:lpstr>
      <vt:lpstr>Office Theme</vt:lpstr>
      <vt:lpstr>1_Office Theme</vt:lpstr>
      <vt:lpstr>2_Office Theme</vt:lpstr>
      <vt:lpstr>PowerPoint Presentation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Administrator</cp:lastModifiedBy>
  <cp:revision>10</cp:revision>
  <dcterms:created xsi:type="dcterms:W3CDTF">2020-08-17T04:02:08Z</dcterms:created>
  <dcterms:modified xsi:type="dcterms:W3CDTF">2023-09-25T05:24:15Z</dcterms:modified>
</cp:coreProperties>
</file>