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91" r:id="rId5"/>
    <p:sldId id="292" r:id="rId6"/>
    <p:sldId id="293" r:id="rId7"/>
    <p:sldId id="294" r:id="rId8"/>
    <p:sldId id="278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b&#224;i%20h&#225;t%20ch&#225;u%20v&#7869;%20&#244;ng%20m&#7863;t%20tr&#7901;i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27: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cháu vẽ ông mặt trờ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76200"/>
            <a:ext cx="8959851" cy="67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6F02-2343-4B11-842B-639A5F40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5285B-647A-4813-A16C-9057FD8E0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629400"/>
          </a:xfrm>
        </p:spPr>
      </p:pic>
    </p:spTree>
    <p:extLst>
      <p:ext uri="{BB962C8B-B14F-4D97-AF65-F5344CB8AC3E}">
        <p14:creationId xmlns:p14="http://schemas.microsoft.com/office/powerpoint/2010/main" val="240778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590109-ADAA-457F-8AB7-B1CDDF5EE4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4597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Bầu trời và những điều kỳ diệu">
            <a:extLst>
              <a:ext uri="{FF2B5EF4-FFF2-40B4-BE49-F238E27FC236}">
                <a16:creationId xmlns:a16="http://schemas.microsoft.com/office/drawing/2014/main" id="{25088B70-CCF0-4F2A-904D-93D526C76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00203"/>
            <a:ext cx="320178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ảnh trời mưa">
            <a:extLst>
              <a:ext uri="{FF2B5EF4-FFF2-40B4-BE49-F238E27FC236}">
                <a16:creationId xmlns:a16="http://schemas.microsoft.com/office/drawing/2014/main" id="{0627B9A5-E6F8-48FE-86E5-4961FF119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31736"/>
            <a:ext cx="3276600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0+ từ vựng tiếng Anh về chủ đề THỜI TIẾT đầy đủ nhất">
            <a:extLst>
              <a:ext uri="{FF2B5EF4-FFF2-40B4-BE49-F238E27FC236}">
                <a16:creationId xmlns:a16="http://schemas.microsoft.com/office/drawing/2014/main" id="{49A882C9-60B0-4EEC-BF3F-8017F287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19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ự báo thời tiết ngày 2/7: Nắng nóng gay gắt ở Đông Bắc Bộ và Trung Bộ | Báo  Dân tộc và Phát triển">
            <a:extLst>
              <a:ext uri="{FF2B5EF4-FFF2-40B4-BE49-F238E27FC236}">
                <a16:creationId xmlns:a16="http://schemas.microsoft.com/office/drawing/2014/main" id="{410142F9-D061-4F46-9EA3-EB6CAE8B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2862"/>
            <a:ext cx="7315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A53283-45EF-4438-8D09-BEC1736EBC07}"/>
              </a:ext>
            </a:extLst>
          </p:cNvPr>
          <p:cNvSpPr txBox="1"/>
          <p:nvPr/>
        </p:nvSpPr>
        <p:spPr>
          <a:xfrm>
            <a:off x="1143000" y="2286000"/>
            <a:ext cx="74676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400" dirty="0" err="1"/>
              <a:t>Tại</a:t>
            </a:r>
            <a:r>
              <a:rPr lang="en-US" sz="4400" dirty="0"/>
              <a:t> </a:t>
            </a:r>
            <a:r>
              <a:rPr lang="en-US" sz="4400" dirty="0" err="1"/>
              <a:t>sao</a:t>
            </a:r>
            <a:r>
              <a:rPr lang="en-US" sz="4400" dirty="0"/>
              <a:t> </a:t>
            </a:r>
            <a:r>
              <a:rPr lang="en-US" sz="4400" dirty="0" err="1"/>
              <a:t>chúng</a:t>
            </a:r>
            <a:r>
              <a:rPr lang="en-US" sz="4400" dirty="0"/>
              <a:t> ta </a:t>
            </a:r>
            <a:r>
              <a:rPr lang="en-US" sz="4400" dirty="0" err="1"/>
              <a:t>cần</a:t>
            </a:r>
            <a:r>
              <a:rPr lang="en-US" sz="4400" dirty="0"/>
              <a:t> </a:t>
            </a:r>
            <a:r>
              <a:rPr lang="en-US" sz="4400" dirty="0" err="1"/>
              <a:t>xem</a:t>
            </a:r>
            <a:r>
              <a:rPr lang="en-US" sz="4400" dirty="0"/>
              <a:t> </a:t>
            </a:r>
            <a:r>
              <a:rPr lang="en-US" sz="4400" dirty="0" err="1"/>
              <a:t>dự</a:t>
            </a:r>
            <a:r>
              <a:rPr lang="en-US" sz="4400" dirty="0"/>
              <a:t> </a:t>
            </a:r>
            <a:r>
              <a:rPr lang="en-US" sz="4400" dirty="0" err="1"/>
              <a:t>báo</a:t>
            </a:r>
            <a:r>
              <a:rPr lang="en-US" sz="4400" dirty="0"/>
              <a:t> </a:t>
            </a:r>
            <a:r>
              <a:rPr lang="en-US" sz="4400" dirty="0" err="1"/>
              <a:t>thời</a:t>
            </a:r>
            <a:r>
              <a:rPr lang="en-US" sz="4400" dirty="0"/>
              <a:t> </a:t>
            </a:r>
            <a:r>
              <a:rPr lang="en-US" sz="4400" dirty="0" err="1"/>
              <a:t>tiết</a:t>
            </a:r>
            <a:r>
              <a:rPr lang="en-US" sz="4400" dirty="0"/>
              <a:t> ?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3937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8811-1298-42A1-86F3-2F95B3CB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303C85-C24D-4794-B219-79D409D9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58199" cy="6400800"/>
          </a:xfrm>
        </p:spPr>
      </p:pic>
    </p:spTree>
    <p:extLst>
      <p:ext uri="{BB962C8B-B14F-4D97-AF65-F5344CB8AC3E}">
        <p14:creationId xmlns:p14="http://schemas.microsoft.com/office/powerpoint/2010/main" val="420782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4EFF-B5E2-4C74-BBC1-41551C76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A5A1F-9BAD-4273-9AD4-089E3761B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686800" cy="6354762"/>
          </a:xfrm>
        </p:spPr>
      </p:pic>
    </p:spTree>
    <p:extLst>
      <p:ext uri="{BB962C8B-B14F-4D97-AF65-F5344CB8AC3E}">
        <p14:creationId xmlns:p14="http://schemas.microsoft.com/office/powerpoint/2010/main" val="124360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6D58E-EC4F-4370-A11D-2B61E7980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7244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6035-4415-40EC-8E46-404C9E22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BA14F7-FF82-4F3E-BE04-2C0AA9170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09600"/>
            <a:ext cx="7848599" cy="5516563"/>
          </a:xfr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DE3A11E-C732-4335-8B7D-54F0E542D50C}"/>
              </a:ext>
            </a:extLst>
          </p:cNvPr>
          <p:cNvSpPr/>
          <p:nvPr/>
        </p:nvSpPr>
        <p:spPr>
          <a:xfrm>
            <a:off x="5638800" y="457200"/>
            <a:ext cx="3276600" cy="12954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645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48</Words>
  <Application>Microsoft Office PowerPoint</Application>
  <PresentationFormat>On-screen Show (4:3)</PresentationFormat>
  <Paragraphs>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Chơi trò chơi đóng vai người dẫn chương trình dự báo thời tiết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trí</cp:lastModifiedBy>
  <cp:revision>27</cp:revision>
  <dcterms:created xsi:type="dcterms:W3CDTF">2020-08-19T04:16:16Z</dcterms:created>
  <dcterms:modified xsi:type="dcterms:W3CDTF">2022-05-16T23:57:30Z</dcterms:modified>
</cp:coreProperties>
</file>