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033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6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3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2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37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2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9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6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3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CF167-AB4D-4ABB-9F1C-FDCAA69F209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714CF-73D5-4440-A306-36C57B8DD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53333064f4c6a43082b10f9f89f742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80" y="0"/>
            <a:ext cx="91748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1600" y="609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973050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 tiết luôn thay đổi 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(Tiết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647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khám phá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63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26259" r="14744" b="42139"/>
          <a:stretch/>
        </p:blipFill>
        <p:spPr bwMode="auto">
          <a:xfrm>
            <a:off x="381000" y="-123371"/>
            <a:ext cx="8253412" cy="3628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57520" r="14744" b="10537"/>
          <a:stretch/>
        </p:blipFill>
        <p:spPr bwMode="auto">
          <a:xfrm>
            <a:off x="381000" y="3505200"/>
            <a:ext cx="8253412" cy="3352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2583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276600"/>
            <a:ext cx="89916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 đồ dùng phù hợp với thời tiết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804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10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590550" y="838200"/>
            <a:ext cx="3448050" cy="314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4876800" y="821872"/>
            <a:ext cx="3371850" cy="3124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1619250" y="3885293"/>
            <a:ext cx="6210300" cy="29727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90600" y="228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2" descr="Tại sao 1 + 1 =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8" y="226785"/>
            <a:ext cx="626988" cy="5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0756" y="206437"/>
            <a:ext cx="8930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Việc làm nào dưới đây nên, không nên làm? Vì sao?</a:t>
            </a:r>
            <a:endParaRPr lang="en-US" sz="28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1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927226"/>
              </p:ext>
            </p:extLst>
          </p:nvPr>
        </p:nvGraphicFramePr>
        <p:xfrm>
          <a:off x="533400" y="254000"/>
          <a:ext cx="8305800" cy="462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2900"/>
                <a:gridCol w="4152900"/>
              </a:tblGrid>
              <a:tr h="10067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61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9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406400" y="4876800"/>
            <a:ext cx="226695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2997200" y="487680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5435600" y="4876800"/>
            <a:ext cx="34798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7614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2601E-6 L 0.57327 -0.532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26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52601E-6 L -0.21111 -0.5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-26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2601E-6 L -0.04305 -0.25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676400"/>
            <a:ext cx="6629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 nên ra ngoài khi trời nắng to</a:t>
            </a:r>
          </a:p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 chuẩn bị đầy đủ mũ, nón, ô khi đi dưới trời nắng; mặc áo mưa, che ô khi đi dưới trời mưa</a:t>
            </a:r>
          </a:p>
          <a:p>
            <a:pPr algn="just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1145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2024-05-03T01:18:11Z</dcterms:created>
  <dcterms:modified xsi:type="dcterms:W3CDTF">2024-05-03T01:19:20Z</dcterms:modified>
</cp:coreProperties>
</file>