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85" r:id="rId4"/>
    <p:sldId id="260" r:id="rId5"/>
    <p:sldId id="276" r:id="rId6"/>
    <p:sldId id="279" r:id="rId7"/>
    <p:sldId id="277" r:id="rId8"/>
    <p:sldId id="278" r:id="rId9"/>
    <p:sldId id="280" r:id="rId10"/>
    <p:sldId id="265" r:id="rId11"/>
    <p:sldId id="282" r:id="rId12"/>
    <p:sldId id="283" r:id="rId13"/>
    <p:sldId id="284" r:id="rId14"/>
  </p:sldIdLst>
  <p:sldSz cx="12192000" cy="6858000"/>
  <p:notesSz cx="7104063" cy="10234613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ần mặc định" id="{2D0167FD-5643-4C08-B6F4-9FE71012857A}">
          <p14:sldIdLst>
            <p14:sldId id="256"/>
          </p14:sldIdLst>
        </p14:section>
        <p14:section name="Tiết 1" id="{164E10FD-7EEF-43D1-B75D-A7A098684214}">
          <p14:sldIdLst>
            <p14:sldId id="259"/>
            <p14:sldId id="285"/>
            <p14:sldId id="260"/>
            <p14:sldId id="276"/>
            <p14:sldId id="279"/>
          </p14:sldIdLst>
        </p14:section>
        <p14:section name="Tiết 2,3" id="{5020D9BA-8585-4AF1-8728-53CC8FFD898E}">
          <p14:sldIdLst>
            <p14:sldId id="277"/>
            <p14:sldId id="278"/>
            <p14:sldId id="280"/>
            <p14:sldId id="265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77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5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3766E-E16A-426A-B2D4-CA07D27E3A8F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FE0B6-4946-466C-AEAA-B3A72448F1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52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03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642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39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Vuong\Documents\TNXH\Ba&#768;i%2026-28\TNXH-KN-Ch&#7911;%20&#273;&#7873;%206-%20B&#224;i%2028-%20&#212;n%20t&#7853;p%20tr&#225;i%20&#273;&#7845;t%20v&#224;%20b&#7847;u%20tr&#7901;i\TNXH-KN-Ch&#7911;%20&#273;&#7873;%206-%20B&#224;i%2028-%20&#212;n%20t&#7853;p%20tr&#225;i%20&#273;&#7845;t%20v&#224;%20b&#7847;u%20tr&#7901;i\TroiNangTroiMua-V.A-2802169_hq.mp3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5.png"/><Relationship Id="rId5" Type="http://schemas.openxmlformats.org/officeDocument/2006/relationships/image" Target="../media/image30.png"/><Relationship Id="rId10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png"/><Relationship Id="rId18" Type="http://schemas.microsoft.com/office/2007/relationships/hdphoto" Target="../media/hdphoto4.wdp"/><Relationship Id="rId3" Type="http://schemas.microsoft.com/office/2007/relationships/hdphoto" Target="../media/hdphoto1.wdp"/><Relationship Id="rId21" Type="http://schemas.openxmlformats.org/officeDocument/2006/relationships/image" Target="../media/image39.jpe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image" Target="../media/image28.pn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5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22.png"/><Relationship Id="rId19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4319270"/>
            <a:ext cx="12195810" cy="257937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4605" y="-1905"/>
            <a:ext cx="12195810" cy="1260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169929" y="2461991"/>
            <a:ext cx="9505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28 :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Ôn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tập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</a:p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Chủ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đề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trái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đất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và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bầu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trời</a:t>
            </a:r>
            <a:endParaRPr lang="zh-CN" altLang="en-US" sz="4800" b="1" dirty="0">
              <a:solidFill>
                <a:srgbClr val="FF0000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041400"/>
            <a:ext cx="798830" cy="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3740785"/>
            <a:ext cx="1217295" cy="11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30" y="1073785"/>
            <a:ext cx="779145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5" y="2205355"/>
            <a:ext cx="122745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760000" flipH="1">
            <a:off x="215900" y="1894205"/>
            <a:ext cx="1575435" cy="151447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897110" y="3576955"/>
            <a:ext cx="1555750" cy="151447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286743" y="1580967"/>
            <a:ext cx="10063428" cy="176204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CHỦ ĐỀ 6 : TRÁI ĐẤT VÀ BẦU TRỜI</a:t>
            </a:r>
            <a:endParaRPr sz="4800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21" grpId="0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38" y="2224362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40" y="439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0" y="566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234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648038" y="5133155"/>
            <a:ext cx="1026542" cy="735467"/>
            <a:chOff x="1341549" y="971997"/>
            <a:chExt cx="1033907" cy="733425"/>
          </a:xfrm>
        </p:grpSpPr>
        <p:sp>
          <p:nvSpPr>
            <p:cNvPr id="9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0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734922" y="183596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D86B94A-9A26-4739-BAF7-D82F3B7ADB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5"/>
          <a:stretch/>
        </p:blipFill>
        <p:spPr>
          <a:xfrm>
            <a:off x="3642310" y="1413511"/>
            <a:ext cx="5863772" cy="3054438"/>
          </a:xfrm>
          <a:prstGeom prst="roundRect">
            <a:avLst>
              <a:gd name="adj" fmla="val 11815"/>
            </a:avLst>
          </a:prstGeom>
        </p:spPr>
      </p:pic>
      <p:grpSp>
        <p:nvGrpSpPr>
          <p:cNvPr id="26" name="组合 7"/>
          <p:cNvGrpSpPr/>
          <p:nvPr/>
        </p:nvGrpSpPr>
        <p:grpSpPr>
          <a:xfrm>
            <a:off x="605726" y="6081415"/>
            <a:ext cx="1129196" cy="735467"/>
            <a:chOff x="1341549" y="971997"/>
            <a:chExt cx="1033907" cy="733425"/>
          </a:xfrm>
        </p:grpSpPr>
        <p:sp>
          <p:nvSpPr>
            <p:cNvPr id="27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820910" y="528786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664881" y="615851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5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3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25364" y="4372890"/>
            <a:ext cx="1037201" cy="735467"/>
            <a:chOff x="1302787" y="2029769"/>
            <a:chExt cx="949675" cy="733425"/>
          </a:xfrm>
        </p:grpSpPr>
        <p:sp>
          <p:nvSpPr>
            <p:cNvPr id="18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8" name="组合 6"/>
          <p:cNvGrpSpPr/>
          <p:nvPr/>
        </p:nvGrpSpPr>
        <p:grpSpPr>
          <a:xfrm>
            <a:off x="605726" y="6098402"/>
            <a:ext cx="951993" cy="735467"/>
            <a:chOff x="1302787" y="2029769"/>
            <a:chExt cx="871657" cy="733425"/>
          </a:xfrm>
        </p:grpSpPr>
        <p:sp>
          <p:nvSpPr>
            <p:cNvPr id="3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40" name="TextBox 39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51865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89568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2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37F8AD-A4BE-4084-9098-FF2C151F8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641" y="1247240"/>
            <a:ext cx="4859485" cy="3114702"/>
          </a:xfrm>
          <a:prstGeom prst="roundRect">
            <a:avLst>
              <a:gd name="adj" fmla="val 6536"/>
            </a:avLst>
          </a:prstGeom>
        </p:spPr>
      </p:pic>
      <p:pic>
        <p:nvPicPr>
          <p:cNvPr id="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224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695326" y="247485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lạnh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ần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0" name="组合 7"/>
          <p:cNvGrpSpPr/>
          <p:nvPr/>
        </p:nvGrpSpPr>
        <p:grpSpPr>
          <a:xfrm>
            <a:off x="709121" y="6082706"/>
            <a:ext cx="965456" cy="735467"/>
            <a:chOff x="1403073" y="1007696"/>
            <a:chExt cx="972383" cy="733425"/>
          </a:xfrm>
        </p:grpSpPr>
        <p:sp>
          <p:nvSpPr>
            <p:cNvPr id="11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708595" y="5185525"/>
            <a:ext cx="1096188" cy="735467"/>
            <a:chOff x="1435738" y="204558"/>
            <a:chExt cx="1003685" cy="733425"/>
          </a:xfrm>
        </p:grpSpPr>
        <p:sp>
          <p:nvSpPr>
            <p:cNvPr id="14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dày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763950" y="6066525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718680" y="5255909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giày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găng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khăn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697720" y="4301232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707239" y="5193328"/>
            <a:ext cx="899082" cy="735467"/>
            <a:chOff x="150591" y="1524862"/>
            <a:chExt cx="823211" cy="733425"/>
          </a:xfrm>
        </p:grpSpPr>
        <p:sp>
          <p:nvSpPr>
            <p:cNvPr id="26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60160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2514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817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11" y="-649327"/>
            <a:ext cx="12707257" cy="22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700463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013168" y="247485"/>
            <a:ext cx="10685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128561" y="6068192"/>
            <a:ext cx="965456" cy="735467"/>
            <a:chOff x="1403073" y="1007696"/>
            <a:chExt cx="972383" cy="733425"/>
          </a:xfrm>
        </p:grpSpPr>
        <p:sp>
          <p:nvSpPr>
            <p:cNvPr id="7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9" name="组合 7"/>
          <p:cNvGrpSpPr/>
          <p:nvPr/>
        </p:nvGrpSpPr>
        <p:grpSpPr>
          <a:xfrm>
            <a:off x="128035" y="5185525"/>
            <a:ext cx="1096188" cy="735467"/>
            <a:chOff x="1435738" y="204558"/>
            <a:chExt cx="1003685" cy="733425"/>
          </a:xfrm>
        </p:grpSpPr>
        <p:sp>
          <p:nvSpPr>
            <p:cNvPr id="10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1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933341" y="4375822"/>
            <a:ext cx="954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latin typeface="Arial Rounded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(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)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zh-CN" altLang="en-US" sz="36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025761" y="614281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len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991397" y="5271565"/>
            <a:ext cx="1208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hiên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组合 6"/>
          <p:cNvGrpSpPr/>
          <p:nvPr/>
        </p:nvGrpSpPr>
        <p:grpSpPr>
          <a:xfrm>
            <a:off x="117161" y="4329087"/>
            <a:ext cx="1079015" cy="735467"/>
            <a:chOff x="1273928" y="971996"/>
            <a:chExt cx="987960" cy="733425"/>
          </a:xfrm>
        </p:grpSpPr>
        <p:sp>
          <p:nvSpPr>
            <p:cNvPr id="1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6"/>
          <p:cNvGrpSpPr/>
          <p:nvPr/>
        </p:nvGrpSpPr>
        <p:grpSpPr>
          <a:xfrm>
            <a:off x="160703" y="4330261"/>
            <a:ext cx="1037201" cy="735467"/>
            <a:chOff x="1302787" y="2029769"/>
            <a:chExt cx="949675" cy="733425"/>
          </a:xfrm>
        </p:grpSpPr>
        <p:sp>
          <p:nvSpPr>
            <p:cNvPr id="1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6"/>
          <p:cNvGrpSpPr/>
          <p:nvPr/>
        </p:nvGrpSpPr>
        <p:grpSpPr>
          <a:xfrm>
            <a:off x="126679" y="5193328"/>
            <a:ext cx="899082" cy="735467"/>
            <a:chOff x="150591" y="1524862"/>
            <a:chExt cx="823211" cy="733425"/>
          </a:xfrm>
        </p:grpSpPr>
        <p:sp>
          <p:nvSpPr>
            <p:cNvPr id="22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2104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-8046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D86B94A-9A26-4739-BAF7-D82F3B7AD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3529" y="1411609"/>
            <a:ext cx="4761052" cy="2978188"/>
          </a:xfrm>
          <a:prstGeom prst="roundRect">
            <a:avLst>
              <a:gd name="adj" fmla="val 11815"/>
            </a:avLst>
          </a:prstGeom>
        </p:spPr>
      </p:pic>
    </p:spTree>
    <p:extLst>
      <p:ext uri="{BB962C8B-B14F-4D97-AF65-F5344CB8AC3E}">
        <p14:creationId xmlns:p14="http://schemas.microsoft.com/office/powerpoint/2010/main" val="2317548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15" y="-649327"/>
            <a:ext cx="11443479" cy="19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320800" y="74766"/>
            <a:ext cx="9365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  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2746917" y="1144985"/>
            <a:ext cx="4844054" cy="315124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774762" y="3447792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49018" y="3447792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7"/>
          <p:cNvGrpSpPr/>
          <p:nvPr/>
        </p:nvGrpSpPr>
        <p:grpSpPr>
          <a:xfrm>
            <a:off x="111020" y="5133155"/>
            <a:ext cx="1026542" cy="735467"/>
            <a:chOff x="1341549" y="971997"/>
            <a:chExt cx="1033907" cy="733425"/>
          </a:xfrm>
        </p:grpSpPr>
        <p:sp>
          <p:nvSpPr>
            <p:cNvPr id="11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83222" y="6081415"/>
            <a:ext cx="1129196" cy="735467"/>
            <a:chOff x="1341549" y="971997"/>
            <a:chExt cx="1033907" cy="733425"/>
          </a:xfrm>
        </p:grpSpPr>
        <p:sp>
          <p:nvSpPr>
            <p:cNvPr id="14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040780" y="4307318"/>
            <a:ext cx="117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081792" y="523986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098835" y="618753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Tránh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73619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100361" y="4329087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83222" y="6098402"/>
            <a:ext cx="951993" cy="735467"/>
            <a:chOff x="1302787" y="2029769"/>
            <a:chExt cx="871657" cy="733425"/>
          </a:xfrm>
        </p:grpSpPr>
        <p:sp>
          <p:nvSpPr>
            <p:cNvPr id="26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-1836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-47450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29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TIẾT 1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925E9906-9DF4-4B62-BFA6-75A04379B73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6667" r="9682" b="7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11"/>
          <p:cNvSpPr/>
          <p:nvPr/>
        </p:nvSpPr>
        <p:spPr>
          <a:xfrm>
            <a:off x="849985" y="1277990"/>
            <a:ext cx="10935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KHỞI ĐỘNG</a:t>
            </a:r>
            <a:endParaRPr lang="zh-CN" altLang="en-US" sz="9600" b="1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6" name="TroiNangTroiMua-V.A-2802169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84" y="0"/>
            <a:ext cx="2315859" cy="1696332"/>
          </a:xfrm>
          <a:prstGeom prst="rect">
            <a:avLst/>
          </a:prstGeom>
        </p:spPr>
      </p:pic>
      <p:pic>
        <p:nvPicPr>
          <p:cNvPr id="8" name="TroiNangTroiMua-V.A-2802169_hq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11575142" y="6023429"/>
            <a:ext cx="533399" cy="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30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50" b="23661" l="7037" r="14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" t="15661" r="84907" b="75450"/>
          <a:stretch/>
        </p:blipFill>
        <p:spPr>
          <a:xfrm>
            <a:off x="333827" y="-203201"/>
            <a:ext cx="1016001" cy="142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79" b="38414" l="16286" r="35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>
            <a:off x="643456" y="719126"/>
            <a:ext cx="2435603" cy="1692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5924" y="0"/>
            <a:ext cx="10120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Ai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Ai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904" b="37739" l="40453" r="59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3314954" y="551542"/>
            <a:ext cx="3381817" cy="1902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17" b="38452" l="70049" r="87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7551518" y="775274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643936" y="2100990"/>
            <a:ext cx="2180808" cy="1560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3664507" y="2139508"/>
            <a:ext cx="2848664" cy="15644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742063" y="2331764"/>
            <a:ext cx="2494662" cy="1799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056" b="71606" l="26459" r="410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1875773" y="3671902"/>
            <a:ext cx="2592343" cy="1624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6357257" y="3918857"/>
            <a:ext cx="1849779" cy="14332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522" b="88670" l="24653" r="4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1875773" y="5023390"/>
            <a:ext cx="1897942" cy="20298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378" b="88495" l="58682" r="73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>
            <a:off x="6040763" y="4699617"/>
            <a:ext cx="2166273" cy="19043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>
            <a:off x="724756" y="2047220"/>
            <a:ext cx="2180808" cy="15602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820682" y="3405847"/>
            <a:ext cx="2398808" cy="27772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0366" y="3405847"/>
            <a:ext cx="2398808" cy="27772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93281" y="3526971"/>
            <a:ext cx="2768277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497943"/>
            <a:ext cx="2293281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3497943"/>
            <a:ext cx="2398808" cy="26851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21874" y="84183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841829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93281" y="841829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61558" y="841829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1323643"/>
            <a:ext cx="2435603" cy="1692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3" y="3360224"/>
            <a:ext cx="2166273" cy="1904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1389756"/>
            <a:ext cx="2180808" cy="15602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899196"/>
            <a:ext cx="2592343" cy="1624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1088905"/>
            <a:ext cx="3381817" cy="1902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4064170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5094910" y="3653560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1363831"/>
            <a:ext cx="2848664" cy="15644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820682" y="833336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1774804"/>
            <a:ext cx="1849779" cy="14332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10081801" y="3586264"/>
            <a:ext cx="1897942" cy="20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39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20682" y="2535006"/>
            <a:ext cx="2398808" cy="43229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60366" y="2535007"/>
            <a:ext cx="2398808" cy="4322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93281" y="2656130"/>
            <a:ext cx="2768277" cy="4201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627102"/>
            <a:ext cx="2293281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2627103"/>
            <a:ext cx="2398808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21874" y="-2901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-29011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3281" y="-29011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61558" y="-29011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452803"/>
            <a:ext cx="2435603" cy="1692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1" y="2081455"/>
            <a:ext cx="2166273" cy="1904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518916"/>
            <a:ext cx="2180808" cy="1560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028356"/>
            <a:ext cx="2592343" cy="1624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218065"/>
            <a:ext cx="3381817" cy="19022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2715424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4864507" y="2333679"/>
            <a:ext cx="2800554" cy="19819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492991"/>
            <a:ext cx="2848664" cy="156443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820682" y="-37504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903964"/>
            <a:ext cx="1849779" cy="14332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9916536" y="2409386"/>
            <a:ext cx="1897942" cy="20298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94" y="4311477"/>
            <a:ext cx="1694260" cy="16942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4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3720732"/>
            <a:ext cx="1997518" cy="19975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29" y="4262436"/>
            <a:ext cx="1429771" cy="14297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90" y="3725842"/>
            <a:ext cx="2143125" cy="2143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5069202" y="4311477"/>
            <a:ext cx="2391164" cy="1794694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5069202" y="4311477"/>
            <a:ext cx="2352672" cy="17923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163517" y="4351809"/>
            <a:ext cx="2258357" cy="17140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736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TIẾT 2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1360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13" b="55850" l="14063" r="8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9792" r="8828" b="56402"/>
          <a:stretch/>
        </p:blipFill>
        <p:spPr>
          <a:xfrm>
            <a:off x="738105" y="974558"/>
            <a:ext cx="11771086" cy="5883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7" b="9914" l="1997" r="14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917654" y="-738886"/>
            <a:ext cx="1835308" cy="2000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6343" y="203202"/>
            <a:ext cx="1133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cáo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853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74015" l="19792" r="84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41693" r="25833" b="22328"/>
          <a:stretch/>
        </p:blipFill>
        <p:spPr>
          <a:xfrm>
            <a:off x="4891313" y="1907327"/>
            <a:ext cx="4542971" cy="4950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275" y="201097"/>
            <a:ext cx="1084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sẻ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 rot="21195713" flipH="1">
            <a:off x="2638240" y="1282338"/>
            <a:ext cx="4174093" cy="2191657"/>
          </a:xfrm>
          <a:prstGeom prst="wedgeRoundRectCallout">
            <a:avLst>
              <a:gd name="adj1" fmla="val -62680"/>
              <a:gd name="adj2" fmla="val 6524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!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8" b="9975" l="1389" r="1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475212" y="-799043"/>
            <a:ext cx="1835308" cy="200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中小学生生命安全教育培训课件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257</Words>
  <Application>Microsoft Office PowerPoint</Application>
  <PresentationFormat>Custom</PresentationFormat>
  <Paragraphs>51</Paragraphs>
  <Slides>13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绿色中小学生生命安全教育培训课件PPT模板</dc:title>
  <dc:creator>Administrator</dc:creator>
  <cp:lastModifiedBy>Administrator</cp:lastModifiedBy>
  <cp:revision>47</cp:revision>
  <dcterms:created xsi:type="dcterms:W3CDTF">2017-10-03T14:23:00Z</dcterms:created>
  <dcterms:modified xsi:type="dcterms:W3CDTF">2024-05-17T02:06:10Z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