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9" r:id="rId2"/>
    <p:sldId id="280" r:id="rId3"/>
    <p:sldId id="299" r:id="rId4"/>
    <p:sldId id="284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13.jpg"/><Relationship Id="rId4" Type="http://schemas.openxmlformats.org/officeDocument/2006/relationships/image" Target="../media/image17.jp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9.jpg"/><Relationship Id="rId7" Type="http://schemas.openxmlformats.org/officeDocument/2006/relationships/image" Target="../media/image4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40.jpg"/><Relationship Id="rId4" Type="http://schemas.openxmlformats.org/officeDocument/2006/relationships/image" Target="../media/image22.jp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r&#7901;iN&#7855;ngTr&#7901;iM&#432;aBeat1p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9" y="462564"/>
            <a:ext cx="2190752" cy="1946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90" y="582023"/>
            <a:ext cx="2476500" cy="178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71" y="81189"/>
            <a:ext cx="1574799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14" y="373349"/>
            <a:ext cx="1966914" cy="17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2" y="4806950"/>
            <a:ext cx="2565400" cy="1774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" y="2754993"/>
            <a:ext cx="2601686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13" y="4873171"/>
            <a:ext cx="2550886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" y="4806950"/>
            <a:ext cx="2601686" cy="182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19" y="2273300"/>
            <a:ext cx="2311401" cy="2159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954" y="120711"/>
            <a:ext cx="412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Vàng</a:t>
            </a:r>
            <a:r>
              <a:rPr lang="en-US" sz="2000" b="1" dirty="0" smtClean="0"/>
              <a:t> (5)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981200" y="762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0" y="460950"/>
            <a:ext cx="571500" cy="40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7454898" y="353423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588077" y="2841171"/>
            <a:ext cx="4191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382000" y="2819400"/>
            <a:ext cx="533399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2513238" y="4967515"/>
            <a:ext cx="56877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057650" y="6178550"/>
            <a:ext cx="590550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8382000" y="5638800"/>
            <a:ext cx="533399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61657" y="3276600"/>
            <a:ext cx="2781300" cy="1419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 E G H L M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28572" y="1262772"/>
            <a:ext cx="457200" cy="42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28999" y="2514600"/>
            <a:ext cx="2813958" cy="5715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TRỜI NÓNG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60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733758" cy="9244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rét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924800" cy="4648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048000" y="990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773668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Tổ</a:t>
            </a:r>
            <a:r>
              <a:rPr lang="en-US" dirty="0" smtClean="0"/>
              <a:t> 2 &gt;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nâu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58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75" y="4822282"/>
            <a:ext cx="2476500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4793253"/>
            <a:ext cx="2973770" cy="203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9" y="123159"/>
            <a:ext cx="2794744" cy="2104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43" y="0"/>
            <a:ext cx="2185988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3" y="2494572"/>
            <a:ext cx="2647950" cy="2034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4424" y="2482569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Sóc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nâu</a:t>
            </a:r>
            <a:r>
              <a:rPr lang="en-US" sz="2400" b="1" dirty="0" smtClean="0"/>
              <a:t>(5) 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87" y="4796882"/>
            <a:ext cx="2908300" cy="203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228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6803" y="1698916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2400" y="2515717"/>
            <a:ext cx="685800" cy="608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5310" y="4953000"/>
            <a:ext cx="52289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43177" y="56561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16803" y="5165270"/>
            <a:ext cx="45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172562" y="3810000"/>
            <a:ext cx="3274630" cy="8393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 B C E G H</a:t>
            </a:r>
            <a:endParaRPr lang="en-US" sz="32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4" y="66157"/>
            <a:ext cx="3069283" cy="216615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235804" y="1015884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02563"/>
            <a:ext cx="2445218" cy="1893783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8416803" y="2746549"/>
            <a:ext cx="574797" cy="60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3119558" y="3049673"/>
            <a:ext cx="3380638" cy="46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Trời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rét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9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46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3638758" cy="924475"/>
          </a:xfrm>
        </p:spPr>
        <p:txBody>
          <a:bodyPr/>
          <a:lstStyle/>
          <a:p>
            <a:r>
              <a:rPr lang="en-US" b="1" dirty="0" err="1" smtClean="0"/>
              <a:t>Trời</a:t>
            </a:r>
            <a:r>
              <a:rPr lang="en-US" b="1" dirty="0" smtClean="0"/>
              <a:t> </a:t>
            </a:r>
            <a:r>
              <a:rPr lang="en-US" b="1" dirty="0" err="1" smtClean="0"/>
              <a:t>nắng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05200" y="1143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943" y="855506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3 &gt;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Gà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trống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8" y="1981200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5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5943601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92596"/>
            <a:ext cx="2634343" cy="21077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5" y="664185"/>
            <a:ext cx="22098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39" y="4569698"/>
            <a:ext cx="1866900" cy="181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1320"/>
            <a:ext cx="2243449" cy="217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047999" cy="156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9" y="2530927"/>
            <a:ext cx="2549980" cy="1888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38" y="4724400"/>
            <a:ext cx="1809751" cy="2057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" y="849086"/>
            <a:ext cx="609600" cy="631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86050" y="859863"/>
            <a:ext cx="571500" cy="468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30686" y="228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05800" y="2743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700" y="5718991"/>
            <a:ext cx="723900" cy="529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44986" y="6153995"/>
            <a:ext cx="533400" cy="657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54119" y="4724400"/>
            <a:ext cx="593271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590800" y="5867400"/>
            <a:ext cx="2779939" cy="91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A, B,C,E,G,H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2" y="2469015"/>
            <a:ext cx="3124200" cy="201249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2530927"/>
            <a:ext cx="609600" cy="47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686050" y="4648200"/>
            <a:ext cx="2647950" cy="829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Trời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nắng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48496"/>
            <a:ext cx="2971800" cy="924475"/>
          </a:xfrm>
        </p:spPr>
        <p:txBody>
          <a:bodyPr/>
          <a:lstStyle/>
          <a:p>
            <a:r>
              <a:rPr lang="en-US" dirty="0" smtClean="0"/>
              <a:t>TRỜI MƯA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14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1486" y="92606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: GIAN HÀNG GẤU TRẮNG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248400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4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245" y="124813"/>
            <a:ext cx="397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trắng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336314"/>
            <a:ext cx="2640778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" y="2615007"/>
            <a:ext cx="2601686" cy="2169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4813"/>
            <a:ext cx="2416252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8" y="4934459"/>
            <a:ext cx="2457450" cy="1843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3" y="647699"/>
            <a:ext cx="2652647" cy="1915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3" y="647699"/>
            <a:ext cx="2576447" cy="1915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3" y="4934459"/>
            <a:ext cx="2895600" cy="1843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5120"/>
            <a:ext cx="2640777" cy="215559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53344" y="875927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72100" y="609227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1225" y="304800"/>
            <a:ext cx="4991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8858" y="3699734"/>
            <a:ext cx="653142" cy="491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11225" y="3886200"/>
            <a:ext cx="6515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33600" y="5134505"/>
            <a:ext cx="57694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12229" y="4659689"/>
            <a:ext cx="533400" cy="549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3828" y="6096000"/>
            <a:ext cx="55517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171452" y="3699734"/>
            <a:ext cx="2986153" cy="9897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B, C, D, E, H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3214753" y="2743200"/>
            <a:ext cx="2942852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39297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381000" y="2209800"/>
            <a:ext cx="1981200" cy="24384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1</a:t>
            </a:r>
            <a:endParaRPr lang="en-US" sz="3200" b="1" dirty="0"/>
          </a:p>
        </p:txBody>
      </p:sp>
      <p:sp>
        <p:nvSpPr>
          <p:cNvPr id="5" name="Cloud 4"/>
          <p:cNvSpPr/>
          <p:nvPr/>
        </p:nvSpPr>
        <p:spPr>
          <a:xfrm>
            <a:off x="6400800" y="2133600"/>
            <a:ext cx="2209800" cy="2286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3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3200400" y="2438400"/>
            <a:ext cx="2057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Tổ</a:t>
            </a:r>
            <a:r>
              <a:rPr lang="en-US" sz="3200" b="1" dirty="0" smtClean="0"/>
              <a:t>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8245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233618" cy="224676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Bây giờ em có thể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 về thời tiết 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 tả đặc điểm bầu trời vào các thời điểm khác nhau.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 trang phục phù hợp với thời tiết.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3400"/>
            <a:ext cx="800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7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NắngTrờiMưaBeat1p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276600"/>
            <a:ext cx="609600" cy="609600"/>
          </a:xfrm>
        </p:spPr>
      </p:pic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4" y="1447800"/>
            <a:ext cx="6257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7831" y="914400"/>
            <a:ext cx="6080293" cy="21571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Gi¶i lao gi÷a tiÕt</a:t>
            </a:r>
            <a:endParaRPr lang="vi-VN" sz="5400" b="1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TrờiNắngTrờiMưaBeat1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91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801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48" y="409183"/>
            <a:ext cx="73152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Thi làm bộ sưu tập về trang phục phù hợp với thời tiết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99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58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3009"/>
            <a:ext cx="8762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13666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" y="2971800"/>
            <a:ext cx="84963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70583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200" dirty="0" smtClean="0">
                <a:latin typeface="Arial" pitchFamily="34" charset="0"/>
                <a:cs typeface="Arial" pitchFamily="34" charset="0"/>
              </a:rPr>
              <a:t>Cả lớp mình cùng sẵn sàng chưa nào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5516"/>
            <a:ext cx="4345259" cy="25690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116981" y="2514600"/>
            <a:ext cx="3772829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iảm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giá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24400" y="5382985"/>
            <a:ext cx="44196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cùng đi thôi</a:t>
            </a:r>
            <a:r>
              <a:rPr lang="en-US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32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2219" y="607744"/>
            <a:ext cx="51332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Siêu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thị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60" y="457200"/>
            <a:ext cx="3884340" cy="448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4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" y="4485485"/>
            <a:ext cx="1960951" cy="2273748"/>
          </a:xfrm>
        </p:spPr>
      </p:pic>
      <p:sp>
        <p:nvSpPr>
          <p:cNvPr id="5" name="Oval 4"/>
          <p:cNvSpPr/>
          <p:nvPr/>
        </p:nvSpPr>
        <p:spPr>
          <a:xfrm>
            <a:off x="762000" y="5638800"/>
            <a:ext cx="500743" cy="674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1" y="2591323"/>
            <a:ext cx="1939999" cy="1720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3978" y="2796430"/>
            <a:ext cx="743712" cy="529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5" y="2627573"/>
            <a:ext cx="1802023" cy="17771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3073" y="4346210"/>
            <a:ext cx="516364" cy="639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73" y="2712164"/>
            <a:ext cx="1655007" cy="18707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4773" y="2569615"/>
            <a:ext cx="634854" cy="533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12164"/>
            <a:ext cx="1685545" cy="18119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65559" y="2635964"/>
            <a:ext cx="58238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3" y="4780650"/>
            <a:ext cx="2057400" cy="1850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43912" y="4749778"/>
            <a:ext cx="838960" cy="4789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08" y="4927058"/>
            <a:ext cx="1450908" cy="18079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08" y="2778328"/>
            <a:ext cx="1256947" cy="16563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87750" y="4493671"/>
            <a:ext cx="67045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2781" y="2569615"/>
            <a:ext cx="589029" cy="3490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03" y="4665965"/>
            <a:ext cx="1310875" cy="2091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4" y="4767784"/>
            <a:ext cx="1928415" cy="1989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4803843"/>
            <a:ext cx="533400" cy="49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03355" y="2712164"/>
            <a:ext cx="533400" cy="58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98" y="5594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05000" y="304800"/>
            <a:ext cx="858392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05834" y="763342"/>
            <a:ext cx="937366" cy="39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35961" y="928752"/>
            <a:ext cx="1027431" cy="442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73181" y="1060966"/>
            <a:ext cx="1190211" cy="92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69242" y="65901"/>
            <a:ext cx="2714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&gt;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nóng</a:t>
            </a:r>
            <a:endParaRPr lang="en-U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&gt;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rét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&gt;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rời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Gấu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trắng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mưa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Explosion 2 38"/>
          <p:cNvSpPr/>
          <p:nvPr/>
        </p:nvSpPr>
        <p:spPr>
          <a:xfrm>
            <a:off x="6317707" y="-481920"/>
            <a:ext cx="3265763" cy="3318496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052" y="2179813"/>
            <a:ext cx="413889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&gt;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 “A “ &gt;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7" grpId="0" animBg="1"/>
      <p:bldP spid="18" grpId="0" animBg="1"/>
      <p:bldP spid="3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307" y="152400"/>
            <a:ext cx="3408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Trời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nóng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7338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8576" y="61406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1: C.H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798731"/>
            <a:ext cx="1435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9" y="1565957"/>
            <a:ext cx="4343400" cy="43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0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272</Words>
  <Application>Microsoft Office PowerPoint</Application>
  <PresentationFormat>On-screen Show (4:3)</PresentationFormat>
  <Paragraphs>93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</vt:lpstr>
      <vt:lpstr>PowerPoint Presentation</vt:lpstr>
      <vt:lpstr>PowerPoint Presentation</vt:lpstr>
      <vt:lpstr>PowerPoint Presentation</vt:lpstr>
      <vt:lpstr>PowerPoint Presentation</vt:lpstr>
      <vt:lpstr> Trời rét</vt:lpstr>
      <vt:lpstr>PowerPoint Presentation</vt:lpstr>
      <vt:lpstr>Trời nắng</vt:lpstr>
      <vt:lpstr>Gian hàng nhà Gà trống</vt:lpstr>
      <vt:lpstr>TRỜI MƯA </vt:lpstr>
      <vt:lpstr>PowerPoint Presentation</vt:lpstr>
      <vt:lpstr>Tổ thắng cuộc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52</cp:revision>
  <dcterms:created xsi:type="dcterms:W3CDTF">2020-08-10T03:28:33Z</dcterms:created>
  <dcterms:modified xsi:type="dcterms:W3CDTF">2024-05-17T02:11:53Z</dcterms:modified>
</cp:coreProperties>
</file>