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1C6F-6319-4554-ACC3-B7EEC85D653F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D917-4A6B-47E3-A01F-51E9FBD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3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1C6F-6319-4554-ACC3-B7EEC85D653F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D917-4A6B-47E3-A01F-51E9FBD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1C6F-6319-4554-ACC3-B7EEC85D653F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D917-4A6B-47E3-A01F-51E9FBD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2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1C6F-6319-4554-ACC3-B7EEC85D653F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D917-4A6B-47E3-A01F-51E9FBD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3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1C6F-6319-4554-ACC3-B7EEC85D653F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D917-4A6B-47E3-A01F-51E9FBD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1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1C6F-6319-4554-ACC3-B7EEC85D653F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D917-4A6B-47E3-A01F-51E9FBD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5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1C6F-6319-4554-ACC3-B7EEC85D653F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D917-4A6B-47E3-A01F-51E9FBD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0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1C6F-6319-4554-ACC3-B7EEC85D653F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D917-4A6B-47E3-A01F-51E9FBD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6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1C6F-6319-4554-ACC3-B7EEC85D653F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D917-4A6B-47E3-A01F-51E9FBD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6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1C6F-6319-4554-ACC3-B7EEC85D653F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D917-4A6B-47E3-A01F-51E9FBD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6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1C6F-6319-4554-ACC3-B7EEC85D653F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D917-4A6B-47E3-A01F-51E9FBD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31C6F-6319-4554-ACC3-B7EEC85D653F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8D917-4A6B-47E3-A01F-51E9FBDE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2913"/>
            <a:ext cx="60960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34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11" descr="PPT素材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7185"/>
            <a:ext cx="8357606" cy="23029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101" descr="13"/>
          <p:cNvPicPr>
            <a:picLocks noChangeAspect="1"/>
          </p:cNvPicPr>
          <p:nvPr/>
        </p:nvPicPr>
        <p:blipFill rotWithShape="1">
          <a:blip r:embed="rId3"/>
          <a:srcRect t="20505" r="11285"/>
          <a:stretch/>
        </p:blipFill>
        <p:spPr>
          <a:xfrm>
            <a:off x="1155147" y="1747364"/>
            <a:ext cx="5581581" cy="4283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179" y="335631"/>
            <a:ext cx="2565977" cy="25719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601118" y="3782599"/>
            <a:ext cx="45840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1F8AF7-0CE5-4556-8D5A-7349DF5A0280}"/>
              </a:ext>
            </a:extLst>
          </p:cNvPr>
          <p:cNvSpPr txBox="1"/>
          <p:nvPr/>
        </p:nvSpPr>
        <p:spPr>
          <a:xfrm>
            <a:off x="3379291" y="2968632"/>
            <a:ext cx="1657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/>
              <a:t>Kết</a:t>
            </a:r>
            <a:r>
              <a:rPr lang="en-US" sz="3200" u="sng" dirty="0"/>
              <a:t> </a:t>
            </a:r>
            <a:r>
              <a:rPr lang="en-US" sz="3200" u="sng" dirty="0" err="1"/>
              <a:t>luận</a:t>
            </a:r>
            <a:r>
              <a:rPr lang="en-US" sz="3200" u="sng" dirty="0"/>
              <a:t>:</a:t>
            </a:r>
            <a:endParaRPr lang="vi-VN" sz="3200" u="sng" dirty="0"/>
          </a:p>
        </p:txBody>
      </p:sp>
    </p:spTree>
    <p:extLst>
      <p:ext uri="{BB962C8B-B14F-4D97-AF65-F5344CB8AC3E}">
        <p14:creationId xmlns:p14="http://schemas.microsoft.com/office/powerpoint/2010/main" val="21043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86850" y="180984"/>
            <a:ext cx="3599430" cy="1405393"/>
            <a:chOff x="1170274" y="1205278"/>
            <a:chExt cx="4799240" cy="1405393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356239" y="1614288"/>
              <a:ext cx="4613275" cy="587375"/>
            </a:xfrm>
            <a:prstGeom prst="round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 err="1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sz="4400" b="1" dirty="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r>
                <a:rPr lang="en-US" sz="4400" b="1" dirty="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274" y="1205278"/>
              <a:ext cx="1372836" cy="140539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11765"/>
            <a:ext cx="3837948" cy="410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320" y="4966280"/>
            <a:ext cx="6942221" cy="945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71D2E82-CFDC-4D72-BB6E-AB32DCE0DC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3" end="790.96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23084" y="-539185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78183" y="1689654"/>
            <a:ext cx="6557605" cy="496860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996328" y="1814397"/>
            <a:ext cx="2575673" cy="2434581"/>
            <a:chOff x="2064807" y="2990071"/>
            <a:chExt cx="2363697" cy="169952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807" y="2990071"/>
              <a:ext cx="2363697" cy="1599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Oval 22"/>
            <p:cNvSpPr/>
            <p:nvPr/>
          </p:nvSpPr>
          <p:spPr>
            <a:xfrm>
              <a:off x="3340993" y="4434779"/>
              <a:ext cx="288000" cy="254820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96328" y="4337358"/>
            <a:ext cx="2575672" cy="2250801"/>
            <a:chOff x="2064807" y="4952074"/>
            <a:chExt cx="2335310" cy="16423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807" y="4952074"/>
              <a:ext cx="2335310" cy="1599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Oval 23"/>
            <p:cNvSpPr/>
            <p:nvPr/>
          </p:nvSpPr>
          <p:spPr>
            <a:xfrm>
              <a:off x="3386535" y="6375303"/>
              <a:ext cx="288000" cy="219115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23123" y="1814393"/>
            <a:ext cx="2613222" cy="2426806"/>
            <a:chOff x="5197606" y="2866085"/>
            <a:chExt cx="2598118" cy="191468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606" y="2866085"/>
              <a:ext cx="2598118" cy="18074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Oval 24"/>
            <p:cNvSpPr/>
            <p:nvPr/>
          </p:nvSpPr>
          <p:spPr>
            <a:xfrm>
              <a:off x="6136449" y="4492772"/>
              <a:ext cx="288000" cy="288000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60674" y="4337359"/>
            <a:ext cx="2575672" cy="2250801"/>
            <a:chOff x="5341604" y="4894990"/>
            <a:chExt cx="2177512" cy="175944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604" y="4894990"/>
              <a:ext cx="2177512" cy="1635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Oval 25"/>
            <p:cNvSpPr/>
            <p:nvPr/>
          </p:nvSpPr>
          <p:spPr>
            <a:xfrm>
              <a:off x="5862924" y="6366434"/>
              <a:ext cx="288000" cy="288000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9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1" y="457201"/>
            <a:ext cx="6118526" cy="5513881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3843965" y="5491403"/>
            <a:ext cx="563729" cy="728422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743155EF-6D24-4263-874C-D7C3E6137FD5}"/>
              </a:ext>
            </a:extLst>
          </p:cNvPr>
          <p:cNvSpPr/>
          <p:nvPr/>
        </p:nvSpPr>
        <p:spPr>
          <a:xfrm>
            <a:off x="6307931" y="685800"/>
            <a:ext cx="2600325" cy="1714500"/>
          </a:xfrm>
          <a:prstGeom prst="cloudCallout">
            <a:avLst>
              <a:gd name="adj1" fmla="val -54749"/>
              <a:gd name="adj2" fmla="val 72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C00000"/>
                </a:solidFill>
              </a:rPr>
              <a:t>Chúc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Tết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ông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bà</a:t>
            </a:r>
            <a:endParaRPr lang="vi-VN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63703" y="1028700"/>
            <a:ext cx="6901578" cy="5524496"/>
            <a:chOff x="2064807" y="4952074"/>
            <a:chExt cx="2335310" cy="168689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807" y="4952074"/>
              <a:ext cx="2335310" cy="1599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Oval 17"/>
            <p:cNvSpPr/>
            <p:nvPr/>
          </p:nvSpPr>
          <p:spPr>
            <a:xfrm>
              <a:off x="3403474" y="6414594"/>
              <a:ext cx="229579" cy="224378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E8600B7E-0EF0-4530-8F88-FB3E59E594F7}"/>
              </a:ext>
            </a:extLst>
          </p:cNvPr>
          <p:cNvSpPr/>
          <p:nvPr/>
        </p:nvSpPr>
        <p:spPr>
          <a:xfrm>
            <a:off x="6386513" y="497051"/>
            <a:ext cx="2600325" cy="1714500"/>
          </a:xfrm>
          <a:prstGeom prst="cloudCallout">
            <a:avLst>
              <a:gd name="adj1" fmla="val -54749"/>
              <a:gd name="adj2" fmla="val 72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C00000"/>
                </a:solidFill>
              </a:rPr>
              <a:t>Trò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chơi</a:t>
            </a:r>
            <a:r>
              <a:rPr lang="en-US" sz="3600" b="1" i="1" dirty="0">
                <a:solidFill>
                  <a:srgbClr val="C00000"/>
                </a:solidFill>
              </a:rPr>
              <a:t>: </a:t>
            </a:r>
            <a:r>
              <a:rPr lang="en-US" sz="3600" b="1" i="1" dirty="0" err="1">
                <a:solidFill>
                  <a:srgbClr val="C00000"/>
                </a:solidFill>
              </a:rPr>
              <a:t>Ném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còn</a:t>
            </a:r>
            <a:endParaRPr lang="vi-VN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13789" y="600075"/>
            <a:ext cx="6458511" cy="6059639"/>
            <a:chOff x="5341604" y="2990071"/>
            <a:chExt cx="2177512" cy="17321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604" y="2990071"/>
              <a:ext cx="2177512" cy="1635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6152795" y="4485274"/>
              <a:ext cx="226179" cy="236931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xmlns="" id="{C4989B89-061A-44F4-8517-7217850CE2A6}"/>
              </a:ext>
            </a:extLst>
          </p:cNvPr>
          <p:cNvSpPr/>
          <p:nvPr/>
        </p:nvSpPr>
        <p:spPr>
          <a:xfrm>
            <a:off x="6386513" y="497051"/>
            <a:ext cx="2600325" cy="1714500"/>
          </a:xfrm>
          <a:prstGeom prst="cloudCallout">
            <a:avLst>
              <a:gd name="adj1" fmla="val -54749"/>
              <a:gd name="adj2" fmla="val 72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Xin </a:t>
            </a:r>
            <a:r>
              <a:rPr lang="en-US" sz="3600" b="1" i="1" dirty="0" err="1">
                <a:solidFill>
                  <a:srgbClr val="C00000"/>
                </a:solidFill>
              </a:rPr>
              <a:t>chữ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ông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đồ</a:t>
            </a:r>
            <a:endParaRPr lang="vi-VN" sz="3600" b="1" i="1" dirty="0">
              <a:solidFill>
                <a:srgbClr val="C0000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81B6714-3997-4FE2-9C63-CF6C5D51BA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8644" y="3184526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76194" y="1104900"/>
            <a:ext cx="5767569" cy="5431799"/>
            <a:chOff x="5341604" y="4894990"/>
            <a:chExt cx="2177512" cy="170428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604" y="4894990"/>
              <a:ext cx="2177512" cy="1635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5948978" y="6377318"/>
              <a:ext cx="210810" cy="221954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25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178719" y="295275"/>
            <a:ext cx="6429375" cy="135509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C60E558B-44EC-475D-AA4F-F9EC90811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61" b="98840" l="9709" r="89806">
                        <a14:foregroundMark x1="38228" y1="6961" x2="38228" y2="6961"/>
                        <a14:foregroundMark x1="32039" y1="87239" x2="39320" y2="84919"/>
                        <a14:foregroundMark x1="39320" y1="84919" x2="44175" y2="93735"/>
                        <a14:foregroundMark x1="44175" y1="93735" x2="46481" y2="95592"/>
                        <a14:foregroundMark x1="51942" y1="95360" x2="52427" y2="95360"/>
                        <a14:foregroundMark x1="56675" y1="87239" x2="60437" y2="91183"/>
                        <a14:foregroundMark x1="70388" y1="48724" x2="69903" y2="86543"/>
                        <a14:foregroundMark x1="69903" y1="86543" x2="70024" y2="86775"/>
                        <a14:foregroundMark x1="71845" y1="91647" x2="70995" y2="94432"/>
                        <a14:foregroundMark x1="45388" y1="98144" x2="51699" y2="97216"/>
                        <a14:foregroundMark x1="51699" y1="97216" x2="52184" y2="96520"/>
                        <a14:foregroundMark x1="46481" y1="41763" x2="47937" y2="38051"/>
                        <a14:foregroundMark x1="45995" y1="98144" x2="45631" y2="98840"/>
                        <a14:foregroundMark x1="47087" y1="94896" x2="45388" y2="98608"/>
                        <a14:foregroundMark x1="48786" y1="97216" x2="52670" y2="95592"/>
                        <a14:foregroundMark x1="62743" y1="94432" x2="64078" y2="96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2" y="2048888"/>
            <a:ext cx="6263403" cy="43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30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02214" y="540274"/>
            <a:ext cx="6139573" cy="894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93319" y="2328973"/>
            <a:ext cx="3371110" cy="3114428"/>
            <a:chOff x="1180007" y="3093744"/>
            <a:chExt cx="3289389" cy="244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65241" r="46318" b="9375"/>
            <a:stretch/>
          </p:blipFill>
          <p:spPr>
            <a:xfrm>
              <a:off x="1180007" y="3093744"/>
              <a:ext cx="3289389" cy="244800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478664" y="4906849"/>
              <a:ext cx="360000" cy="360000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57760" y="2328973"/>
            <a:ext cx="3371110" cy="3114428"/>
            <a:chOff x="5057553" y="3132640"/>
            <a:chExt cx="3276000" cy="24091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0" t="65241" r="4450" b="11733"/>
            <a:stretch/>
          </p:blipFill>
          <p:spPr>
            <a:xfrm>
              <a:off x="5057553" y="3132640"/>
              <a:ext cx="3276000" cy="2409104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Oval 8"/>
            <p:cNvSpPr/>
            <p:nvPr/>
          </p:nvSpPr>
          <p:spPr>
            <a:xfrm>
              <a:off x="6768053" y="5130228"/>
              <a:ext cx="360000" cy="360000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4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5" y="2743138"/>
            <a:ext cx="2853979" cy="3702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Thiệp chúc tết 09">
            <a:extLst>
              <a:ext uri="{FF2B5EF4-FFF2-40B4-BE49-F238E27FC236}">
                <a16:creationId xmlns:a16="http://schemas.microsoft.com/office/drawing/2014/main" xmlns="" id="{73B3459A-2943-4D83-A2F1-417075BC7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9347" r="33422" b="6652"/>
          <a:stretch/>
        </p:blipFill>
        <p:spPr bwMode="auto">
          <a:xfrm>
            <a:off x="3651382" y="3196061"/>
            <a:ext cx="1841237" cy="25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Làm thiệp chúc mừng năm mới 2017 - YouTube">
            <a:extLst>
              <a:ext uri="{FF2B5EF4-FFF2-40B4-BE49-F238E27FC236}">
                <a16:creationId xmlns:a16="http://schemas.microsoft.com/office/drawing/2014/main" xmlns="" id="{73365383-0B67-4AD8-AE98-C773A9BDF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8258" r="7520" b="8323"/>
          <a:stretch/>
        </p:blipFill>
        <p:spPr bwMode="auto">
          <a:xfrm>
            <a:off x="5908707" y="3231481"/>
            <a:ext cx="2524700" cy="24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</Words>
  <Application>Microsoft Office PowerPoint</Application>
  <PresentationFormat>On-screen Show (4:3)</PresentationFormat>
  <Paragraphs>16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2024-05-17T02:30:07Z</dcterms:created>
  <dcterms:modified xsi:type="dcterms:W3CDTF">2024-05-17T02:33:01Z</dcterms:modified>
</cp:coreProperties>
</file>