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0" r:id="rId4"/>
    <p:sldId id="335" r:id="rId5"/>
    <p:sldId id="336" r:id="rId6"/>
    <p:sldId id="337" r:id="rId7"/>
    <p:sldId id="325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T2)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92D12-D690-8AD4-235E-892B43EA8B47}"/>
              </a:ext>
            </a:extLst>
          </p:cNvPr>
          <p:cNvSpPr txBox="1"/>
          <p:nvPr/>
        </p:nvSpPr>
        <p:spPr>
          <a:xfrm>
            <a:off x="1447800" y="460254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1734</TotalTime>
  <Words>100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146</cp:revision>
  <dcterms:created xsi:type="dcterms:W3CDTF">2020-08-08T13:30:12Z</dcterms:created>
  <dcterms:modified xsi:type="dcterms:W3CDTF">2024-04-23T10:10:07Z</dcterms:modified>
</cp:coreProperties>
</file>