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9" r:id="rId3"/>
  </p:sldMasterIdLst>
  <p:notesMasterIdLst>
    <p:notesMasterId r:id="rId19"/>
  </p:notesMasterIdLst>
  <p:sldIdLst>
    <p:sldId id="258" r:id="rId4"/>
    <p:sldId id="260" r:id="rId5"/>
    <p:sldId id="265" r:id="rId6"/>
    <p:sldId id="259" r:id="rId7"/>
    <p:sldId id="263" r:id="rId8"/>
    <p:sldId id="266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2024/4/17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t>2024/4/17</a:t>
            </a:fld>
            <a:endParaRPr lang="zh-CN" alt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fade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710267" y="2905800"/>
            <a:ext cx="896450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26: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Cùng khám phá bầu trời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450" y="458470"/>
            <a:ext cx="8365490" cy="532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25" y="365125"/>
            <a:ext cx="8486775" cy="5888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charset="0"/>
                <a:cs typeface="Times New Roman" panose="02020603050405020304" charset="0"/>
              </a:rPr>
              <a:t>Tiết 3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" y="191135"/>
            <a:ext cx="9550400" cy="454469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09270" y="3806190"/>
            <a:ext cx="3533775" cy="228282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Ban đêm trời tối, có sao và trăng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238490" y="3806190"/>
            <a:ext cx="3533775" cy="2282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Ban ngày trời sáng có ánh nắng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625" y="274955"/>
            <a:ext cx="7016115" cy="604456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00735" y="903605"/>
            <a:ext cx="2161540" cy="168783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cho cây tốt tươi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088120" y="1200785"/>
            <a:ext cx="2161540" cy="16878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Giúp khô quần áo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280160" y="4041775"/>
            <a:ext cx="2161540" cy="16878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làm muối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088120" y="3774440"/>
            <a:ext cx="2161540" cy="168783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soi đường đi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170" y="274955"/>
            <a:ext cx="7292975" cy="5947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7480" y="2871470"/>
            <a:ext cx="1845945" cy="1299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Ban ngày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489440" y="2871470"/>
            <a:ext cx="1845945" cy="12992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Ban đêm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03425" y="2275840"/>
            <a:ext cx="1372235" cy="12452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003425" y="2955925"/>
            <a:ext cx="4371340" cy="565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742680" y="3521075"/>
            <a:ext cx="746760" cy="14020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40730" y="3405505"/>
            <a:ext cx="3667125" cy="5461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250190"/>
            <a:ext cx="7193915" cy="602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980" y="465455"/>
            <a:ext cx="6061075" cy="602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trong các hình sau đây có gì khác nhau?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8755" y="1691005"/>
            <a:ext cx="3712210" cy="43516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6780" y="2026285"/>
            <a:ext cx="3799840" cy="38404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80965" y="2026285"/>
            <a:ext cx="179705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buổi sáng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97475" y="4509135"/>
            <a:ext cx="179705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buổi trưa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98380" y="5626735"/>
            <a:ext cx="179705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buổi chiều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charset="0"/>
                <a:cs typeface="Times New Roman" panose="02020603050405020304" charset="0"/>
              </a:rPr>
              <a:t>Tiết 2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97790"/>
            <a:ext cx="8495665" cy="5371465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509010" y="5699125"/>
            <a:ext cx="5561965" cy="100774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Trăng, sao...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0" y="365125"/>
            <a:ext cx="7444740" cy="60032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4505" y="1278890"/>
            <a:ext cx="1822450" cy="1238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Có trăng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7365" y="4344670"/>
            <a:ext cx="1822450" cy="123888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Có trăng và nhiều sao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408795" y="1824355"/>
            <a:ext cx="1822450" cy="1238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Không trăng và không sao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</Words>
  <Application>Microsoft Office PowerPoint</Application>
  <PresentationFormat>Custom</PresentationFormat>
  <Paragraphs>21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第一PPT，www.1ppt.com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Bầu trời trong các hình sau đây có gì khác nhau?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Administrator</cp:lastModifiedBy>
  <cp:revision>5</cp:revision>
  <dcterms:created xsi:type="dcterms:W3CDTF">2020-09-04T15:36:04Z</dcterms:created>
  <dcterms:modified xsi:type="dcterms:W3CDTF">2024-04-17T03:07:06Z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