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2" r:id="rId1"/>
  </p:sldMasterIdLst>
  <p:notesMasterIdLst>
    <p:notesMasterId r:id="rId19"/>
  </p:notesMasterIdLst>
  <p:sldIdLst>
    <p:sldId id="269" r:id="rId2"/>
    <p:sldId id="348" r:id="rId3"/>
    <p:sldId id="358" r:id="rId4"/>
    <p:sldId id="347" r:id="rId5"/>
    <p:sldId id="258" r:id="rId6"/>
    <p:sldId id="353" r:id="rId7"/>
    <p:sldId id="270" r:id="rId8"/>
    <p:sldId id="354" r:id="rId9"/>
    <p:sldId id="349" r:id="rId10"/>
    <p:sldId id="259" r:id="rId11"/>
    <p:sldId id="350" r:id="rId12"/>
    <p:sldId id="271" r:id="rId13"/>
    <p:sldId id="357" r:id="rId14"/>
    <p:sldId id="355" r:id="rId15"/>
    <p:sldId id="356" r:id="rId16"/>
    <p:sldId id="272" r:id="rId17"/>
    <p:sldId id="351" r:id="rId1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286" autoAdjust="0"/>
    <p:restoredTop sz="94660"/>
  </p:normalViewPr>
  <p:slideViewPr>
    <p:cSldViewPr snapToGrid="0">
      <p:cViewPr varScale="1">
        <p:scale>
          <a:sx n="64" d="100"/>
          <a:sy n="64" d="100"/>
        </p:scale>
        <p:origin x="1168" y="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FEB2A85-F53D-4873-BF8F-4B36BFA089ED}" type="datetimeFigureOut">
              <a:rPr lang="en-US" smtClean="0"/>
              <a:t>3/19/2022</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BE16E1E-A48C-485D-BBE7-D15B60EBCD2C}" type="slidenum">
              <a:rPr lang="en-US" smtClean="0"/>
              <a:t>‹#›</a:t>
            </a:fld>
            <a:endParaRPr lang="en-US"/>
          </a:p>
        </p:txBody>
      </p:sp>
    </p:spTree>
    <p:extLst>
      <p:ext uri="{BB962C8B-B14F-4D97-AF65-F5344CB8AC3E}">
        <p14:creationId xmlns:p14="http://schemas.microsoft.com/office/powerpoint/2010/main" val="27997381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143000" y="685800"/>
            <a:ext cx="4572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550FF53-CCBF-43FC-A463-409A9E1FD346}" type="slidenum">
              <a:rPr lang="zh-CN" altLang="en-US" smtClean="0"/>
              <a:t>2</a:t>
            </a:fld>
            <a:endParaRPr lang="zh-CN" altLang="en-US"/>
          </a:p>
        </p:txBody>
      </p:sp>
    </p:spTree>
    <p:extLst>
      <p:ext uri="{BB962C8B-B14F-4D97-AF65-F5344CB8AC3E}">
        <p14:creationId xmlns:p14="http://schemas.microsoft.com/office/powerpoint/2010/main" val="34465593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143000" y="685800"/>
            <a:ext cx="4572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550FF53-CCBF-43FC-A463-409A9E1FD346}" type="slidenum">
              <a:rPr lang="zh-CN" altLang="en-US" smtClean="0"/>
              <a:t>4</a:t>
            </a:fld>
            <a:endParaRPr lang="zh-CN" altLang="en-US"/>
          </a:p>
        </p:txBody>
      </p:sp>
    </p:spTree>
    <p:extLst>
      <p:ext uri="{BB962C8B-B14F-4D97-AF65-F5344CB8AC3E}">
        <p14:creationId xmlns:p14="http://schemas.microsoft.com/office/powerpoint/2010/main" val="6795585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371600" y="1143000"/>
            <a:ext cx="41148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92B679-AE23-4750-8FB0-6513430B8953}" type="slidenum">
              <a:rPr kumimoji="0" lang="zh-CN" altLang="en-US" sz="1200" b="0" i="0" u="none" strike="noStrike" kern="1200" cap="none" spc="0" normalizeH="0" baseline="0" noProof="0" smtClean="0">
                <a:ln>
                  <a:noFill/>
                </a:ln>
                <a:solidFill>
                  <a:prstClr val="black"/>
                </a:solidFill>
                <a:effectLst/>
                <a:uLnTx/>
                <a:uFillTx/>
                <a:ea typeface="inpin heiti"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ea typeface="inpin heiti" charset="-122"/>
              <a:cs typeface="+mn-cs"/>
            </a:endParaRPr>
          </a:p>
        </p:txBody>
      </p:sp>
    </p:spTree>
    <p:extLst>
      <p:ext uri="{BB962C8B-B14F-4D97-AF65-F5344CB8AC3E}">
        <p14:creationId xmlns:p14="http://schemas.microsoft.com/office/powerpoint/2010/main" val="18806039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143000" y="685800"/>
            <a:ext cx="4572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550FF53-CCBF-43FC-A463-409A9E1FD346}" type="slidenum">
              <a:rPr lang="zh-CN" altLang="en-US" smtClean="0"/>
              <a:t>9</a:t>
            </a:fld>
            <a:endParaRPr lang="zh-CN" altLang="en-US"/>
          </a:p>
        </p:txBody>
      </p:sp>
    </p:spTree>
    <p:extLst>
      <p:ext uri="{BB962C8B-B14F-4D97-AF65-F5344CB8AC3E}">
        <p14:creationId xmlns:p14="http://schemas.microsoft.com/office/powerpoint/2010/main" val="15508430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143000" y="685800"/>
            <a:ext cx="4572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550FF53-CCBF-43FC-A463-409A9E1FD346}" type="slidenum">
              <a:rPr lang="zh-CN" altLang="en-US" smtClean="0"/>
              <a:t>11</a:t>
            </a:fld>
            <a:endParaRPr lang="zh-CN" altLang="en-US"/>
          </a:p>
        </p:txBody>
      </p:sp>
    </p:spTree>
    <p:extLst>
      <p:ext uri="{BB962C8B-B14F-4D97-AF65-F5344CB8AC3E}">
        <p14:creationId xmlns:p14="http://schemas.microsoft.com/office/powerpoint/2010/main" val="42911352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143000" y="685800"/>
            <a:ext cx="4572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550FF53-CCBF-43FC-A463-409A9E1FD346}" type="slidenum">
              <a:rPr lang="zh-CN" altLang="en-US" smtClean="0"/>
              <a:t>17</a:t>
            </a:fld>
            <a:endParaRPr lang="zh-CN" altLang="en-US"/>
          </a:p>
        </p:txBody>
      </p:sp>
    </p:spTree>
    <p:extLst>
      <p:ext uri="{BB962C8B-B14F-4D97-AF65-F5344CB8AC3E}">
        <p14:creationId xmlns:p14="http://schemas.microsoft.com/office/powerpoint/2010/main" val="7886174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ACA00C4-FFB8-47FC-9C6C-235FB5AB2D31}" type="datetimeFigureOut">
              <a:rPr lang="en-US" smtClean="0"/>
              <a:t>3/19/2022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884452F-EB42-4F45-A023-F75C7F88746C}" type="slidenum">
              <a:rPr lang="en-US" smtClean="0"/>
              <a:t>‹#›</a:t>
            </a:fld>
            <a:endParaRPr lang="en-US"/>
          </a:p>
        </p:txBody>
      </p:sp>
    </p:spTree>
    <p:extLst>
      <p:ext uri="{BB962C8B-B14F-4D97-AF65-F5344CB8AC3E}">
        <p14:creationId xmlns:p14="http://schemas.microsoft.com/office/powerpoint/2010/main" val="42559281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ACA00C4-FFB8-47FC-9C6C-235FB5AB2D31}" type="datetimeFigureOut">
              <a:rPr lang="en-US" smtClean="0"/>
              <a:t>3/19/2022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884452F-EB42-4F45-A023-F75C7F88746C}" type="slidenum">
              <a:rPr lang="en-US" smtClean="0"/>
              <a:t>‹#›</a:t>
            </a:fld>
            <a:endParaRPr lang="en-US"/>
          </a:p>
        </p:txBody>
      </p:sp>
    </p:spTree>
    <p:extLst>
      <p:ext uri="{BB962C8B-B14F-4D97-AF65-F5344CB8AC3E}">
        <p14:creationId xmlns:p14="http://schemas.microsoft.com/office/powerpoint/2010/main" val="31320761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ACA00C4-FFB8-47FC-9C6C-235FB5AB2D31}" type="datetimeFigureOut">
              <a:rPr lang="en-US" smtClean="0"/>
              <a:t>3/19/2022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884452F-EB42-4F45-A023-F75C7F88746C}" type="slidenum">
              <a:rPr lang="en-US" smtClean="0"/>
              <a:t>‹#›</a:t>
            </a:fld>
            <a:endParaRPr lang="en-US"/>
          </a:p>
        </p:txBody>
      </p:sp>
    </p:spTree>
    <p:extLst>
      <p:ext uri="{BB962C8B-B14F-4D97-AF65-F5344CB8AC3E}">
        <p14:creationId xmlns:p14="http://schemas.microsoft.com/office/powerpoint/2010/main" val="42369671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F24707FC-82E6-4D98-A855-456ADAFE3759}" type="datetimeFigureOut">
              <a:rPr lang="en-US" smtClean="0"/>
              <a:t>3/19/2022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610B25-8783-4E33-84B3-CC9447CB9FF2}" type="slidenum">
              <a:rPr lang="en-US" smtClean="0"/>
              <a:t>‹#›</a:t>
            </a:fld>
            <a:endParaRPr lang="en-US"/>
          </a:p>
        </p:txBody>
      </p:sp>
      <p:sp>
        <p:nvSpPr>
          <p:cNvPr id="8" name="Title 7"/>
          <p:cNvSpPr>
            <a:spLocks noGrp="1"/>
          </p:cNvSpPr>
          <p:nvPr>
            <p:ph type="title"/>
          </p:nvPr>
        </p:nvSpPr>
        <p:spPr/>
        <p:txBody>
          <a:bodyPr/>
          <a:lstStyle/>
          <a:p>
            <a:r>
              <a:rPr lang="en-US"/>
              <a:t>Click to edit Master title style</a:t>
            </a:r>
          </a:p>
        </p:txBody>
      </p:sp>
      <p:sp>
        <p:nvSpPr>
          <p:cNvPr id="10" name="Content Placeholder 9"/>
          <p:cNvSpPr>
            <a:spLocks noGrp="1"/>
          </p:cNvSpPr>
          <p:nvPr>
            <p:ph sz="quarter" idx="13"/>
          </p:nvPr>
        </p:nvSpPr>
        <p:spPr>
          <a:xfrm>
            <a:off x="1143000" y="731520"/>
            <a:ext cx="6400800" cy="34747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14074084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924063407"/>
      </p:ext>
    </p:extLst>
  </p:cSld>
  <p:clrMapOvr>
    <a:masterClrMapping/>
  </p:clrMapOvr>
  <p:transition spd="slow" advTm="5000">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ACA00C4-FFB8-47FC-9C6C-235FB5AB2D31}" type="datetimeFigureOut">
              <a:rPr lang="en-US" smtClean="0"/>
              <a:t>3/19/2022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884452F-EB42-4F45-A023-F75C7F88746C}" type="slidenum">
              <a:rPr lang="en-US" smtClean="0"/>
              <a:t>‹#›</a:t>
            </a:fld>
            <a:endParaRPr lang="en-US"/>
          </a:p>
        </p:txBody>
      </p:sp>
    </p:spTree>
    <p:extLst>
      <p:ext uri="{BB962C8B-B14F-4D97-AF65-F5344CB8AC3E}">
        <p14:creationId xmlns:p14="http://schemas.microsoft.com/office/powerpoint/2010/main" val="20228149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ACA00C4-FFB8-47FC-9C6C-235FB5AB2D31}" type="datetimeFigureOut">
              <a:rPr lang="en-US" smtClean="0"/>
              <a:t>3/19/2022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884452F-EB42-4F45-A023-F75C7F88746C}" type="slidenum">
              <a:rPr lang="en-US" smtClean="0"/>
              <a:t>‹#›</a:t>
            </a:fld>
            <a:endParaRPr lang="en-US"/>
          </a:p>
        </p:txBody>
      </p:sp>
    </p:spTree>
    <p:extLst>
      <p:ext uri="{BB962C8B-B14F-4D97-AF65-F5344CB8AC3E}">
        <p14:creationId xmlns:p14="http://schemas.microsoft.com/office/powerpoint/2010/main" val="11794436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ACA00C4-FFB8-47FC-9C6C-235FB5AB2D31}" type="datetimeFigureOut">
              <a:rPr lang="en-US" smtClean="0"/>
              <a:t>3/19/2022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884452F-EB42-4F45-A023-F75C7F88746C}" type="slidenum">
              <a:rPr lang="en-US" smtClean="0"/>
              <a:t>‹#›</a:t>
            </a:fld>
            <a:endParaRPr lang="en-US"/>
          </a:p>
        </p:txBody>
      </p:sp>
    </p:spTree>
    <p:extLst>
      <p:ext uri="{BB962C8B-B14F-4D97-AF65-F5344CB8AC3E}">
        <p14:creationId xmlns:p14="http://schemas.microsoft.com/office/powerpoint/2010/main" val="21383077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ACA00C4-FFB8-47FC-9C6C-235FB5AB2D31}" type="datetimeFigureOut">
              <a:rPr lang="en-US" smtClean="0"/>
              <a:t>3/19/2022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884452F-EB42-4F45-A023-F75C7F88746C}" type="slidenum">
              <a:rPr lang="en-US" smtClean="0"/>
              <a:t>‹#›</a:t>
            </a:fld>
            <a:endParaRPr lang="en-US"/>
          </a:p>
        </p:txBody>
      </p:sp>
    </p:spTree>
    <p:extLst>
      <p:ext uri="{BB962C8B-B14F-4D97-AF65-F5344CB8AC3E}">
        <p14:creationId xmlns:p14="http://schemas.microsoft.com/office/powerpoint/2010/main" val="9560884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ACA00C4-FFB8-47FC-9C6C-235FB5AB2D31}" type="datetimeFigureOut">
              <a:rPr lang="en-US" smtClean="0"/>
              <a:t>3/19/2022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884452F-EB42-4F45-A023-F75C7F88746C}" type="slidenum">
              <a:rPr lang="en-US" smtClean="0"/>
              <a:t>‹#›</a:t>
            </a:fld>
            <a:endParaRPr lang="en-US"/>
          </a:p>
        </p:txBody>
      </p:sp>
    </p:spTree>
    <p:extLst>
      <p:ext uri="{BB962C8B-B14F-4D97-AF65-F5344CB8AC3E}">
        <p14:creationId xmlns:p14="http://schemas.microsoft.com/office/powerpoint/2010/main" val="11672513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ACA00C4-FFB8-47FC-9C6C-235FB5AB2D31}" type="datetimeFigureOut">
              <a:rPr lang="en-US" smtClean="0"/>
              <a:t>3/19/2022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884452F-EB42-4F45-A023-F75C7F88746C}" type="slidenum">
              <a:rPr lang="en-US" smtClean="0"/>
              <a:t>‹#›</a:t>
            </a:fld>
            <a:endParaRPr lang="en-US"/>
          </a:p>
        </p:txBody>
      </p:sp>
    </p:spTree>
    <p:extLst>
      <p:ext uri="{BB962C8B-B14F-4D97-AF65-F5344CB8AC3E}">
        <p14:creationId xmlns:p14="http://schemas.microsoft.com/office/powerpoint/2010/main" val="18156122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ACA00C4-FFB8-47FC-9C6C-235FB5AB2D31}" type="datetimeFigureOut">
              <a:rPr lang="en-US" smtClean="0"/>
              <a:t>3/19/2022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884452F-EB42-4F45-A023-F75C7F88746C}" type="slidenum">
              <a:rPr lang="en-US" smtClean="0"/>
              <a:t>‹#›</a:t>
            </a:fld>
            <a:endParaRPr lang="en-US"/>
          </a:p>
        </p:txBody>
      </p:sp>
    </p:spTree>
    <p:extLst>
      <p:ext uri="{BB962C8B-B14F-4D97-AF65-F5344CB8AC3E}">
        <p14:creationId xmlns:p14="http://schemas.microsoft.com/office/powerpoint/2010/main" val="9104400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ACA00C4-FFB8-47FC-9C6C-235FB5AB2D31}" type="datetimeFigureOut">
              <a:rPr lang="en-US" smtClean="0"/>
              <a:t>3/19/2022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884452F-EB42-4F45-A023-F75C7F88746C}" type="slidenum">
              <a:rPr lang="en-US" smtClean="0"/>
              <a:t>‹#›</a:t>
            </a:fld>
            <a:endParaRPr lang="en-US"/>
          </a:p>
        </p:txBody>
      </p:sp>
    </p:spTree>
    <p:extLst>
      <p:ext uri="{BB962C8B-B14F-4D97-AF65-F5344CB8AC3E}">
        <p14:creationId xmlns:p14="http://schemas.microsoft.com/office/powerpoint/2010/main" val="19778742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CA00C4-FFB8-47FC-9C6C-235FB5AB2D31}" type="datetimeFigureOut">
              <a:rPr lang="en-US" smtClean="0"/>
              <a:t>3/19/2022</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884452F-EB42-4F45-A023-F75C7F88746C}" type="slidenum">
              <a:rPr lang="en-US" smtClean="0"/>
              <a:t>‹#›</a:t>
            </a:fld>
            <a:endParaRPr lang="en-US"/>
          </a:p>
        </p:txBody>
      </p:sp>
    </p:spTree>
    <p:extLst>
      <p:ext uri="{BB962C8B-B14F-4D97-AF65-F5344CB8AC3E}">
        <p14:creationId xmlns:p14="http://schemas.microsoft.com/office/powerpoint/2010/main" val="3188616651"/>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 id="2147483675"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2.png"/><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3.png"/><Relationship Id="rId5" Type="http://schemas.openxmlformats.org/officeDocument/2006/relationships/image" Target="../media/image11.jpeg"/><Relationship Id="rId4" Type="http://schemas.openxmlformats.org/officeDocument/2006/relationships/notesSlide" Target="../notesSlides/notesSlide5.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2.png"/><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2.png"/><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2.png"/><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2.png"/><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2.png"/><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22.png"/><Relationship Id="rId5" Type="http://schemas.openxmlformats.org/officeDocument/2006/relationships/image" Target="../media/image21.jpeg"/><Relationship Id="rId4" Type="http://schemas.openxmlformats.org/officeDocument/2006/relationships/notesSlide" Target="../notesSlides/notesSlide6.xml"/><Relationship Id="rId9"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2.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notesSlide" Target="../notesSlides/notesSlide1.xml"/></Relationships>
</file>

<file path=ppt/slides/_rels/slide3.xml.rels><?xml version="1.0" encoding="UTF-8" standalone="yes"?>
<Relationships xmlns="http://schemas.openxmlformats.org/package/2006/relationships"><Relationship Id="rId8" Type="http://schemas.openxmlformats.org/officeDocument/2006/relationships/image" Target="../media/image7.png"/><Relationship Id="rId13" Type="http://schemas.microsoft.com/office/2007/relationships/hdphoto" Target="../media/hdphoto5.wdp"/><Relationship Id="rId3" Type="http://schemas.openxmlformats.org/officeDocument/2006/relationships/slideLayout" Target="../slideLayouts/slideLayout12.xml"/><Relationship Id="rId7" Type="http://schemas.microsoft.com/office/2007/relationships/hdphoto" Target="../media/hdphoto2.wdp"/><Relationship Id="rId12" Type="http://schemas.openxmlformats.org/officeDocument/2006/relationships/image" Target="../media/image9.png"/><Relationship Id="rId2" Type="http://schemas.openxmlformats.org/officeDocument/2006/relationships/audio" Target="../media/media3.m4a"/><Relationship Id="rId16" Type="http://schemas.openxmlformats.org/officeDocument/2006/relationships/image" Target="../media/image2.png"/><Relationship Id="rId1" Type="http://schemas.microsoft.com/office/2007/relationships/media" Target="../media/media3.m4a"/><Relationship Id="rId6" Type="http://schemas.openxmlformats.org/officeDocument/2006/relationships/image" Target="../media/image6.png"/><Relationship Id="rId11" Type="http://schemas.microsoft.com/office/2007/relationships/hdphoto" Target="../media/hdphoto4.wdp"/><Relationship Id="rId5" Type="http://schemas.microsoft.com/office/2007/relationships/hdphoto" Target="../media/hdphoto1.wdp"/><Relationship Id="rId15" Type="http://schemas.microsoft.com/office/2007/relationships/hdphoto" Target="../media/hdphoto6.wdp"/><Relationship Id="rId10" Type="http://schemas.openxmlformats.org/officeDocument/2006/relationships/image" Target="../media/image8.png"/><Relationship Id="rId4" Type="http://schemas.openxmlformats.org/officeDocument/2006/relationships/image" Target="../media/image5.png"/><Relationship Id="rId9" Type="http://schemas.microsoft.com/office/2007/relationships/hdphoto" Target="../media/hdphoto3.wdp"/><Relationship Id="rId14" Type="http://schemas.openxmlformats.org/officeDocument/2006/relationships/image" Target="../media/image10.png"/></Relationships>
</file>

<file path=ppt/slides/_rels/slide4.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3.png"/><Relationship Id="rId5" Type="http://schemas.openxmlformats.org/officeDocument/2006/relationships/image" Target="../media/image11.jpeg"/><Relationship Id="rId4" Type="http://schemas.openxmlformats.org/officeDocument/2006/relationships/notesSlide" Target="../notesSlides/notesSlide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2.pn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slideLayout" Target="../slideLayouts/slideLayout13.xml"/><Relationship Id="rId7" Type="http://schemas.openxmlformats.org/officeDocument/2006/relationships/image" Target="../media/image15.png"/><Relationship Id="rId12" Type="http://schemas.openxmlformats.org/officeDocument/2006/relationships/image" Target="../media/image2.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14.png"/><Relationship Id="rId11" Type="http://schemas.openxmlformats.org/officeDocument/2006/relationships/image" Target="../media/image19.png"/><Relationship Id="rId5" Type="http://schemas.openxmlformats.org/officeDocument/2006/relationships/image" Target="../media/image13.jpeg"/><Relationship Id="rId10" Type="http://schemas.openxmlformats.org/officeDocument/2006/relationships/image" Target="../media/image18.png"/><Relationship Id="rId4" Type="http://schemas.openxmlformats.org/officeDocument/2006/relationships/notesSlide" Target="../notesSlides/notesSlide3.xml"/><Relationship Id="rId9"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2.pn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2.png"/><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3.png"/><Relationship Id="rId5" Type="http://schemas.openxmlformats.org/officeDocument/2006/relationships/image" Target="../media/image11.jpeg"/><Relationship Id="rId4" Type="http://schemas.openxmlformats.org/officeDocument/2006/relationships/notesSlide" Target="../notesSlides/notesSlide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8687164-4691-4A45-B345-40FC60C2A815}"/>
              </a:ext>
            </a:extLst>
          </p:cNvPr>
          <p:cNvPicPr>
            <a:picLocks noChangeAspect="1"/>
          </p:cNvPicPr>
          <p:nvPr/>
        </p:nvPicPr>
        <p:blipFill rotWithShape="1">
          <a:blip r:embed="rId4">
            <a:extLst>
              <a:ext uri="{28A0092B-C50C-407E-A947-70E740481C1C}">
                <a14:useLocalDpi xmlns:a14="http://schemas.microsoft.com/office/drawing/2010/main" val="0"/>
              </a:ext>
            </a:extLst>
          </a:blip>
          <a:srcRect t="3914" r="28820" b="87536"/>
          <a:stretch/>
        </p:blipFill>
        <p:spPr>
          <a:xfrm>
            <a:off x="0" y="1053548"/>
            <a:ext cx="9155755" cy="1550504"/>
          </a:xfrm>
          <a:prstGeom prst="rect">
            <a:avLst/>
          </a:prstGeom>
        </p:spPr>
      </p:pic>
      <p:pic>
        <p:nvPicPr>
          <p:cNvPr id="3" name="1">
            <a:hlinkClick r:id="" action="ppaction://media"/>
            <a:extLst>
              <a:ext uri="{FF2B5EF4-FFF2-40B4-BE49-F238E27FC236}">
                <a16:creationId xmlns:a16="http://schemas.microsoft.com/office/drawing/2014/main" id="{DEEFB699-DD09-40DB-88B2-A3BF3F5C69B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13418" y="6217479"/>
            <a:ext cx="406400" cy="406400"/>
          </a:xfrm>
          <a:prstGeom prst="rect">
            <a:avLst/>
          </a:prstGeom>
        </p:spPr>
      </p:pic>
    </p:spTree>
    <p:extLst>
      <p:ext uri="{BB962C8B-B14F-4D97-AF65-F5344CB8AC3E}">
        <p14:creationId xmlns:p14="http://schemas.microsoft.com/office/powerpoint/2010/main" val="3322094403"/>
      </p:ext>
    </p:extLst>
  </p:cSld>
  <p:clrMapOvr>
    <a:masterClrMapping/>
  </p:clrMapOvr>
  <mc:AlternateContent xmlns:mc="http://schemas.openxmlformats.org/markup-compatibility/2006">
    <mc:Choice xmlns:p14="http://schemas.microsoft.com/office/powerpoint/2010/main" Requires="p14">
      <p:transition spd="slow" p14:dur="2000" advTm="961"/>
    </mc:Choice>
    <mc:Fallback>
      <p:transition spd="slow" advTm="9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84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2C36AA2-3752-46CB-8C41-47529EDF6740}"/>
              </a:ext>
            </a:extLst>
          </p:cNvPr>
          <p:cNvPicPr>
            <a:picLocks noChangeAspect="1"/>
          </p:cNvPicPr>
          <p:nvPr/>
        </p:nvPicPr>
        <p:blipFill rotWithShape="1">
          <a:blip r:embed="rId4">
            <a:extLst>
              <a:ext uri="{28A0092B-C50C-407E-A947-70E740481C1C}">
                <a14:useLocalDpi xmlns:a14="http://schemas.microsoft.com/office/drawing/2010/main" val="0"/>
              </a:ext>
            </a:extLst>
          </a:blip>
          <a:srcRect l="5745" t="3728" r="8445" b="66853"/>
          <a:stretch/>
        </p:blipFill>
        <p:spPr>
          <a:xfrm>
            <a:off x="0" y="576470"/>
            <a:ext cx="9109721" cy="4403034"/>
          </a:xfrm>
          <a:prstGeom prst="rect">
            <a:avLst/>
          </a:prstGeom>
        </p:spPr>
      </p:pic>
      <p:pic>
        <p:nvPicPr>
          <p:cNvPr id="5" name="9">
            <a:hlinkClick r:id="" action="ppaction://media"/>
            <a:extLst>
              <a:ext uri="{FF2B5EF4-FFF2-40B4-BE49-F238E27FC236}">
                <a16:creationId xmlns:a16="http://schemas.microsoft.com/office/drawing/2014/main" id="{A3CD081C-923A-42C1-A7A0-D63AA33B1ED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44453" y="6281530"/>
            <a:ext cx="406400" cy="406400"/>
          </a:xfrm>
          <a:prstGeom prst="rect">
            <a:avLst/>
          </a:prstGeom>
        </p:spPr>
      </p:pic>
    </p:spTree>
    <p:extLst>
      <p:ext uri="{BB962C8B-B14F-4D97-AF65-F5344CB8AC3E}">
        <p14:creationId xmlns:p14="http://schemas.microsoft.com/office/powerpoint/2010/main" val="4223752079"/>
      </p:ext>
    </p:extLst>
  </p:cSld>
  <p:clrMapOvr>
    <a:masterClrMapping/>
  </p:clrMapOvr>
  <mc:AlternateContent xmlns:mc="http://schemas.openxmlformats.org/markup-compatibility/2006">
    <mc:Choice xmlns:p14="http://schemas.microsoft.com/office/powerpoint/2010/main" Requires="p14">
      <p:transition spd="slow" p14:dur="2000" advTm="35002"/>
    </mc:Choice>
    <mc:Fallback>
      <p:transition spd="slow" advTm="350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204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a:extLst>
              <a:ext uri="{FF2B5EF4-FFF2-40B4-BE49-F238E27FC236}">
                <a16:creationId xmlns:a16="http://schemas.microsoft.com/office/drawing/2014/main" id="{2FD0DED2-E7BF-4F5A-B236-9DCCCDF6835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24000" y="0"/>
            <a:ext cx="12192000" cy="6858000"/>
          </a:xfrm>
          <a:prstGeom prst="rect">
            <a:avLst/>
          </a:prstGeom>
        </p:spPr>
      </p:pic>
      <p:pic>
        <p:nvPicPr>
          <p:cNvPr id="12" name="图片 11">
            <a:extLst>
              <a:ext uri="{FF2B5EF4-FFF2-40B4-BE49-F238E27FC236}">
                <a16:creationId xmlns:a16="http://schemas.microsoft.com/office/drawing/2014/main" id="{55D458CD-F1CB-48E2-9348-AA316B8229F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581401" y="621861"/>
            <a:ext cx="5756629" cy="3254099"/>
          </a:xfrm>
          <a:prstGeom prst="rect">
            <a:avLst/>
          </a:prstGeom>
        </p:spPr>
      </p:pic>
      <p:sp>
        <p:nvSpPr>
          <p:cNvPr id="28" name="Rectangle 8">
            <a:extLst>
              <a:ext uri="{FF2B5EF4-FFF2-40B4-BE49-F238E27FC236}">
                <a16:creationId xmlns:a16="http://schemas.microsoft.com/office/drawing/2014/main" id="{B9892C55-6C7D-4877-A10F-6217439B9F54}"/>
              </a:ext>
            </a:extLst>
          </p:cNvPr>
          <p:cNvSpPr>
            <a:spLocks noChangeArrowheads="1"/>
          </p:cNvSpPr>
          <p:nvPr/>
        </p:nvSpPr>
        <p:spPr bwMode="auto">
          <a:xfrm>
            <a:off x="4648201" y="1727966"/>
            <a:ext cx="3367719"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lr>
                <a:schemeClr val="accent1"/>
              </a:buClr>
              <a:buFont typeface="Wingdings" panose="05000000000000000000" pitchFamily="2" charset="2"/>
              <a:buChar char="n"/>
              <a:defRPr sz="2000">
                <a:solidFill>
                  <a:schemeClr val="tx1"/>
                </a:solidFill>
                <a:latin typeface="Arial" panose="020B0604020202020204" pitchFamily="34" charset="0"/>
                <a:ea typeface="华文细黑" panose="02010600040101010101" pitchFamily="2" charset="-122"/>
              </a:defRPr>
            </a:lvl1pPr>
            <a:lvl2pPr marL="742950" indent="-285750">
              <a:spcBef>
                <a:spcPct val="20000"/>
              </a:spcBef>
              <a:buClr>
                <a:schemeClr val="accent1"/>
              </a:buClr>
              <a:buFont typeface="Wingdings" panose="05000000000000000000" pitchFamily="2" charset="2"/>
              <a:buChar char="n"/>
              <a:defRPr>
                <a:solidFill>
                  <a:schemeClr val="tx1"/>
                </a:solidFill>
                <a:latin typeface="Arial" panose="020B0604020202020204" pitchFamily="34" charset="0"/>
                <a:ea typeface="华文细黑" panose="02010600040101010101" pitchFamily="2" charset="-122"/>
              </a:defRPr>
            </a:lvl2pPr>
            <a:lvl3pPr marL="1143000" indent="-228600">
              <a:spcBef>
                <a:spcPct val="20000"/>
              </a:spcBef>
              <a:buClr>
                <a:schemeClr val="accent2"/>
              </a:buClr>
              <a:buFont typeface="Wingdings" panose="05000000000000000000" pitchFamily="2" charset="2"/>
              <a:buChar char="n"/>
              <a:defRPr sz="1600">
                <a:solidFill>
                  <a:schemeClr val="tx1"/>
                </a:solidFill>
                <a:latin typeface="Arial" panose="020B0604020202020204" pitchFamily="34" charset="0"/>
                <a:ea typeface="华文细黑" panose="02010600040101010101" pitchFamily="2" charset="-122"/>
              </a:defRPr>
            </a:lvl3pPr>
            <a:lvl4pPr marL="1600200" indent="-228600">
              <a:spcBef>
                <a:spcPct val="20000"/>
              </a:spcBef>
              <a:buClr>
                <a:schemeClr val="hlink"/>
              </a:buClr>
              <a:buFont typeface="Wingdings" panose="05000000000000000000" pitchFamily="2" charset="2"/>
              <a:buChar char="n"/>
              <a:defRPr sz="1400">
                <a:solidFill>
                  <a:schemeClr val="tx1"/>
                </a:solidFill>
                <a:latin typeface="Arial" panose="020B0604020202020204" pitchFamily="34" charset="0"/>
                <a:ea typeface="华文细黑" panose="02010600040101010101" pitchFamily="2" charset="-122"/>
              </a:defRPr>
            </a:lvl4pPr>
            <a:lvl5pPr marL="2057400" indent="-228600">
              <a:spcBef>
                <a:spcPct val="20000"/>
              </a:spcBef>
              <a:buChar char="»"/>
              <a:defRPr>
                <a:solidFill>
                  <a:schemeClr val="tx1"/>
                </a:solidFill>
                <a:latin typeface="Arial" panose="020B0604020202020204" pitchFamily="34" charset="0"/>
                <a:ea typeface="华文细黑" panose="02010600040101010101" pitchFamily="2" charset="-122"/>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ea typeface="华文细黑" panose="02010600040101010101" pitchFamily="2" charset="-122"/>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ea typeface="华文细黑" panose="02010600040101010101" pitchFamily="2" charset="-122"/>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ea typeface="华文细黑" panose="02010600040101010101" pitchFamily="2" charset="-122"/>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ea typeface="华文细黑" panose="02010600040101010101" pitchFamily="2" charset="-122"/>
              </a:defRPr>
            </a:lvl9pPr>
          </a:lstStyle>
          <a:p>
            <a:pPr algn="ctr" eaLnBrk="1" hangingPunct="1">
              <a:spcBef>
                <a:spcPct val="0"/>
              </a:spcBef>
              <a:buClrTx/>
              <a:buFontTx/>
              <a:buNone/>
            </a:pPr>
            <a:r>
              <a:rPr lang="en-US" altLang="zh-CN" sz="4050" b="1" dirty="0">
                <a:solidFill>
                  <a:srgbClr val="7030A0"/>
                </a:solidFill>
                <a:latin typeface="Arial-SGK-TV" pitchFamily="2" charset="0"/>
                <a:ea typeface="隶书" panose="02010509060101010101" pitchFamily="49" charset="-122"/>
                <a:cs typeface="Arial-SGK-TV" pitchFamily="2" charset="0"/>
              </a:rPr>
              <a:t>VẬN DỤNG</a:t>
            </a:r>
            <a:endParaRPr lang="zh-CN" altLang="en-US" sz="4050" b="1" dirty="0">
              <a:solidFill>
                <a:srgbClr val="7030A0"/>
              </a:solidFill>
              <a:latin typeface="Arial-SGK-TV" pitchFamily="2" charset="0"/>
              <a:ea typeface="隶书" panose="02010509060101010101" pitchFamily="49" charset="-122"/>
              <a:cs typeface="Arial-SGK-TV" pitchFamily="2" charset="0"/>
            </a:endParaRPr>
          </a:p>
        </p:txBody>
      </p:sp>
      <p:pic>
        <p:nvPicPr>
          <p:cNvPr id="14" name="图片 13">
            <a:extLst>
              <a:ext uri="{FF2B5EF4-FFF2-40B4-BE49-F238E27FC236}">
                <a16:creationId xmlns:a16="http://schemas.microsoft.com/office/drawing/2014/main" id="{4B2DE9B1-C7DA-46D3-94EC-17D7CF0C5B5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30431" y="2581093"/>
            <a:ext cx="4624999" cy="3011211"/>
          </a:xfrm>
          <a:prstGeom prst="rect">
            <a:avLst/>
          </a:prstGeom>
        </p:spPr>
      </p:pic>
      <p:sp>
        <p:nvSpPr>
          <p:cNvPr id="2" name="Rectangle 1"/>
          <p:cNvSpPr/>
          <p:nvPr/>
        </p:nvSpPr>
        <p:spPr>
          <a:xfrm>
            <a:off x="1075592" y="4267200"/>
            <a:ext cx="1905000" cy="762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FFC000"/>
                </a:solidFill>
              </a:rPr>
              <a:t>TNXH</a:t>
            </a:r>
          </a:p>
        </p:txBody>
      </p:sp>
      <p:pic>
        <p:nvPicPr>
          <p:cNvPr id="3" name="10">
            <a:hlinkClick r:id="" action="ppaction://media"/>
            <a:extLst>
              <a:ext uri="{FF2B5EF4-FFF2-40B4-BE49-F238E27FC236}">
                <a16:creationId xmlns:a16="http://schemas.microsoft.com/office/drawing/2014/main" id="{52108495-5D2B-4B5D-B1E6-643E33A50BD5}"/>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9954591" y="6197600"/>
            <a:ext cx="406400" cy="406400"/>
          </a:xfrm>
          <a:prstGeom prst="rect">
            <a:avLst/>
          </a:prstGeom>
        </p:spPr>
      </p:pic>
    </p:spTree>
    <p:extLst>
      <p:ext uri="{BB962C8B-B14F-4D97-AF65-F5344CB8AC3E}">
        <p14:creationId xmlns:p14="http://schemas.microsoft.com/office/powerpoint/2010/main" val="2604866002"/>
      </p:ext>
    </p:extLst>
  </p:cSld>
  <p:clrMapOvr>
    <a:masterClrMapping/>
  </p:clrMapOvr>
  <p:transition spd="slow" advTm="3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44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2C36AA2-3752-46CB-8C41-47529EDF6740}"/>
              </a:ext>
            </a:extLst>
          </p:cNvPr>
          <p:cNvPicPr>
            <a:picLocks noChangeAspect="1"/>
          </p:cNvPicPr>
          <p:nvPr/>
        </p:nvPicPr>
        <p:blipFill rotWithShape="1">
          <a:blip r:embed="rId4">
            <a:extLst>
              <a:ext uri="{28A0092B-C50C-407E-A947-70E740481C1C}">
                <a14:useLocalDpi xmlns:a14="http://schemas.microsoft.com/office/drawing/2010/main" val="0"/>
              </a:ext>
            </a:extLst>
          </a:blip>
          <a:srcRect l="5075" t="36096" r="9115" b="32741"/>
          <a:stretch/>
        </p:blipFill>
        <p:spPr>
          <a:xfrm>
            <a:off x="0" y="0"/>
            <a:ext cx="9106305" cy="6858000"/>
          </a:xfrm>
          <a:prstGeom prst="rect">
            <a:avLst/>
          </a:prstGeom>
        </p:spPr>
      </p:pic>
      <p:pic>
        <p:nvPicPr>
          <p:cNvPr id="6" name="11">
            <a:hlinkClick r:id="" action="ppaction://media"/>
            <a:extLst>
              <a:ext uri="{FF2B5EF4-FFF2-40B4-BE49-F238E27FC236}">
                <a16:creationId xmlns:a16="http://schemas.microsoft.com/office/drawing/2014/main" id="{0B3EAD81-D177-4697-8F14-EF3919DDDCE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3478" y="6207539"/>
            <a:ext cx="406400" cy="406400"/>
          </a:xfrm>
          <a:prstGeom prst="rect">
            <a:avLst/>
          </a:prstGeom>
        </p:spPr>
      </p:pic>
    </p:spTree>
    <p:extLst>
      <p:ext uri="{BB962C8B-B14F-4D97-AF65-F5344CB8AC3E}">
        <p14:creationId xmlns:p14="http://schemas.microsoft.com/office/powerpoint/2010/main" val="3718395079"/>
      </p:ext>
    </p:extLst>
  </p:cSld>
  <p:clrMapOvr>
    <a:masterClrMapping/>
  </p:clrMapOvr>
  <mc:AlternateContent xmlns:mc="http://schemas.openxmlformats.org/markup-compatibility/2006">
    <mc:Choice xmlns:p14="http://schemas.microsoft.com/office/powerpoint/2010/main" Requires="p14">
      <p:transition spd="slow" p14:dur="2000" advTm="10644"/>
    </mc:Choice>
    <mc:Fallback>
      <p:transition spd="slow" advTm="106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64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2C36AA2-3752-46CB-8C41-47529EDF6740}"/>
              </a:ext>
            </a:extLst>
          </p:cNvPr>
          <p:cNvPicPr>
            <a:picLocks noChangeAspect="1"/>
          </p:cNvPicPr>
          <p:nvPr/>
        </p:nvPicPr>
        <p:blipFill rotWithShape="1">
          <a:blip r:embed="rId4">
            <a:extLst>
              <a:ext uri="{28A0092B-C50C-407E-A947-70E740481C1C}">
                <a14:useLocalDpi xmlns:a14="http://schemas.microsoft.com/office/drawing/2010/main" val="0"/>
              </a:ext>
            </a:extLst>
          </a:blip>
          <a:srcRect l="5075" t="36096" r="9115" b="32741"/>
          <a:stretch/>
        </p:blipFill>
        <p:spPr>
          <a:xfrm>
            <a:off x="0" y="0"/>
            <a:ext cx="9106305" cy="6858000"/>
          </a:xfrm>
          <a:prstGeom prst="rect">
            <a:avLst/>
          </a:prstGeom>
        </p:spPr>
      </p:pic>
      <p:sp>
        <p:nvSpPr>
          <p:cNvPr id="2" name="Thought Bubble: Cloud 1">
            <a:extLst>
              <a:ext uri="{FF2B5EF4-FFF2-40B4-BE49-F238E27FC236}">
                <a16:creationId xmlns:a16="http://schemas.microsoft.com/office/drawing/2014/main" id="{21038EEC-8BE0-4457-AC56-5D891DB55793}"/>
              </a:ext>
            </a:extLst>
          </p:cNvPr>
          <p:cNvSpPr/>
          <p:nvPr/>
        </p:nvSpPr>
        <p:spPr>
          <a:xfrm>
            <a:off x="37695" y="1431235"/>
            <a:ext cx="1810983" cy="1699591"/>
          </a:xfrm>
          <a:prstGeom prst="cloudCallout">
            <a:avLst>
              <a:gd name="adj1" fmla="val 53261"/>
              <a:gd name="adj2" fmla="val 56067"/>
            </a:avLst>
          </a:prstGeom>
          <a:solidFill>
            <a:schemeClr val="accent4">
              <a:lumMod val="40000"/>
              <a:lumOff val="6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rgbClr val="002060"/>
                </a:solidFill>
                <a:latin typeface="Cambria" panose="02040503050406030204" pitchFamily="18" charset="0"/>
                <a:ea typeface="Cambria" panose="02040503050406030204" pitchFamily="18" charset="0"/>
              </a:rPr>
              <a:t>Xem hạn sử dụng trước khi ăn.</a:t>
            </a:r>
          </a:p>
        </p:txBody>
      </p:sp>
      <p:pic>
        <p:nvPicPr>
          <p:cNvPr id="5" name="11">
            <a:hlinkClick r:id="" action="ppaction://media"/>
            <a:extLst>
              <a:ext uri="{FF2B5EF4-FFF2-40B4-BE49-F238E27FC236}">
                <a16:creationId xmlns:a16="http://schemas.microsoft.com/office/drawing/2014/main" id="{EF9E5E95-D775-4B58-85BA-07F7E4FC3CD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14026" y="6227417"/>
            <a:ext cx="406400" cy="406400"/>
          </a:xfrm>
          <a:prstGeom prst="rect">
            <a:avLst/>
          </a:prstGeom>
        </p:spPr>
      </p:pic>
    </p:spTree>
    <p:extLst>
      <p:ext uri="{BB962C8B-B14F-4D97-AF65-F5344CB8AC3E}">
        <p14:creationId xmlns:p14="http://schemas.microsoft.com/office/powerpoint/2010/main" val="3973968152"/>
      </p:ext>
    </p:extLst>
  </p:cSld>
  <p:clrMapOvr>
    <a:masterClrMapping/>
  </p:clrMapOvr>
  <mc:AlternateContent xmlns:mc="http://schemas.openxmlformats.org/markup-compatibility/2006">
    <mc:Choice xmlns:p14="http://schemas.microsoft.com/office/powerpoint/2010/main" Requires="p14">
      <p:transition spd="slow" p14:dur="2000" advTm="11550"/>
    </mc:Choice>
    <mc:Fallback>
      <p:transition spd="slow" advTm="115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96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2C36AA2-3752-46CB-8C41-47529EDF6740}"/>
              </a:ext>
            </a:extLst>
          </p:cNvPr>
          <p:cNvPicPr>
            <a:picLocks noChangeAspect="1"/>
          </p:cNvPicPr>
          <p:nvPr/>
        </p:nvPicPr>
        <p:blipFill rotWithShape="1">
          <a:blip r:embed="rId4">
            <a:extLst>
              <a:ext uri="{28A0092B-C50C-407E-A947-70E740481C1C}">
                <a14:useLocalDpi xmlns:a14="http://schemas.microsoft.com/office/drawing/2010/main" val="0"/>
              </a:ext>
            </a:extLst>
          </a:blip>
          <a:srcRect l="5075" t="36096" r="9115" b="32741"/>
          <a:stretch/>
        </p:blipFill>
        <p:spPr>
          <a:xfrm>
            <a:off x="0" y="0"/>
            <a:ext cx="9106305" cy="6858000"/>
          </a:xfrm>
          <a:prstGeom prst="rect">
            <a:avLst/>
          </a:prstGeom>
        </p:spPr>
      </p:pic>
      <p:sp>
        <p:nvSpPr>
          <p:cNvPr id="2" name="Thought Bubble: Cloud 1">
            <a:extLst>
              <a:ext uri="{FF2B5EF4-FFF2-40B4-BE49-F238E27FC236}">
                <a16:creationId xmlns:a16="http://schemas.microsoft.com/office/drawing/2014/main" id="{21038EEC-8BE0-4457-AC56-5D891DB55793}"/>
              </a:ext>
            </a:extLst>
          </p:cNvPr>
          <p:cNvSpPr/>
          <p:nvPr/>
        </p:nvSpPr>
        <p:spPr>
          <a:xfrm>
            <a:off x="37695" y="1431235"/>
            <a:ext cx="1810983" cy="1699591"/>
          </a:xfrm>
          <a:prstGeom prst="cloudCallout">
            <a:avLst>
              <a:gd name="adj1" fmla="val 53261"/>
              <a:gd name="adj2" fmla="val 56067"/>
            </a:avLst>
          </a:prstGeom>
          <a:solidFill>
            <a:schemeClr val="accent4">
              <a:lumMod val="40000"/>
              <a:lumOff val="6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rgbClr val="002060"/>
                </a:solidFill>
                <a:latin typeface="Cambria" panose="02040503050406030204" pitchFamily="18" charset="0"/>
                <a:ea typeface="Cambria" panose="02040503050406030204" pitchFamily="18" charset="0"/>
              </a:rPr>
              <a:t>Xem hạn sử dụng trước khi ăn.</a:t>
            </a:r>
          </a:p>
        </p:txBody>
      </p:sp>
      <p:sp>
        <p:nvSpPr>
          <p:cNvPr id="4" name="Thought Bubble: Cloud 3">
            <a:extLst>
              <a:ext uri="{FF2B5EF4-FFF2-40B4-BE49-F238E27FC236}">
                <a16:creationId xmlns:a16="http://schemas.microsoft.com/office/drawing/2014/main" id="{7D59DF97-D48B-410A-B0DF-521746EA640B}"/>
              </a:ext>
            </a:extLst>
          </p:cNvPr>
          <p:cNvSpPr/>
          <p:nvPr/>
        </p:nvSpPr>
        <p:spPr>
          <a:xfrm>
            <a:off x="3201651" y="1504122"/>
            <a:ext cx="1936879" cy="1699591"/>
          </a:xfrm>
          <a:prstGeom prst="cloudCallout">
            <a:avLst>
              <a:gd name="adj1" fmla="val 53261"/>
              <a:gd name="adj2" fmla="val 56067"/>
            </a:avLst>
          </a:prstGeom>
          <a:solidFill>
            <a:schemeClr val="accent4">
              <a:lumMod val="40000"/>
              <a:lumOff val="6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rgbClr val="002060"/>
                </a:solidFill>
                <a:latin typeface="Cambria" panose="02040503050406030204" pitchFamily="18" charset="0"/>
                <a:ea typeface="Cambria" panose="02040503050406030204" pitchFamily="18" charset="0"/>
              </a:rPr>
              <a:t>Cam đã mốc không nên ăn.</a:t>
            </a:r>
          </a:p>
        </p:txBody>
      </p:sp>
      <p:pic>
        <p:nvPicPr>
          <p:cNvPr id="6" name="13">
            <a:hlinkClick r:id="" action="ppaction://media"/>
            <a:extLst>
              <a:ext uri="{FF2B5EF4-FFF2-40B4-BE49-F238E27FC236}">
                <a16:creationId xmlns:a16="http://schemas.microsoft.com/office/drawing/2014/main" id="{8160DCAB-89C4-474B-8700-1BEA36DA3B5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92931" y="6247296"/>
            <a:ext cx="406400" cy="406400"/>
          </a:xfrm>
          <a:prstGeom prst="rect">
            <a:avLst/>
          </a:prstGeom>
        </p:spPr>
      </p:pic>
    </p:spTree>
    <p:extLst>
      <p:ext uri="{BB962C8B-B14F-4D97-AF65-F5344CB8AC3E}">
        <p14:creationId xmlns:p14="http://schemas.microsoft.com/office/powerpoint/2010/main" val="3815985849"/>
      </p:ext>
    </p:extLst>
  </p:cSld>
  <p:clrMapOvr>
    <a:masterClrMapping/>
  </p:clrMapOvr>
  <mc:AlternateContent xmlns:mc="http://schemas.openxmlformats.org/markup-compatibility/2006">
    <mc:Choice xmlns:p14="http://schemas.microsoft.com/office/powerpoint/2010/main" Requires="p14">
      <p:transition spd="slow" p14:dur="2000" advTm="17471"/>
    </mc:Choice>
    <mc:Fallback>
      <p:transition spd="slow" advTm="174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47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2C36AA2-3752-46CB-8C41-47529EDF6740}"/>
              </a:ext>
            </a:extLst>
          </p:cNvPr>
          <p:cNvPicPr>
            <a:picLocks noChangeAspect="1"/>
          </p:cNvPicPr>
          <p:nvPr/>
        </p:nvPicPr>
        <p:blipFill rotWithShape="1">
          <a:blip r:embed="rId4">
            <a:extLst>
              <a:ext uri="{28A0092B-C50C-407E-A947-70E740481C1C}">
                <a14:useLocalDpi xmlns:a14="http://schemas.microsoft.com/office/drawing/2010/main" val="0"/>
              </a:ext>
            </a:extLst>
          </a:blip>
          <a:srcRect l="5075" t="36096" r="9115" b="32741"/>
          <a:stretch/>
        </p:blipFill>
        <p:spPr>
          <a:xfrm>
            <a:off x="0" y="0"/>
            <a:ext cx="9106305" cy="6858000"/>
          </a:xfrm>
          <a:prstGeom prst="rect">
            <a:avLst/>
          </a:prstGeom>
        </p:spPr>
      </p:pic>
      <p:sp>
        <p:nvSpPr>
          <p:cNvPr id="2" name="Thought Bubble: Cloud 1">
            <a:extLst>
              <a:ext uri="{FF2B5EF4-FFF2-40B4-BE49-F238E27FC236}">
                <a16:creationId xmlns:a16="http://schemas.microsoft.com/office/drawing/2014/main" id="{21038EEC-8BE0-4457-AC56-5D891DB55793}"/>
              </a:ext>
            </a:extLst>
          </p:cNvPr>
          <p:cNvSpPr/>
          <p:nvPr/>
        </p:nvSpPr>
        <p:spPr>
          <a:xfrm>
            <a:off x="37695" y="1431235"/>
            <a:ext cx="1810983" cy="1699591"/>
          </a:xfrm>
          <a:prstGeom prst="cloudCallout">
            <a:avLst>
              <a:gd name="adj1" fmla="val 53261"/>
              <a:gd name="adj2" fmla="val 56067"/>
            </a:avLst>
          </a:prstGeom>
          <a:solidFill>
            <a:schemeClr val="accent4">
              <a:lumMod val="40000"/>
              <a:lumOff val="6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rgbClr val="002060"/>
                </a:solidFill>
                <a:latin typeface="Cambria" panose="02040503050406030204" pitchFamily="18" charset="0"/>
                <a:ea typeface="Cambria" panose="02040503050406030204" pitchFamily="18" charset="0"/>
              </a:rPr>
              <a:t>Xem hạn sử dụng trước khi ăn.</a:t>
            </a:r>
          </a:p>
        </p:txBody>
      </p:sp>
      <p:sp>
        <p:nvSpPr>
          <p:cNvPr id="4" name="Thought Bubble: Cloud 3">
            <a:extLst>
              <a:ext uri="{FF2B5EF4-FFF2-40B4-BE49-F238E27FC236}">
                <a16:creationId xmlns:a16="http://schemas.microsoft.com/office/drawing/2014/main" id="{7D59DF97-D48B-410A-B0DF-521746EA640B}"/>
              </a:ext>
            </a:extLst>
          </p:cNvPr>
          <p:cNvSpPr/>
          <p:nvPr/>
        </p:nvSpPr>
        <p:spPr>
          <a:xfrm>
            <a:off x="3201651" y="1504122"/>
            <a:ext cx="1936879" cy="1699591"/>
          </a:xfrm>
          <a:prstGeom prst="cloudCallout">
            <a:avLst>
              <a:gd name="adj1" fmla="val 53261"/>
              <a:gd name="adj2" fmla="val 56067"/>
            </a:avLst>
          </a:prstGeom>
          <a:solidFill>
            <a:schemeClr val="accent4">
              <a:lumMod val="40000"/>
              <a:lumOff val="6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rgbClr val="002060"/>
                </a:solidFill>
                <a:latin typeface="Cambria" panose="02040503050406030204" pitchFamily="18" charset="0"/>
                <a:ea typeface="Cambria" panose="02040503050406030204" pitchFamily="18" charset="0"/>
              </a:rPr>
              <a:t>Cam đã mốc không nên ăn.</a:t>
            </a:r>
          </a:p>
        </p:txBody>
      </p:sp>
      <p:sp>
        <p:nvSpPr>
          <p:cNvPr id="5" name="Thought Bubble: Cloud 4">
            <a:extLst>
              <a:ext uri="{FF2B5EF4-FFF2-40B4-BE49-F238E27FC236}">
                <a16:creationId xmlns:a16="http://schemas.microsoft.com/office/drawing/2014/main" id="{D70352E5-E2E0-40D9-AA5A-7F4E077F1FFC}"/>
              </a:ext>
            </a:extLst>
          </p:cNvPr>
          <p:cNvSpPr/>
          <p:nvPr/>
        </p:nvSpPr>
        <p:spPr>
          <a:xfrm>
            <a:off x="6037617" y="1431234"/>
            <a:ext cx="2082653" cy="1699591"/>
          </a:xfrm>
          <a:prstGeom prst="cloudCallout">
            <a:avLst>
              <a:gd name="adj1" fmla="val 53261"/>
              <a:gd name="adj2" fmla="val 56067"/>
            </a:avLst>
          </a:prstGeom>
          <a:solidFill>
            <a:schemeClr val="accent4">
              <a:lumMod val="40000"/>
              <a:lumOff val="6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rgbClr val="002060"/>
                </a:solidFill>
                <a:latin typeface="Cambria" panose="02040503050406030204" pitchFamily="18" charset="0"/>
                <a:ea typeface="Cambria" panose="02040503050406030204" pitchFamily="18" charset="0"/>
              </a:rPr>
              <a:t>Bắp ngô bị ruồi bâu không nên ăn.</a:t>
            </a:r>
          </a:p>
        </p:txBody>
      </p:sp>
      <p:pic>
        <p:nvPicPr>
          <p:cNvPr id="8" name="14">
            <a:hlinkClick r:id="" action="ppaction://media"/>
            <a:extLst>
              <a:ext uri="{FF2B5EF4-FFF2-40B4-BE49-F238E27FC236}">
                <a16:creationId xmlns:a16="http://schemas.microsoft.com/office/drawing/2014/main" id="{CCBF30DF-7E3B-45E5-90F2-C0338E2573F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43844" y="6277113"/>
            <a:ext cx="406400" cy="406400"/>
          </a:xfrm>
          <a:prstGeom prst="rect">
            <a:avLst/>
          </a:prstGeom>
        </p:spPr>
      </p:pic>
    </p:spTree>
    <p:extLst>
      <p:ext uri="{BB962C8B-B14F-4D97-AF65-F5344CB8AC3E}">
        <p14:creationId xmlns:p14="http://schemas.microsoft.com/office/powerpoint/2010/main" val="3196770793"/>
      </p:ext>
    </p:extLst>
  </p:cSld>
  <p:clrMapOvr>
    <a:masterClrMapping/>
  </p:clrMapOvr>
  <mc:AlternateContent xmlns:mc="http://schemas.openxmlformats.org/markup-compatibility/2006">
    <mc:Choice xmlns:p14="http://schemas.microsoft.com/office/powerpoint/2010/main" Requires="p14">
      <p:transition spd="slow" p14:dur="2000" advTm="12422"/>
    </mc:Choice>
    <mc:Fallback>
      <p:transition spd="slow" advTm="124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702"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2C36AA2-3752-46CB-8C41-47529EDF6740}"/>
              </a:ext>
            </a:extLst>
          </p:cNvPr>
          <p:cNvPicPr>
            <a:picLocks noChangeAspect="1"/>
          </p:cNvPicPr>
          <p:nvPr/>
        </p:nvPicPr>
        <p:blipFill rotWithShape="1">
          <a:blip r:embed="rId4">
            <a:extLst>
              <a:ext uri="{28A0092B-C50C-407E-A947-70E740481C1C}">
                <a14:useLocalDpi xmlns:a14="http://schemas.microsoft.com/office/drawing/2010/main" val="0"/>
              </a:ext>
            </a:extLst>
          </a:blip>
          <a:srcRect l="6094" t="70989" r="16341" b="1939"/>
          <a:stretch/>
        </p:blipFill>
        <p:spPr>
          <a:xfrm>
            <a:off x="8754" y="2315819"/>
            <a:ext cx="9135246" cy="4522303"/>
          </a:xfrm>
          <a:prstGeom prst="rect">
            <a:avLst/>
          </a:prstGeom>
        </p:spPr>
      </p:pic>
      <p:pic>
        <p:nvPicPr>
          <p:cNvPr id="4" name="15">
            <a:hlinkClick r:id="" action="ppaction://media"/>
            <a:extLst>
              <a:ext uri="{FF2B5EF4-FFF2-40B4-BE49-F238E27FC236}">
                <a16:creationId xmlns:a16="http://schemas.microsoft.com/office/drawing/2014/main" id="{901E6235-D9EC-435D-954F-F6B8DF3A2BC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92930" y="6431722"/>
            <a:ext cx="406400" cy="406400"/>
          </a:xfrm>
          <a:prstGeom prst="rect">
            <a:avLst/>
          </a:prstGeom>
        </p:spPr>
      </p:pic>
    </p:spTree>
    <p:extLst>
      <p:ext uri="{BB962C8B-B14F-4D97-AF65-F5344CB8AC3E}">
        <p14:creationId xmlns:p14="http://schemas.microsoft.com/office/powerpoint/2010/main" val="169590959"/>
      </p:ext>
    </p:extLst>
  </p:cSld>
  <p:clrMapOvr>
    <a:masterClrMapping/>
  </p:clrMapOvr>
  <mc:AlternateContent xmlns:mc="http://schemas.openxmlformats.org/markup-compatibility/2006">
    <mc:Choice xmlns:p14="http://schemas.microsoft.com/office/powerpoint/2010/main" Requires="p14">
      <p:transition spd="slow" p14:dur="2000" advTm="7603"/>
    </mc:Choice>
    <mc:Fallback>
      <p:transition spd="slow" advTm="76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942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a:extLst>
              <a:ext uri="{FF2B5EF4-FFF2-40B4-BE49-F238E27FC236}">
                <a16:creationId xmlns:a16="http://schemas.microsoft.com/office/drawing/2014/main" id="{2FD0DED2-E7BF-4F5A-B236-9DCCCDF6835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24000" y="0"/>
            <a:ext cx="12192000" cy="6858000"/>
          </a:xfrm>
          <a:prstGeom prst="rect">
            <a:avLst/>
          </a:prstGeom>
        </p:spPr>
      </p:pic>
      <p:pic>
        <p:nvPicPr>
          <p:cNvPr id="19" name="图片 18">
            <a:extLst>
              <a:ext uri="{FF2B5EF4-FFF2-40B4-BE49-F238E27FC236}">
                <a16:creationId xmlns:a16="http://schemas.microsoft.com/office/drawing/2014/main" id="{16F2AD78-7202-4666-BCBE-94F6153DED6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19200" y="-205862"/>
            <a:ext cx="11582399" cy="1747297"/>
          </a:xfrm>
          <a:prstGeom prst="rect">
            <a:avLst/>
          </a:prstGeom>
        </p:spPr>
      </p:pic>
      <p:pic>
        <p:nvPicPr>
          <p:cNvPr id="12" name="图片 11">
            <a:extLst>
              <a:ext uri="{FF2B5EF4-FFF2-40B4-BE49-F238E27FC236}">
                <a16:creationId xmlns:a16="http://schemas.microsoft.com/office/drawing/2014/main" id="{55D458CD-F1CB-48E2-9348-AA316B8229F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981200" y="1262643"/>
            <a:ext cx="6781800" cy="3092240"/>
          </a:xfrm>
          <a:prstGeom prst="rect">
            <a:avLst/>
          </a:prstGeom>
        </p:spPr>
      </p:pic>
      <p:pic>
        <p:nvPicPr>
          <p:cNvPr id="5" name="图片 4">
            <a:extLst>
              <a:ext uri="{FF2B5EF4-FFF2-40B4-BE49-F238E27FC236}">
                <a16:creationId xmlns:a16="http://schemas.microsoft.com/office/drawing/2014/main" id="{410C21E2-B31A-4AC6-9D1B-A4B7083733E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184515">
            <a:off x="611927" y="3683618"/>
            <a:ext cx="4540240" cy="2639529"/>
          </a:xfrm>
          <a:prstGeom prst="rect">
            <a:avLst/>
          </a:prstGeom>
        </p:spPr>
      </p:pic>
      <p:sp>
        <p:nvSpPr>
          <p:cNvPr id="9" name="Rectangle 8">
            <a:extLst>
              <a:ext uri="{FF2B5EF4-FFF2-40B4-BE49-F238E27FC236}">
                <a16:creationId xmlns:a16="http://schemas.microsoft.com/office/drawing/2014/main" id="{B9892C55-6C7D-4877-A10F-6217439B9F54}"/>
              </a:ext>
            </a:extLst>
          </p:cNvPr>
          <p:cNvSpPr>
            <a:spLocks noChangeArrowheads="1"/>
          </p:cNvSpPr>
          <p:nvPr/>
        </p:nvSpPr>
        <p:spPr bwMode="auto">
          <a:xfrm>
            <a:off x="3505200" y="2342623"/>
            <a:ext cx="4038600"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lr>
                <a:schemeClr val="accent1"/>
              </a:buClr>
              <a:buFont typeface="Wingdings" panose="05000000000000000000" pitchFamily="2" charset="2"/>
              <a:buChar char="n"/>
              <a:defRPr sz="2000">
                <a:solidFill>
                  <a:schemeClr val="tx1"/>
                </a:solidFill>
                <a:latin typeface="Arial" panose="020B0604020202020204" pitchFamily="34" charset="0"/>
                <a:ea typeface="华文细黑" panose="02010600040101010101" pitchFamily="2" charset="-122"/>
              </a:defRPr>
            </a:lvl1pPr>
            <a:lvl2pPr marL="742950" indent="-285750">
              <a:spcBef>
                <a:spcPct val="20000"/>
              </a:spcBef>
              <a:buClr>
                <a:schemeClr val="accent1"/>
              </a:buClr>
              <a:buFont typeface="Wingdings" panose="05000000000000000000" pitchFamily="2" charset="2"/>
              <a:buChar char="n"/>
              <a:defRPr>
                <a:solidFill>
                  <a:schemeClr val="tx1"/>
                </a:solidFill>
                <a:latin typeface="Arial" panose="020B0604020202020204" pitchFamily="34" charset="0"/>
                <a:ea typeface="华文细黑" panose="02010600040101010101" pitchFamily="2" charset="-122"/>
              </a:defRPr>
            </a:lvl2pPr>
            <a:lvl3pPr marL="1143000" indent="-228600">
              <a:spcBef>
                <a:spcPct val="20000"/>
              </a:spcBef>
              <a:buClr>
                <a:schemeClr val="accent2"/>
              </a:buClr>
              <a:buFont typeface="Wingdings" panose="05000000000000000000" pitchFamily="2" charset="2"/>
              <a:buChar char="n"/>
              <a:defRPr sz="1600">
                <a:solidFill>
                  <a:schemeClr val="tx1"/>
                </a:solidFill>
                <a:latin typeface="Arial" panose="020B0604020202020204" pitchFamily="34" charset="0"/>
                <a:ea typeface="华文细黑" panose="02010600040101010101" pitchFamily="2" charset="-122"/>
              </a:defRPr>
            </a:lvl3pPr>
            <a:lvl4pPr marL="1600200" indent="-228600">
              <a:spcBef>
                <a:spcPct val="20000"/>
              </a:spcBef>
              <a:buClr>
                <a:schemeClr val="hlink"/>
              </a:buClr>
              <a:buFont typeface="Wingdings" panose="05000000000000000000" pitchFamily="2" charset="2"/>
              <a:buChar char="n"/>
              <a:defRPr sz="1400">
                <a:solidFill>
                  <a:schemeClr val="tx1"/>
                </a:solidFill>
                <a:latin typeface="Arial" panose="020B0604020202020204" pitchFamily="34" charset="0"/>
                <a:ea typeface="华文细黑" panose="02010600040101010101" pitchFamily="2" charset="-122"/>
              </a:defRPr>
            </a:lvl4pPr>
            <a:lvl5pPr marL="2057400" indent="-228600">
              <a:spcBef>
                <a:spcPct val="20000"/>
              </a:spcBef>
              <a:buChar char="»"/>
              <a:defRPr>
                <a:solidFill>
                  <a:schemeClr val="tx1"/>
                </a:solidFill>
                <a:latin typeface="Arial" panose="020B0604020202020204" pitchFamily="34" charset="0"/>
                <a:ea typeface="华文细黑" panose="02010600040101010101" pitchFamily="2" charset="-122"/>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ea typeface="华文细黑" panose="02010600040101010101" pitchFamily="2" charset="-122"/>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ea typeface="华文细黑" panose="02010600040101010101" pitchFamily="2" charset="-122"/>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ea typeface="华文细黑" panose="02010600040101010101" pitchFamily="2" charset="-122"/>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ea typeface="华文细黑" panose="02010600040101010101" pitchFamily="2" charset="-122"/>
              </a:defRPr>
            </a:lvl9pPr>
          </a:lstStyle>
          <a:p>
            <a:pPr algn="ctr" eaLnBrk="1" hangingPunct="1">
              <a:spcBef>
                <a:spcPct val="0"/>
              </a:spcBef>
              <a:buClrTx/>
              <a:buFontTx/>
              <a:buNone/>
            </a:pPr>
            <a:r>
              <a:rPr lang="en-US" altLang="zh-CN" sz="4050" b="1" dirty="0" err="1">
                <a:solidFill>
                  <a:srgbClr val="7030A0"/>
                </a:solidFill>
                <a:latin typeface="Arial-SGK-TV" pitchFamily="2" charset="0"/>
                <a:ea typeface="隶书" panose="02010509060101010101" pitchFamily="49" charset="-122"/>
                <a:cs typeface="Arial-SGK-TV" pitchFamily="2" charset="0"/>
              </a:rPr>
              <a:t>Chúc</a:t>
            </a:r>
            <a:r>
              <a:rPr lang="en-US" altLang="zh-CN" sz="4050" b="1" dirty="0">
                <a:solidFill>
                  <a:srgbClr val="7030A0"/>
                </a:solidFill>
                <a:latin typeface="Arial-SGK-TV" pitchFamily="2" charset="0"/>
                <a:ea typeface="隶书" panose="02010509060101010101" pitchFamily="49" charset="-122"/>
                <a:cs typeface="Arial-SGK-TV" pitchFamily="2" charset="0"/>
              </a:rPr>
              <a:t> </a:t>
            </a:r>
            <a:r>
              <a:rPr lang="en-US" altLang="zh-CN" sz="4050" b="1" dirty="0" err="1">
                <a:solidFill>
                  <a:srgbClr val="7030A0"/>
                </a:solidFill>
                <a:latin typeface="Arial-SGK-TV" pitchFamily="2" charset="0"/>
                <a:ea typeface="隶书" panose="02010509060101010101" pitchFamily="49" charset="-122"/>
                <a:cs typeface="Arial-SGK-TV" pitchFamily="2" charset="0"/>
              </a:rPr>
              <a:t>các</a:t>
            </a:r>
            <a:r>
              <a:rPr lang="en-US" altLang="zh-CN" sz="4050" b="1" dirty="0">
                <a:solidFill>
                  <a:srgbClr val="7030A0"/>
                </a:solidFill>
                <a:latin typeface="Arial-SGK-TV" pitchFamily="2" charset="0"/>
                <a:ea typeface="隶书" panose="02010509060101010101" pitchFamily="49" charset="-122"/>
                <a:cs typeface="Arial-SGK-TV" pitchFamily="2" charset="0"/>
              </a:rPr>
              <a:t> con </a:t>
            </a:r>
            <a:r>
              <a:rPr lang="en-US" altLang="zh-CN" sz="4050" b="1" dirty="0" err="1">
                <a:solidFill>
                  <a:srgbClr val="7030A0"/>
                </a:solidFill>
                <a:latin typeface="Arial-SGK-TV" pitchFamily="2" charset="0"/>
                <a:ea typeface="隶书" panose="02010509060101010101" pitchFamily="49" charset="-122"/>
                <a:cs typeface="Arial-SGK-TV" pitchFamily="2" charset="0"/>
              </a:rPr>
              <a:t>chăm</a:t>
            </a:r>
            <a:r>
              <a:rPr lang="en-US" altLang="zh-CN" sz="4050" b="1" dirty="0">
                <a:solidFill>
                  <a:srgbClr val="7030A0"/>
                </a:solidFill>
                <a:latin typeface="Arial-SGK-TV" pitchFamily="2" charset="0"/>
                <a:ea typeface="隶书" panose="02010509060101010101" pitchFamily="49" charset="-122"/>
                <a:cs typeface="Arial-SGK-TV" pitchFamily="2" charset="0"/>
              </a:rPr>
              <a:t> </a:t>
            </a:r>
            <a:r>
              <a:rPr lang="en-US" altLang="zh-CN" sz="4050" b="1" dirty="0" err="1">
                <a:solidFill>
                  <a:srgbClr val="7030A0"/>
                </a:solidFill>
                <a:latin typeface="Arial-SGK-TV" pitchFamily="2" charset="0"/>
                <a:ea typeface="隶书" panose="02010509060101010101" pitchFamily="49" charset="-122"/>
                <a:cs typeface="Arial-SGK-TV" pitchFamily="2" charset="0"/>
              </a:rPr>
              <a:t>ngoan</a:t>
            </a:r>
            <a:r>
              <a:rPr lang="en-US" altLang="zh-CN" sz="4050" b="1" dirty="0">
                <a:solidFill>
                  <a:srgbClr val="7030A0"/>
                </a:solidFill>
                <a:latin typeface="Arial-SGK-TV" pitchFamily="2" charset="0"/>
                <a:ea typeface="隶书" panose="02010509060101010101" pitchFamily="49" charset="-122"/>
                <a:cs typeface="Arial-SGK-TV" pitchFamily="2" charset="0"/>
              </a:rPr>
              <a:t>, </a:t>
            </a:r>
            <a:r>
              <a:rPr lang="en-US" altLang="zh-CN" sz="4050" b="1" dirty="0" err="1">
                <a:solidFill>
                  <a:srgbClr val="7030A0"/>
                </a:solidFill>
                <a:latin typeface="Arial-SGK-TV" pitchFamily="2" charset="0"/>
                <a:ea typeface="隶书" panose="02010509060101010101" pitchFamily="49" charset="-122"/>
                <a:cs typeface="Arial-SGK-TV" pitchFamily="2" charset="0"/>
              </a:rPr>
              <a:t>học</a:t>
            </a:r>
            <a:r>
              <a:rPr lang="en-US" altLang="zh-CN" sz="4050" b="1" dirty="0">
                <a:solidFill>
                  <a:srgbClr val="7030A0"/>
                </a:solidFill>
                <a:latin typeface="Arial-SGK-TV" pitchFamily="2" charset="0"/>
                <a:ea typeface="隶书" panose="02010509060101010101" pitchFamily="49" charset="-122"/>
                <a:cs typeface="Arial-SGK-TV" pitchFamily="2" charset="0"/>
              </a:rPr>
              <a:t> </a:t>
            </a:r>
            <a:r>
              <a:rPr lang="en-US" altLang="zh-CN" sz="4050" b="1" dirty="0" err="1">
                <a:solidFill>
                  <a:srgbClr val="7030A0"/>
                </a:solidFill>
                <a:latin typeface="Arial-SGK-TV" pitchFamily="2" charset="0"/>
                <a:ea typeface="隶书" panose="02010509060101010101" pitchFamily="49" charset="-122"/>
                <a:cs typeface="Arial-SGK-TV" pitchFamily="2" charset="0"/>
              </a:rPr>
              <a:t>giỏi</a:t>
            </a:r>
            <a:endParaRPr lang="zh-CN" altLang="en-US" sz="4050" b="1" dirty="0">
              <a:solidFill>
                <a:srgbClr val="7030A0"/>
              </a:solidFill>
              <a:latin typeface="Arial-SGK-TV" pitchFamily="2" charset="0"/>
              <a:ea typeface="隶书" panose="02010509060101010101" pitchFamily="49" charset="-122"/>
              <a:cs typeface="Arial-SGK-TV" pitchFamily="2" charset="0"/>
            </a:endParaRPr>
          </a:p>
        </p:txBody>
      </p:sp>
      <p:pic>
        <p:nvPicPr>
          <p:cNvPr id="2" name="16">
            <a:hlinkClick r:id="" action="ppaction://media"/>
            <a:extLst>
              <a:ext uri="{FF2B5EF4-FFF2-40B4-BE49-F238E27FC236}">
                <a16:creationId xmlns:a16="http://schemas.microsoft.com/office/drawing/2014/main" id="{6DD9A7EE-4DC9-4671-BD0B-FE50BE6B462E}"/>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0034104" y="6326809"/>
            <a:ext cx="406400" cy="406400"/>
          </a:xfrm>
          <a:prstGeom prst="rect">
            <a:avLst/>
          </a:prstGeom>
        </p:spPr>
      </p:pic>
    </p:spTree>
    <p:extLst>
      <p:ext uri="{BB962C8B-B14F-4D97-AF65-F5344CB8AC3E}">
        <p14:creationId xmlns:p14="http://schemas.microsoft.com/office/powerpoint/2010/main" val="94636299"/>
      </p:ext>
    </p:extLst>
  </p:cSld>
  <p:clrMapOvr>
    <a:masterClrMapping/>
  </p:clrMapOvr>
  <mc:AlternateContent xmlns:mc="http://schemas.openxmlformats.org/markup-compatibility/2006">
    <mc:Choice xmlns:p14="http://schemas.microsoft.com/office/powerpoint/2010/main" Requires="p14">
      <p:transition spd="slow" p14:dur="2000" advTm="9251"/>
    </mc:Choice>
    <mc:Fallback>
      <p:transition spd="slow" advTm="92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25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id="{55D458CD-F1CB-48E2-9348-AA316B8229F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24201" y="799727"/>
            <a:ext cx="5614659" cy="3173847"/>
          </a:xfrm>
          <a:prstGeom prst="rect">
            <a:avLst/>
          </a:prstGeom>
        </p:spPr>
      </p:pic>
      <p:sp>
        <p:nvSpPr>
          <p:cNvPr id="28" name="Rectangle 8">
            <a:extLst>
              <a:ext uri="{FF2B5EF4-FFF2-40B4-BE49-F238E27FC236}">
                <a16:creationId xmlns:a16="http://schemas.microsoft.com/office/drawing/2014/main" id="{B9892C55-6C7D-4877-A10F-6217439B9F54}"/>
              </a:ext>
            </a:extLst>
          </p:cNvPr>
          <p:cNvSpPr>
            <a:spLocks noChangeArrowheads="1"/>
          </p:cNvSpPr>
          <p:nvPr/>
        </p:nvSpPr>
        <p:spPr bwMode="auto">
          <a:xfrm>
            <a:off x="4209570" y="1981201"/>
            <a:ext cx="3443919"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lr>
                <a:schemeClr val="accent1"/>
              </a:buClr>
              <a:buFont typeface="Wingdings" panose="05000000000000000000" pitchFamily="2" charset="2"/>
              <a:buChar char="n"/>
              <a:defRPr sz="2000">
                <a:solidFill>
                  <a:schemeClr val="tx1"/>
                </a:solidFill>
                <a:latin typeface="Arial" panose="020B0604020202020204" pitchFamily="34" charset="0"/>
                <a:ea typeface="华文细黑" panose="02010600040101010101" pitchFamily="2" charset="-122"/>
              </a:defRPr>
            </a:lvl1pPr>
            <a:lvl2pPr marL="742950" indent="-285750">
              <a:spcBef>
                <a:spcPct val="20000"/>
              </a:spcBef>
              <a:buClr>
                <a:schemeClr val="accent1"/>
              </a:buClr>
              <a:buFont typeface="Wingdings" panose="05000000000000000000" pitchFamily="2" charset="2"/>
              <a:buChar char="n"/>
              <a:defRPr>
                <a:solidFill>
                  <a:schemeClr val="tx1"/>
                </a:solidFill>
                <a:latin typeface="Arial" panose="020B0604020202020204" pitchFamily="34" charset="0"/>
                <a:ea typeface="华文细黑" panose="02010600040101010101" pitchFamily="2" charset="-122"/>
              </a:defRPr>
            </a:lvl2pPr>
            <a:lvl3pPr marL="1143000" indent="-228600">
              <a:spcBef>
                <a:spcPct val="20000"/>
              </a:spcBef>
              <a:buClr>
                <a:schemeClr val="accent2"/>
              </a:buClr>
              <a:buFont typeface="Wingdings" panose="05000000000000000000" pitchFamily="2" charset="2"/>
              <a:buChar char="n"/>
              <a:defRPr sz="1600">
                <a:solidFill>
                  <a:schemeClr val="tx1"/>
                </a:solidFill>
                <a:latin typeface="Arial" panose="020B0604020202020204" pitchFamily="34" charset="0"/>
                <a:ea typeface="华文细黑" panose="02010600040101010101" pitchFamily="2" charset="-122"/>
              </a:defRPr>
            </a:lvl3pPr>
            <a:lvl4pPr marL="1600200" indent="-228600">
              <a:spcBef>
                <a:spcPct val="20000"/>
              </a:spcBef>
              <a:buClr>
                <a:schemeClr val="hlink"/>
              </a:buClr>
              <a:buFont typeface="Wingdings" panose="05000000000000000000" pitchFamily="2" charset="2"/>
              <a:buChar char="n"/>
              <a:defRPr sz="1400">
                <a:solidFill>
                  <a:schemeClr val="tx1"/>
                </a:solidFill>
                <a:latin typeface="Arial" panose="020B0604020202020204" pitchFamily="34" charset="0"/>
                <a:ea typeface="华文细黑" panose="02010600040101010101" pitchFamily="2" charset="-122"/>
              </a:defRPr>
            </a:lvl4pPr>
            <a:lvl5pPr marL="2057400" indent="-228600">
              <a:spcBef>
                <a:spcPct val="20000"/>
              </a:spcBef>
              <a:buChar char="»"/>
              <a:defRPr>
                <a:solidFill>
                  <a:schemeClr val="tx1"/>
                </a:solidFill>
                <a:latin typeface="Arial" panose="020B0604020202020204" pitchFamily="34" charset="0"/>
                <a:ea typeface="华文细黑" panose="02010600040101010101" pitchFamily="2" charset="-122"/>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ea typeface="华文细黑" panose="02010600040101010101" pitchFamily="2" charset="-122"/>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ea typeface="华文细黑" panose="02010600040101010101" pitchFamily="2" charset="-122"/>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ea typeface="华文细黑" panose="02010600040101010101" pitchFamily="2" charset="-122"/>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ea typeface="华文细黑" panose="02010600040101010101" pitchFamily="2" charset="-122"/>
              </a:defRPr>
            </a:lvl9pPr>
          </a:lstStyle>
          <a:p>
            <a:pPr algn="ctr" eaLnBrk="1" hangingPunct="1">
              <a:spcBef>
                <a:spcPct val="0"/>
              </a:spcBef>
              <a:buClrTx/>
              <a:buFontTx/>
              <a:buNone/>
            </a:pPr>
            <a:r>
              <a:rPr lang="en-US" altLang="zh-CN" sz="4050" b="1" dirty="0">
                <a:solidFill>
                  <a:srgbClr val="7030A0"/>
                </a:solidFill>
                <a:latin typeface="Arial-SGK-TV" pitchFamily="2" charset="0"/>
                <a:ea typeface="隶书" panose="02010509060101010101" pitchFamily="49" charset="-122"/>
                <a:cs typeface="Arial-SGK-TV" pitchFamily="2" charset="0"/>
              </a:rPr>
              <a:t>KHỞI ĐỘNG</a:t>
            </a:r>
            <a:endParaRPr lang="zh-CN" altLang="en-US" sz="4050" b="1" dirty="0">
              <a:solidFill>
                <a:srgbClr val="7030A0"/>
              </a:solidFill>
              <a:latin typeface="Arial-SGK-TV" pitchFamily="2" charset="0"/>
              <a:ea typeface="隶书" panose="02010509060101010101" pitchFamily="49" charset="-122"/>
              <a:cs typeface="Arial-SGK-TV" pitchFamily="2" charset="0"/>
            </a:endParaRPr>
          </a:p>
        </p:txBody>
      </p:sp>
      <p:pic>
        <p:nvPicPr>
          <p:cNvPr id="14" name="图片 13">
            <a:extLst>
              <a:ext uri="{FF2B5EF4-FFF2-40B4-BE49-F238E27FC236}">
                <a16:creationId xmlns:a16="http://schemas.microsoft.com/office/drawing/2014/main" id="{4B2DE9B1-C7DA-46D3-94EC-17D7CF0C5B5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2401" y="3352801"/>
            <a:ext cx="4361969" cy="2852381"/>
          </a:xfrm>
          <a:prstGeom prst="rect">
            <a:avLst/>
          </a:prstGeom>
        </p:spPr>
      </p:pic>
      <p:sp>
        <p:nvSpPr>
          <p:cNvPr id="2" name="Rectangle 1"/>
          <p:cNvSpPr/>
          <p:nvPr/>
        </p:nvSpPr>
        <p:spPr>
          <a:xfrm>
            <a:off x="990600" y="4985241"/>
            <a:ext cx="1828800" cy="67462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FFC000"/>
                </a:solidFill>
              </a:rPr>
              <a:t>TNXH</a:t>
            </a:r>
          </a:p>
        </p:txBody>
      </p:sp>
      <p:pic>
        <p:nvPicPr>
          <p:cNvPr id="3" name="2">
            <a:hlinkClick r:id="" action="ppaction://media"/>
            <a:extLst>
              <a:ext uri="{FF2B5EF4-FFF2-40B4-BE49-F238E27FC236}">
                <a16:creationId xmlns:a16="http://schemas.microsoft.com/office/drawing/2014/main" id="{864DFD60-6D62-421F-9B6B-2AD051C0344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35660" y="6336748"/>
            <a:ext cx="406400" cy="406400"/>
          </a:xfrm>
          <a:prstGeom prst="rect">
            <a:avLst/>
          </a:prstGeom>
        </p:spPr>
      </p:pic>
    </p:spTree>
    <p:extLst>
      <p:ext uri="{BB962C8B-B14F-4D97-AF65-F5344CB8AC3E}">
        <p14:creationId xmlns:p14="http://schemas.microsoft.com/office/powerpoint/2010/main" val="2164238826"/>
      </p:ext>
    </p:extLst>
  </p:cSld>
  <p:clrMapOvr>
    <a:masterClrMapping/>
  </p:clrMapOvr>
  <p:transition spd="slow" advTm="5745">
    <p:circl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74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8CCB39C-A9FC-4D76-B2A0-E115A79FAFE6}"/>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3263244" y="1919286"/>
            <a:ext cx="2517706" cy="2517706"/>
          </a:xfrm>
          <a:prstGeom prst="rect">
            <a:avLst/>
          </a:prstGeom>
        </p:spPr>
      </p:pic>
      <p:pic>
        <p:nvPicPr>
          <p:cNvPr id="9" name="Picture 8">
            <a:extLst>
              <a:ext uri="{FF2B5EF4-FFF2-40B4-BE49-F238E27FC236}">
                <a16:creationId xmlns:a16="http://schemas.microsoft.com/office/drawing/2014/main" id="{0D65D67D-E05E-4E5C-848A-CBA33FA8FCCE}"/>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376444" y="1821448"/>
            <a:ext cx="2517706" cy="2517706"/>
          </a:xfrm>
          <a:prstGeom prst="rect">
            <a:avLst/>
          </a:prstGeom>
        </p:spPr>
      </p:pic>
      <p:pic>
        <p:nvPicPr>
          <p:cNvPr id="11" name="Picture 10">
            <a:extLst>
              <a:ext uri="{FF2B5EF4-FFF2-40B4-BE49-F238E27FC236}">
                <a16:creationId xmlns:a16="http://schemas.microsoft.com/office/drawing/2014/main" id="{C60F3B0F-1491-4D50-929B-0239A9B217CB}"/>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6104902" y="1919286"/>
            <a:ext cx="2662654" cy="2662654"/>
          </a:xfrm>
          <a:prstGeom prst="rect">
            <a:avLst/>
          </a:prstGeom>
        </p:spPr>
      </p:pic>
      <p:pic>
        <p:nvPicPr>
          <p:cNvPr id="13" name="Picture 12">
            <a:extLst>
              <a:ext uri="{FF2B5EF4-FFF2-40B4-BE49-F238E27FC236}">
                <a16:creationId xmlns:a16="http://schemas.microsoft.com/office/drawing/2014/main" id="{0B9A4C05-BEED-4AC4-BBF9-CA5E4CB16437}"/>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8491" b="99528" l="9664" r="89916">
                        <a14:foregroundMark x1="50000" y1="8491" x2="51261" y2="26415"/>
                        <a14:foregroundMark x1="42017" y1="90566" x2="53782" y2="99528"/>
                        <a14:backgroundMark x1="63866" y1="41509" x2="63866" y2="41509"/>
                        <a14:backgroundMark x1="36555" y1="52830" x2="36555" y2="52830"/>
                      </a14:backgroundRemoval>
                    </a14:imgEffect>
                  </a14:imgLayer>
                </a14:imgProps>
              </a:ext>
              <a:ext uri="{28A0092B-C50C-407E-A947-70E740481C1C}">
                <a14:useLocalDpi xmlns:a14="http://schemas.microsoft.com/office/drawing/2010/main" val="0"/>
              </a:ext>
            </a:extLst>
          </a:blip>
          <a:stretch>
            <a:fillRect/>
          </a:stretch>
        </p:blipFill>
        <p:spPr>
          <a:xfrm>
            <a:off x="3366051" y="4614241"/>
            <a:ext cx="2266950" cy="2019300"/>
          </a:xfrm>
          <a:prstGeom prst="rect">
            <a:avLst/>
          </a:prstGeom>
        </p:spPr>
      </p:pic>
      <p:pic>
        <p:nvPicPr>
          <p:cNvPr id="15" name="Picture 14">
            <a:extLst>
              <a:ext uri="{FF2B5EF4-FFF2-40B4-BE49-F238E27FC236}">
                <a16:creationId xmlns:a16="http://schemas.microsoft.com/office/drawing/2014/main" id="{3F9AA720-8CDF-4837-960D-204D487F4A86}"/>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10000" b="90000" l="10000" r="90000">
                        <a14:foregroundMark x1="22222" y1="44000" x2="49333" y2="44889"/>
                        <a14:foregroundMark x1="49333" y1="44889" x2="73778" y2="42222"/>
                      </a14:backgroundRemoval>
                    </a14:imgEffect>
                  </a14:imgLayer>
                </a14:imgProps>
              </a:ext>
              <a:ext uri="{28A0092B-C50C-407E-A947-70E740481C1C}">
                <a14:useLocalDpi xmlns:a14="http://schemas.microsoft.com/office/drawing/2010/main" val="0"/>
              </a:ext>
            </a:extLst>
          </a:blip>
          <a:stretch>
            <a:fillRect/>
          </a:stretch>
        </p:blipFill>
        <p:spPr>
          <a:xfrm>
            <a:off x="426968" y="4166359"/>
            <a:ext cx="2467182" cy="2467182"/>
          </a:xfrm>
          <a:prstGeom prst="rect">
            <a:avLst/>
          </a:prstGeom>
        </p:spPr>
      </p:pic>
      <p:pic>
        <p:nvPicPr>
          <p:cNvPr id="17" name="Picture 16">
            <a:extLst>
              <a:ext uri="{FF2B5EF4-FFF2-40B4-BE49-F238E27FC236}">
                <a16:creationId xmlns:a16="http://schemas.microsoft.com/office/drawing/2014/main" id="{BC40288C-B391-4010-AA3E-D0A9181721D8}"/>
              </a:ext>
            </a:extLst>
          </p:cNvPr>
          <p:cNvPicPr>
            <a:picLocks noChangeAspect="1"/>
          </p:cNvPicPr>
          <p:nvPr/>
        </p:nvPicPr>
        <p:blipFill rotWithShape="1">
          <a:blip r:embed="rId14">
            <a:extLst>
              <a:ext uri="{BEBA8EAE-BF5A-486C-A8C5-ECC9F3942E4B}">
                <a14:imgProps xmlns:a14="http://schemas.microsoft.com/office/drawing/2010/main">
                  <a14:imgLayer r:embed="rId15">
                    <a14:imgEffect>
                      <a14:backgroundRemoval t="10000" b="90000" l="10000" r="90000"/>
                    </a14:imgEffect>
                  </a14:imgLayer>
                </a14:imgProps>
              </a:ext>
              <a:ext uri="{28A0092B-C50C-407E-A947-70E740481C1C}">
                <a14:useLocalDpi xmlns:a14="http://schemas.microsoft.com/office/drawing/2010/main" val="0"/>
              </a:ext>
            </a:extLst>
          </a:blip>
          <a:srcRect l="26792" t="26706" r="26367" b="32947"/>
          <a:stretch/>
        </p:blipFill>
        <p:spPr>
          <a:xfrm>
            <a:off x="6212735" y="4523547"/>
            <a:ext cx="2554821" cy="2200687"/>
          </a:xfrm>
          <a:prstGeom prst="rect">
            <a:avLst/>
          </a:prstGeom>
        </p:spPr>
      </p:pic>
      <p:sp>
        <p:nvSpPr>
          <p:cNvPr id="18" name="TextBox 17">
            <a:extLst>
              <a:ext uri="{FF2B5EF4-FFF2-40B4-BE49-F238E27FC236}">
                <a16:creationId xmlns:a16="http://schemas.microsoft.com/office/drawing/2014/main" id="{2064E891-704E-426E-850B-1DA61711C329}"/>
              </a:ext>
            </a:extLst>
          </p:cNvPr>
          <p:cNvSpPr txBox="1"/>
          <p:nvPr/>
        </p:nvSpPr>
        <p:spPr>
          <a:xfrm>
            <a:off x="208721" y="785192"/>
            <a:ext cx="9034670" cy="584775"/>
          </a:xfrm>
          <a:prstGeom prst="rect">
            <a:avLst/>
          </a:prstGeom>
          <a:noFill/>
        </p:spPr>
        <p:txBody>
          <a:bodyPr wrap="square" rtlCol="0">
            <a:spAutoFit/>
          </a:bodyPr>
          <a:lstStyle/>
          <a:p>
            <a:r>
              <a:rPr lang="en-US" sz="3200">
                <a:latin typeface="Cambria" panose="02040503050406030204" pitchFamily="18" charset="0"/>
                <a:ea typeface="Cambria" panose="02040503050406030204" pitchFamily="18" charset="0"/>
              </a:rPr>
              <a:t>Những thức ăn/ đồ uống nào có lợi cho sức khỏe?</a:t>
            </a:r>
          </a:p>
        </p:txBody>
      </p:sp>
      <p:pic>
        <p:nvPicPr>
          <p:cNvPr id="26" name="2">
            <a:hlinkClick r:id="" action="ppaction://media"/>
            <a:extLst>
              <a:ext uri="{FF2B5EF4-FFF2-40B4-BE49-F238E27FC236}">
                <a16:creationId xmlns:a16="http://schemas.microsoft.com/office/drawing/2014/main" id="{703E28B0-1380-495A-ACF5-CD1A356C6D61}"/>
              </a:ext>
            </a:extLst>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8468989" y="6317834"/>
            <a:ext cx="406400" cy="406400"/>
          </a:xfrm>
          <a:prstGeom prst="rect">
            <a:avLst/>
          </a:prstGeom>
        </p:spPr>
      </p:pic>
    </p:spTree>
    <p:extLst>
      <p:ext uri="{BB962C8B-B14F-4D97-AF65-F5344CB8AC3E}">
        <p14:creationId xmlns:p14="http://schemas.microsoft.com/office/powerpoint/2010/main" val="352514490"/>
      </p:ext>
    </p:extLst>
  </p:cSld>
  <p:clrMapOvr>
    <a:masterClrMapping/>
  </p:clrMapOvr>
  <mc:AlternateContent xmlns:mc="http://schemas.openxmlformats.org/markup-compatibility/2006">
    <mc:Choice xmlns:p14="http://schemas.microsoft.com/office/powerpoint/2010/main" Requires="p14">
      <p:transition spd="slow" p14:dur="2000" advTm="48563"/>
    </mc:Choice>
    <mc:Fallback>
      <p:transition spd="slow" advTm="485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4205" fill="hold"/>
                                        <p:tgtEl>
                                          <p:spTgt spid="2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a:extLst>
              <a:ext uri="{FF2B5EF4-FFF2-40B4-BE49-F238E27FC236}">
                <a16:creationId xmlns:a16="http://schemas.microsoft.com/office/drawing/2014/main" id="{2FD0DED2-E7BF-4F5A-B236-9DCCCDF6835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24000" y="-4544"/>
            <a:ext cx="12192000" cy="6862544"/>
          </a:xfrm>
          <a:prstGeom prst="rect">
            <a:avLst/>
          </a:prstGeom>
        </p:spPr>
      </p:pic>
      <p:pic>
        <p:nvPicPr>
          <p:cNvPr id="12" name="图片 11">
            <a:extLst>
              <a:ext uri="{FF2B5EF4-FFF2-40B4-BE49-F238E27FC236}">
                <a16:creationId xmlns:a16="http://schemas.microsoft.com/office/drawing/2014/main" id="{55D458CD-F1CB-48E2-9348-AA316B8229F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10000" y="609601"/>
            <a:ext cx="5224438" cy="2953263"/>
          </a:xfrm>
          <a:prstGeom prst="rect">
            <a:avLst/>
          </a:prstGeom>
        </p:spPr>
      </p:pic>
      <p:sp>
        <p:nvSpPr>
          <p:cNvPr id="28" name="Rectangle 8">
            <a:extLst>
              <a:ext uri="{FF2B5EF4-FFF2-40B4-BE49-F238E27FC236}">
                <a16:creationId xmlns:a16="http://schemas.microsoft.com/office/drawing/2014/main" id="{B9892C55-6C7D-4877-A10F-6217439B9F54}"/>
              </a:ext>
            </a:extLst>
          </p:cNvPr>
          <p:cNvSpPr>
            <a:spLocks noChangeArrowheads="1"/>
          </p:cNvSpPr>
          <p:nvPr/>
        </p:nvSpPr>
        <p:spPr bwMode="auto">
          <a:xfrm>
            <a:off x="4898219" y="1600457"/>
            <a:ext cx="3048000"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lr>
                <a:schemeClr val="accent1"/>
              </a:buClr>
              <a:buFont typeface="Wingdings" panose="05000000000000000000" pitchFamily="2" charset="2"/>
              <a:buChar char="n"/>
              <a:defRPr sz="2000">
                <a:solidFill>
                  <a:schemeClr val="tx1"/>
                </a:solidFill>
                <a:latin typeface="Arial" panose="020B0604020202020204" pitchFamily="34" charset="0"/>
                <a:ea typeface="华文细黑" panose="02010600040101010101" pitchFamily="2" charset="-122"/>
              </a:defRPr>
            </a:lvl1pPr>
            <a:lvl2pPr marL="742950" indent="-285750">
              <a:spcBef>
                <a:spcPct val="20000"/>
              </a:spcBef>
              <a:buClr>
                <a:schemeClr val="accent1"/>
              </a:buClr>
              <a:buFont typeface="Wingdings" panose="05000000000000000000" pitchFamily="2" charset="2"/>
              <a:buChar char="n"/>
              <a:defRPr>
                <a:solidFill>
                  <a:schemeClr val="tx1"/>
                </a:solidFill>
                <a:latin typeface="Arial" panose="020B0604020202020204" pitchFamily="34" charset="0"/>
                <a:ea typeface="华文细黑" panose="02010600040101010101" pitchFamily="2" charset="-122"/>
              </a:defRPr>
            </a:lvl2pPr>
            <a:lvl3pPr marL="1143000" indent="-228600">
              <a:spcBef>
                <a:spcPct val="20000"/>
              </a:spcBef>
              <a:buClr>
                <a:schemeClr val="accent2"/>
              </a:buClr>
              <a:buFont typeface="Wingdings" panose="05000000000000000000" pitchFamily="2" charset="2"/>
              <a:buChar char="n"/>
              <a:defRPr sz="1600">
                <a:solidFill>
                  <a:schemeClr val="tx1"/>
                </a:solidFill>
                <a:latin typeface="Arial" panose="020B0604020202020204" pitchFamily="34" charset="0"/>
                <a:ea typeface="华文细黑" panose="02010600040101010101" pitchFamily="2" charset="-122"/>
              </a:defRPr>
            </a:lvl3pPr>
            <a:lvl4pPr marL="1600200" indent="-228600">
              <a:spcBef>
                <a:spcPct val="20000"/>
              </a:spcBef>
              <a:buClr>
                <a:schemeClr val="hlink"/>
              </a:buClr>
              <a:buFont typeface="Wingdings" panose="05000000000000000000" pitchFamily="2" charset="2"/>
              <a:buChar char="n"/>
              <a:defRPr sz="1400">
                <a:solidFill>
                  <a:schemeClr val="tx1"/>
                </a:solidFill>
                <a:latin typeface="Arial" panose="020B0604020202020204" pitchFamily="34" charset="0"/>
                <a:ea typeface="华文细黑" panose="02010600040101010101" pitchFamily="2" charset="-122"/>
              </a:defRPr>
            </a:lvl4pPr>
            <a:lvl5pPr marL="2057400" indent="-228600">
              <a:spcBef>
                <a:spcPct val="20000"/>
              </a:spcBef>
              <a:buChar char="»"/>
              <a:defRPr>
                <a:solidFill>
                  <a:schemeClr val="tx1"/>
                </a:solidFill>
                <a:latin typeface="Arial" panose="020B0604020202020204" pitchFamily="34" charset="0"/>
                <a:ea typeface="华文细黑" panose="02010600040101010101" pitchFamily="2" charset="-122"/>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ea typeface="华文细黑" panose="02010600040101010101" pitchFamily="2" charset="-122"/>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ea typeface="华文细黑" panose="02010600040101010101" pitchFamily="2" charset="-122"/>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ea typeface="华文细黑" panose="02010600040101010101" pitchFamily="2" charset="-122"/>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ea typeface="华文细黑" panose="02010600040101010101" pitchFamily="2" charset="-122"/>
              </a:defRPr>
            </a:lvl9pPr>
          </a:lstStyle>
          <a:p>
            <a:pPr algn="ctr" eaLnBrk="1" hangingPunct="1">
              <a:spcBef>
                <a:spcPct val="0"/>
              </a:spcBef>
              <a:buClrTx/>
              <a:buFontTx/>
              <a:buNone/>
            </a:pPr>
            <a:r>
              <a:rPr lang="en-US" altLang="zh-CN" sz="4050" b="1" dirty="0">
                <a:solidFill>
                  <a:srgbClr val="7030A0"/>
                </a:solidFill>
                <a:latin typeface="Arial-SGK-TV" pitchFamily="2" charset="0"/>
                <a:ea typeface="隶书" panose="02010509060101010101" pitchFamily="49" charset="-122"/>
                <a:cs typeface="Arial-SGK-TV" pitchFamily="2" charset="0"/>
              </a:rPr>
              <a:t>KHÁM PHÁ</a:t>
            </a:r>
            <a:endParaRPr lang="zh-CN" altLang="en-US" sz="4050" b="1" dirty="0">
              <a:solidFill>
                <a:srgbClr val="7030A0"/>
              </a:solidFill>
              <a:latin typeface="Arial-SGK-TV" pitchFamily="2" charset="0"/>
              <a:ea typeface="隶书" panose="02010509060101010101" pitchFamily="49" charset="-122"/>
              <a:cs typeface="Arial-SGK-TV" pitchFamily="2" charset="0"/>
            </a:endParaRPr>
          </a:p>
        </p:txBody>
      </p:sp>
      <p:pic>
        <p:nvPicPr>
          <p:cNvPr id="14" name="图片 13">
            <a:extLst>
              <a:ext uri="{FF2B5EF4-FFF2-40B4-BE49-F238E27FC236}">
                <a16:creationId xmlns:a16="http://schemas.microsoft.com/office/drawing/2014/main" id="{4B2DE9B1-C7DA-46D3-94EC-17D7CF0C5B5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28601" y="2819400"/>
            <a:ext cx="4539447" cy="2895600"/>
          </a:xfrm>
          <a:prstGeom prst="rect">
            <a:avLst/>
          </a:prstGeom>
        </p:spPr>
      </p:pic>
      <p:sp>
        <p:nvSpPr>
          <p:cNvPr id="2" name="Rectangle 1"/>
          <p:cNvSpPr/>
          <p:nvPr/>
        </p:nvSpPr>
        <p:spPr>
          <a:xfrm>
            <a:off x="1456592" y="4478216"/>
            <a:ext cx="1828800" cy="6835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FFC000"/>
                </a:solidFill>
              </a:rPr>
              <a:t>TNXH</a:t>
            </a:r>
          </a:p>
        </p:txBody>
      </p:sp>
      <p:pic>
        <p:nvPicPr>
          <p:cNvPr id="3" name="3">
            <a:hlinkClick r:id="" action="ppaction://media"/>
            <a:extLst>
              <a:ext uri="{FF2B5EF4-FFF2-40B4-BE49-F238E27FC236}">
                <a16:creationId xmlns:a16="http://schemas.microsoft.com/office/drawing/2014/main" id="{536E448B-7D79-4FC9-83C7-3C6F5988CA95}"/>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0004287" y="6187661"/>
            <a:ext cx="406400" cy="406400"/>
          </a:xfrm>
          <a:prstGeom prst="rect">
            <a:avLst/>
          </a:prstGeom>
        </p:spPr>
      </p:pic>
    </p:spTree>
    <p:extLst>
      <p:ext uri="{BB962C8B-B14F-4D97-AF65-F5344CB8AC3E}">
        <p14:creationId xmlns:p14="http://schemas.microsoft.com/office/powerpoint/2010/main" val="1065972452"/>
      </p:ext>
    </p:extLst>
  </p:cSld>
  <p:clrMapOvr>
    <a:masterClrMapping/>
  </p:clrMapOvr>
  <p:transition spd="slow" advTm="5768">
    <p:circl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76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5EC2613-793C-475A-BD7C-3EB525BC92BB}"/>
              </a:ext>
            </a:extLst>
          </p:cNvPr>
          <p:cNvPicPr>
            <a:picLocks noChangeAspect="1"/>
          </p:cNvPicPr>
          <p:nvPr/>
        </p:nvPicPr>
        <p:blipFill rotWithShape="1">
          <a:blip r:embed="rId4">
            <a:extLst>
              <a:ext uri="{28A0092B-C50C-407E-A947-70E740481C1C}">
                <a14:useLocalDpi xmlns:a14="http://schemas.microsoft.com/office/drawing/2010/main" val="0"/>
              </a:ext>
            </a:extLst>
          </a:blip>
          <a:srcRect l="6989" t="4321" r="6998" b="51331"/>
          <a:stretch/>
        </p:blipFill>
        <p:spPr>
          <a:xfrm>
            <a:off x="-1524000" y="0"/>
            <a:ext cx="12192000" cy="6783492"/>
          </a:xfrm>
          <a:prstGeom prst="rect">
            <a:avLst/>
          </a:prstGeom>
        </p:spPr>
      </p:pic>
      <p:pic>
        <p:nvPicPr>
          <p:cNvPr id="4" name="4">
            <a:hlinkClick r:id="" action="ppaction://media"/>
            <a:extLst>
              <a:ext uri="{FF2B5EF4-FFF2-40B4-BE49-F238E27FC236}">
                <a16:creationId xmlns:a16="http://schemas.microsoft.com/office/drawing/2014/main" id="{6282AFD1-0B6B-4A3E-9C4F-4F689F4E242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113618" y="6227417"/>
            <a:ext cx="406400" cy="406400"/>
          </a:xfrm>
          <a:prstGeom prst="rect">
            <a:avLst/>
          </a:prstGeom>
        </p:spPr>
      </p:pic>
    </p:spTree>
    <p:extLst>
      <p:ext uri="{BB962C8B-B14F-4D97-AF65-F5344CB8AC3E}">
        <p14:creationId xmlns:p14="http://schemas.microsoft.com/office/powerpoint/2010/main" val="1386320428"/>
      </p:ext>
    </p:extLst>
  </p:cSld>
  <p:clrMapOvr>
    <a:masterClrMapping/>
  </p:clrMapOvr>
  <mc:AlternateContent xmlns:mc="http://schemas.openxmlformats.org/markup-compatibility/2006">
    <mc:Choice xmlns:p14="http://schemas.microsoft.com/office/powerpoint/2010/main" Requires="p14">
      <p:transition spd="slow" p14:dur="2000" advTm="48772"/>
    </mc:Choice>
    <mc:Fallback>
      <p:transition spd="slow" advTm="487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206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518136" y="-4302"/>
            <a:ext cx="12186136" cy="6938501"/>
          </a:xfrm>
          <a:prstGeom prst="rect">
            <a:avLst/>
          </a:prstGeom>
        </p:spPr>
      </p:pic>
      <p:pic>
        <p:nvPicPr>
          <p:cNvPr id="23" name="图片 10"/>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rot="21197718">
            <a:off x="-556104" y="451384"/>
            <a:ext cx="9982172" cy="4642587"/>
          </a:xfrm>
          <a:prstGeom prst="rect">
            <a:avLst/>
          </a:prstGeom>
        </p:spPr>
      </p:pic>
      <p:pic>
        <p:nvPicPr>
          <p:cNvPr id="12" name="图片 11"/>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503486" y="4192289"/>
            <a:ext cx="12171485" cy="2741911"/>
          </a:xfrm>
          <a:prstGeom prst="rect">
            <a:avLst/>
          </a:prstGeom>
        </p:spPr>
      </p:pic>
      <p:pic>
        <p:nvPicPr>
          <p:cNvPr id="13" name="图片 12"/>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571854" y="1340771"/>
            <a:ext cx="1307595" cy="601397"/>
          </a:xfrm>
          <a:prstGeom prst="rect">
            <a:avLst/>
          </a:prstGeom>
        </p:spPr>
      </p:pic>
      <p:pic>
        <p:nvPicPr>
          <p:cNvPr id="14" name="图片 13"/>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1911" y="901522"/>
            <a:ext cx="1901121" cy="787111"/>
          </a:xfrm>
          <a:prstGeom prst="rect">
            <a:avLst/>
          </a:prstGeom>
        </p:spPr>
      </p:pic>
      <p:pic>
        <p:nvPicPr>
          <p:cNvPr id="15" name="图片 14"/>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6172200" y="3750980"/>
            <a:ext cx="2971800" cy="2971800"/>
          </a:xfrm>
          <a:prstGeom prst="rect">
            <a:avLst/>
          </a:prstGeom>
        </p:spPr>
      </p:pic>
      <p:pic>
        <p:nvPicPr>
          <p:cNvPr id="16" name="图片 15"/>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rot="371831">
            <a:off x="-635143" y="2454405"/>
            <a:ext cx="3803186" cy="5379669"/>
          </a:xfrm>
          <a:prstGeom prst="rect">
            <a:avLst/>
          </a:prstGeom>
        </p:spPr>
      </p:pic>
      <p:sp>
        <p:nvSpPr>
          <p:cNvPr id="2" name="TextBox 1"/>
          <p:cNvSpPr txBox="1"/>
          <p:nvPr/>
        </p:nvSpPr>
        <p:spPr>
          <a:xfrm>
            <a:off x="1081574" y="1295077"/>
            <a:ext cx="6213748" cy="2862322"/>
          </a:xfrm>
          <a:prstGeom prst="rect">
            <a:avLst/>
          </a:prstGeom>
          <a:noFill/>
        </p:spPr>
        <p:txBody>
          <a:bodyPr wrap="square" rtlCol="0">
            <a:spAutoFit/>
          </a:bodyPr>
          <a:lstStyle/>
          <a:p>
            <a:pPr algn="just"/>
            <a:r>
              <a:rPr lang="en-US" sz="3600" b="1">
                <a:solidFill>
                  <a:srgbClr val="002060"/>
                </a:solidFill>
                <a:latin typeface="Cambria" panose="02040503050406030204" pitchFamily="18" charset="0"/>
                <a:ea typeface="Cambria" panose="02040503050406030204" pitchFamily="18" charset="0"/>
                <a:cs typeface="Arial" panose="020B0604020202020204" pitchFamily="34" charset="0"/>
              </a:rPr>
              <a:t>Ăn uống đầy đủ giúp cơ thể lớn dần lên, phát triển cân đối và khỏe mạnh để học tập tốt, có sức khỏe tham gia các hoạt động vui chơi, thể thao.</a:t>
            </a:r>
            <a:endParaRPr lang="en-US" sz="3600" b="1" dirty="0">
              <a:solidFill>
                <a:srgbClr val="002060"/>
              </a:solidFill>
              <a:latin typeface="Cambria" panose="02040503050406030204" pitchFamily="18" charset="0"/>
              <a:ea typeface="Cambria" panose="02040503050406030204" pitchFamily="18" charset="0"/>
              <a:cs typeface="Arial" panose="020B0604020202020204" pitchFamily="34" charset="0"/>
            </a:endParaRPr>
          </a:p>
        </p:txBody>
      </p:sp>
      <p:pic>
        <p:nvPicPr>
          <p:cNvPr id="3" name="5">
            <a:hlinkClick r:id="" action="ppaction://media"/>
            <a:extLst>
              <a:ext uri="{FF2B5EF4-FFF2-40B4-BE49-F238E27FC236}">
                <a16:creationId xmlns:a16="http://schemas.microsoft.com/office/drawing/2014/main" id="{1E788244-6D5A-4B52-82CC-D5E97851D388}"/>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0058400" y="6346197"/>
            <a:ext cx="406400" cy="406400"/>
          </a:xfrm>
          <a:prstGeom prst="rect">
            <a:avLst/>
          </a:prstGeom>
        </p:spPr>
      </p:pic>
    </p:spTree>
    <p:extLst>
      <p:ext uri="{BB962C8B-B14F-4D97-AF65-F5344CB8AC3E}">
        <p14:creationId xmlns:p14="http://schemas.microsoft.com/office/powerpoint/2010/main" val="2097744495"/>
      </p:ext>
    </p:extLst>
  </p:cSld>
  <p:clrMapOvr>
    <a:masterClrMapping/>
  </p:clrMapOvr>
  <p:transition spd="slow" advTm="14336">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33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5EC2613-793C-475A-BD7C-3EB525BC92BB}"/>
              </a:ext>
            </a:extLst>
          </p:cNvPr>
          <p:cNvPicPr>
            <a:picLocks noChangeAspect="1"/>
          </p:cNvPicPr>
          <p:nvPr/>
        </p:nvPicPr>
        <p:blipFill rotWithShape="1">
          <a:blip r:embed="rId4">
            <a:extLst>
              <a:ext uri="{28A0092B-C50C-407E-A947-70E740481C1C}">
                <a14:useLocalDpi xmlns:a14="http://schemas.microsoft.com/office/drawing/2010/main" val="0"/>
              </a:ext>
            </a:extLst>
          </a:blip>
          <a:srcRect l="6993" t="48117" r="6993" b="7535"/>
          <a:stretch/>
        </p:blipFill>
        <p:spPr>
          <a:xfrm>
            <a:off x="0" y="0"/>
            <a:ext cx="9144000" cy="6708984"/>
          </a:xfrm>
          <a:prstGeom prst="rect">
            <a:avLst/>
          </a:prstGeom>
        </p:spPr>
      </p:pic>
      <p:pic>
        <p:nvPicPr>
          <p:cNvPr id="8" name="6">
            <a:hlinkClick r:id="" action="ppaction://media"/>
            <a:extLst>
              <a:ext uri="{FF2B5EF4-FFF2-40B4-BE49-F238E27FC236}">
                <a16:creationId xmlns:a16="http://schemas.microsoft.com/office/drawing/2014/main" id="{94E2AFCA-B3D5-485E-92BA-2B879F93300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3357" y="6302584"/>
            <a:ext cx="406400" cy="406400"/>
          </a:xfrm>
          <a:prstGeom prst="rect">
            <a:avLst/>
          </a:prstGeom>
        </p:spPr>
      </p:pic>
    </p:spTree>
    <p:extLst>
      <p:ext uri="{BB962C8B-B14F-4D97-AF65-F5344CB8AC3E}">
        <p14:creationId xmlns:p14="http://schemas.microsoft.com/office/powerpoint/2010/main" val="3996705741"/>
      </p:ext>
    </p:extLst>
  </p:cSld>
  <p:clrMapOvr>
    <a:masterClrMapping/>
  </p:clrMapOvr>
  <mc:AlternateContent xmlns:mc="http://schemas.openxmlformats.org/markup-compatibility/2006">
    <mc:Choice xmlns:p14="http://schemas.microsoft.com/office/powerpoint/2010/main" Requires="p14">
      <p:transition spd="slow" p14:dur="2000" advTm="14871"/>
    </mc:Choice>
    <mc:Fallback>
      <p:transition spd="slow" advTm="148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9453"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5EC2613-793C-475A-BD7C-3EB525BC92BB}"/>
              </a:ext>
            </a:extLst>
          </p:cNvPr>
          <p:cNvPicPr>
            <a:picLocks noChangeAspect="1"/>
          </p:cNvPicPr>
          <p:nvPr/>
        </p:nvPicPr>
        <p:blipFill rotWithShape="1">
          <a:blip r:embed="rId4">
            <a:extLst>
              <a:ext uri="{28A0092B-C50C-407E-A947-70E740481C1C}">
                <a14:useLocalDpi xmlns:a14="http://schemas.microsoft.com/office/drawing/2010/main" val="0"/>
              </a:ext>
            </a:extLst>
          </a:blip>
          <a:srcRect l="6993" t="48117" r="6993" b="7535"/>
          <a:stretch/>
        </p:blipFill>
        <p:spPr>
          <a:xfrm>
            <a:off x="0" y="0"/>
            <a:ext cx="9074426" cy="6783492"/>
          </a:xfrm>
          <a:prstGeom prst="rect">
            <a:avLst/>
          </a:prstGeom>
        </p:spPr>
      </p:pic>
      <p:sp>
        <p:nvSpPr>
          <p:cNvPr id="2" name="Rectangle: Rounded Corners 1">
            <a:extLst>
              <a:ext uri="{FF2B5EF4-FFF2-40B4-BE49-F238E27FC236}">
                <a16:creationId xmlns:a16="http://schemas.microsoft.com/office/drawing/2014/main" id="{66E98CA7-A58B-47C8-8625-962A08800A7B}"/>
              </a:ext>
            </a:extLst>
          </p:cNvPr>
          <p:cNvSpPr/>
          <p:nvPr/>
        </p:nvSpPr>
        <p:spPr>
          <a:xfrm>
            <a:off x="715617" y="874643"/>
            <a:ext cx="5754757" cy="1083365"/>
          </a:xfrm>
          <a:prstGeom prst="roundRect">
            <a:avLst/>
          </a:prstGeom>
          <a:solidFill>
            <a:schemeClr val="accent4">
              <a:lumMod val="40000"/>
              <a:lumOff val="6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a:solidFill>
                  <a:srgbClr val="002060"/>
                </a:solidFill>
                <a:latin typeface="Cambria" panose="02040503050406030204" pitchFamily="18" charset="0"/>
                <a:ea typeface="Cambria" panose="02040503050406030204" pitchFamily="18" charset="0"/>
              </a:rPr>
              <a:t>Vì bạn Minh không rửa tay trước khi ăn, ăn đồ ăn không đảm bảo vệ sinh, uống nước lã chưa đun.</a:t>
            </a:r>
          </a:p>
        </p:txBody>
      </p:sp>
      <p:pic>
        <p:nvPicPr>
          <p:cNvPr id="8" name="7">
            <a:hlinkClick r:id="" action="ppaction://media"/>
            <a:extLst>
              <a:ext uri="{FF2B5EF4-FFF2-40B4-BE49-F238E27FC236}">
                <a16:creationId xmlns:a16="http://schemas.microsoft.com/office/drawing/2014/main" id="{C226390B-1BAF-4F21-91DC-C1428259E92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68026" y="6387031"/>
            <a:ext cx="406400" cy="406400"/>
          </a:xfrm>
          <a:prstGeom prst="rect">
            <a:avLst/>
          </a:prstGeom>
        </p:spPr>
      </p:pic>
    </p:spTree>
    <p:extLst>
      <p:ext uri="{BB962C8B-B14F-4D97-AF65-F5344CB8AC3E}">
        <p14:creationId xmlns:p14="http://schemas.microsoft.com/office/powerpoint/2010/main" val="3578128363"/>
      </p:ext>
    </p:extLst>
  </p:cSld>
  <p:clrMapOvr>
    <a:masterClrMapping/>
  </p:clrMapOvr>
  <mc:AlternateContent xmlns:mc="http://schemas.openxmlformats.org/markup-compatibility/2006">
    <mc:Choice xmlns:p14="http://schemas.microsoft.com/office/powerpoint/2010/main" Requires="p14">
      <p:transition spd="slow" p14:dur="2000" advTm="26155"/>
    </mc:Choice>
    <mc:Fallback>
      <p:transition spd="slow" advTm="261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627"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a:extLst>
              <a:ext uri="{FF2B5EF4-FFF2-40B4-BE49-F238E27FC236}">
                <a16:creationId xmlns:a16="http://schemas.microsoft.com/office/drawing/2014/main" id="{2FD0DED2-E7BF-4F5A-B236-9DCCCDF6835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32792" y="-30082"/>
            <a:ext cx="12200792" cy="6964282"/>
          </a:xfrm>
          <a:prstGeom prst="rect">
            <a:avLst/>
          </a:prstGeom>
        </p:spPr>
      </p:pic>
      <p:pic>
        <p:nvPicPr>
          <p:cNvPr id="12" name="图片 11">
            <a:extLst>
              <a:ext uri="{FF2B5EF4-FFF2-40B4-BE49-F238E27FC236}">
                <a16:creationId xmlns:a16="http://schemas.microsoft.com/office/drawing/2014/main" id="{55D458CD-F1CB-48E2-9348-AA316B8229F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505200" y="772183"/>
            <a:ext cx="5224438" cy="3330298"/>
          </a:xfrm>
          <a:prstGeom prst="rect">
            <a:avLst/>
          </a:prstGeom>
        </p:spPr>
      </p:pic>
      <p:sp>
        <p:nvSpPr>
          <p:cNvPr id="28" name="Rectangle 8">
            <a:extLst>
              <a:ext uri="{FF2B5EF4-FFF2-40B4-BE49-F238E27FC236}">
                <a16:creationId xmlns:a16="http://schemas.microsoft.com/office/drawing/2014/main" id="{B9892C55-6C7D-4877-A10F-6217439B9F54}"/>
              </a:ext>
            </a:extLst>
          </p:cNvPr>
          <p:cNvSpPr>
            <a:spLocks noChangeArrowheads="1"/>
          </p:cNvSpPr>
          <p:nvPr/>
        </p:nvSpPr>
        <p:spPr bwMode="auto">
          <a:xfrm>
            <a:off x="4343401" y="1977934"/>
            <a:ext cx="3367719"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lr>
                <a:schemeClr val="accent1"/>
              </a:buClr>
              <a:buFont typeface="Wingdings" panose="05000000000000000000" pitchFamily="2" charset="2"/>
              <a:buChar char="n"/>
              <a:defRPr sz="2000">
                <a:solidFill>
                  <a:schemeClr val="tx1"/>
                </a:solidFill>
                <a:latin typeface="Arial" panose="020B0604020202020204" pitchFamily="34" charset="0"/>
                <a:ea typeface="华文细黑" panose="02010600040101010101" pitchFamily="2" charset="-122"/>
              </a:defRPr>
            </a:lvl1pPr>
            <a:lvl2pPr marL="742950" indent="-285750">
              <a:spcBef>
                <a:spcPct val="20000"/>
              </a:spcBef>
              <a:buClr>
                <a:schemeClr val="accent1"/>
              </a:buClr>
              <a:buFont typeface="Wingdings" panose="05000000000000000000" pitchFamily="2" charset="2"/>
              <a:buChar char="n"/>
              <a:defRPr>
                <a:solidFill>
                  <a:schemeClr val="tx1"/>
                </a:solidFill>
                <a:latin typeface="Arial" panose="020B0604020202020204" pitchFamily="34" charset="0"/>
                <a:ea typeface="华文细黑" panose="02010600040101010101" pitchFamily="2" charset="-122"/>
              </a:defRPr>
            </a:lvl2pPr>
            <a:lvl3pPr marL="1143000" indent="-228600">
              <a:spcBef>
                <a:spcPct val="20000"/>
              </a:spcBef>
              <a:buClr>
                <a:schemeClr val="accent2"/>
              </a:buClr>
              <a:buFont typeface="Wingdings" panose="05000000000000000000" pitchFamily="2" charset="2"/>
              <a:buChar char="n"/>
              <a:defRPr sz="1600">
                <a:solidFill>
                  <a:schemeClr val="tx1"/>
                </a:solidFill>
                <a:latin typeface="Arial" panose="020B0604020202020204" pitchFamily="34" charset="0"/>
                <a:ea typeface="华文细黑" panose="02010600040101010101" pitchFamily="2" charset="-122"/>
              </a:defRPr>
            </a:lvl3pPr>
            <a:lvl4pPr marL="1600200" indent="-228600">
              <a:spcBef>
                <a:spcPct val="20000"/>
              </a:spcBef>
              <a:buClr>
                <a:schemeClr val="hlink"/>
              </a:buClr>
              <a:buFont typeface="Wingdings" panose="05000000000000000000" pitchFamily="2" charset="2"/>
              <a:buChar char="n"/>
              <a:defRPr sz="1400">
                <a:solidFill>
                  <a:schemeClr val="tx1"/>
                </a:solidFill>
                <a:latin typeface="Arial" panose="020B0604020202020204" pitchFamily="34" charset="0"/>
                <a:ea typeface="华文细黑" panose="02010600040101010101" pitchFamily="2" charset="-122"/>
              </a:defRPr>
            </a:lvl4pPr>
            <a:lvl5pPr marL="2057400" indent="-228600">
              <a:spcBef>
                <a:spcPct val="20000"/>
              </a:spcBef>
              <a:buChar char="»"/>
              <a:defRPr>
                <a:solidFill>
                  <a:schemeClr val="tx1"/>
                </a:solidFill>
                <a:latin typeface="Arial" panose="020B0604020202020204" pitchFamily="34" charset="0"/>
                <a:ea typeface="华文细黑" panose="02010600040101010101" pitchFamily="2" charset="-122"/>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ea typeface="华文细黑" panose="02010600040101010101" pitchFamily="2" charset="-122"/>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ea typeface="华文细黑" panose="02010600040101010101" pitchFamily="2" charset="-122"/>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ea typeface="华文细黑" panose="02010600040101010101" pitchFamily="2" charset="-122"/>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ea typeface="华文细黑" panose="02010600040101010101" pitchFamily="2" charset="-122"/>
              </a:defRPr>
            </a:lvl9pPr>
          </a:lstStyle>
          <a:p>
            <a:pPr algn="ctr" eaLnBrk="1" hangingPunct="1">
              <a:spcBef>
                <a:spcPct val="0"/>
              </a:spcBef>
              <a:buClrTx/>
              <a:buFontTx/>
              <a:buNone/>
            </a:pPr>
            <a:r>
              <a:rPr lang="en-US" altLang="zh-CN" sz="4050" b="1" dirty="0">
                <a:solidFill>
                  <a:srgbClr val="7030A0"/>
                </a:solidFill>
                <a:latin typeface="Arial-SGK-TV" pitchFamily="2" charset="0"/>
                <a:ea typeface="隶书" panose="02010509060101010101" pitchFamily="49" charset="-122"/>
                <a:cs typeface="Arial-SGK-TV" pitchFamily="2" charset="0"/>
              </a:rPr>
              <a:t>THỰC HÀNH</a:t>
            </a:r>
            <a:endParaRPr lang="zh-CN" altLang="en-US" sz="4050" b="1" dirty="0">
              <a:solidFill>
                <a:srgbClr val="7030A0"/>
              </a:solidFill>
              <a:latin typeface="Arial-SGK-TV" pitchFamily="2" charset="0"/>
              <a:ea typeface="隶书" panose="02010509060101010101" pitchFamily="49" charset="-122"/>
              <a:cs typeface="Arial-SGK-TV" pitchFamily="2" charset="0"/>
            </a:endParaRPr>
          </a:p>
        </p:txBody>
      </p:sp>
      <p:pic>
        <p:nvPicPr>
          <p:cNvPr id="14" name="图片 13">
            <a:extLst>
              <a:ext uri="{FF2B5EF4-FFF2-40B4-BE49-F238E27FC236}">
                <a16:creationId xmlns:a16="http://schemas.microsoft.com/office/drawing/2014/main" id="{4B2DE9B1-C7DA-46D3-94EC-17D7CF0C5B5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04800" y="3352800"/>
            <a:ext cx="4191000" cy="2665932"/>
          </a:xfrm>
          <a:prstGeom prst="rect">
            <a:avLst/>
          </a:prstGeom>
        </p:spPr>
      </p:pic>
      <p:sp>
        <p:nvSpPr>
          <p:cNvPr id="2" name="Rectangle 1"/>
          <p:cNvSpPr/>
          <p:nvPr/>
        </p:nvSpPr>
        <p:spPr>
          <a:xfrm>
            <a:off x="1371600" y="4876800"/>
            <a:ext cx="1761804" cy="609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FFC000"/>
                </a:solidFill>
              </a:rPr>
              <a:t>TNXH</a:t>
            </a:r>
          </a:p>
        </p:txBody>
      </p:sp>
      <p:pic>
        <p:nvPicPr>
          <p:cNvPr id="3" name="8">
            <a:hlinkClick r:id="" action="ppaction://media"/>
            <a:extLst>
              <a:ext uri="{FF2B5EF4-FFF2-40B4-BE49-F238E27FC236}">
                <a16:creationId xmlns:a16="http://schemas.microsoft.com/office/drawing/2014/main" id="{330DE066-D7DC-42D0-B46A-0DB8BE38D4E0}"/>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0053983" y="6451600"/>
            <a:ext cx="406400" cy="406400"/>
          </a:xfrm>
          <a:prstGeom prst="rect">
            <a:avLst/>
          </a:prstGeom>
        </p:spPr>
      </p:pic>
    </p:spTree>
    <p:extLst>
      <p:ext uri="{BB962C8B-B14F-4D97-AF65-F5344CB8AC3E}">
        <p14:creationId xmlns:p14="http://schemas.microsoft.com/office/powerpoint/2010/main" val="810597183"/>
      </p:ext>
    </p:extLst>
  </p:cSld>
  <p:clrMapOvr>
    <a:masterClrMapping/>
  </p:clrMapOvr>
  <p:transition spd="slow" advTm="5745">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74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4183</TotalTime>
  <Words>148</Words>
  <Application>Microsoft Office PowerPoint</Application>
  <PresentationFormat>On-screen Show (4:3)</PresentationFormat>
  <Paragraphs>24</Paragraphs>
  <Slides>17</Slides>
  <Notes>6</Notes>
  <HiddenSlides>0</HiddenSlides>
  <MMClips>17</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17</vt:i4>
      </vt:variant>
    </vt:vector>
  </HeadingPairs>
  <TitlesOfParts>
    <vt:vector size="23" baseType="lpstr">
      <vt:lpstr>Arial</vt:lpstr>
      <vt:lpstr>Arial-SGK-TV</vt:lpstr>
      <vt:lpstr>Calibri</vt:lpstr>
      <vt:lpstr>Calibri Light</vt:lpstr>
      <vt:lpstr>Cambria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NGOC LAN</dc:creator>
  <cp:lastModifiedBy>Phuong Bui</cp:lastModifiedBy>
  <cp:revision>5</cp:revision>
  <dcterms:created xsi:type="dcterms:W3CDTF">2020-08-20T03:52:07Z</dcterms:created>
  <dcterms:modified xsi:type="dcterms:W3CDTF">2022-03-19T15:42:25Z</dcterms:modified>
</cp:coreProperties>
</file>