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25"/>
  </p:notesMasterIdLst>
  <p:sldIdLst>
    <p:sldId id="257" r:id="rId4"/>
    <p:sldId id="280" r:id="rId5"/>
    <p:sldId id="284" r:id="rId6"/>
    <p:sldId id="259" r:id="rId7"/>
    <p:sldId id="260" r:id="rId8"/>
    <p:sldId id="268" r:id="rId9"/>
    <p:sldId id="261" r:id="rId10"/>
    <p:sldId id="286" r:id="rId11"/>
    <p:sldId id="289" r:id="rId12"/>
    <p:sldId id="287" r:id="rId13"/>
    <p:sldId id="281" r:id="rId14"/>
    <p:sldId id="282" r:id="rId15"/>
    <p:sldId id="283" r:id="rId16"/>
    <p:sldId id="269" r:id="rId17"/>
    <p:sldId id="285" r:id="rId18"/>
    <p:sldId id="263" r:id="rId19"/>
    <p:sldId id="267" r:id="rId20"/>
    <p:sldId id="264" r:id="rId21"/>
    <p:sldId id="265" r:id="rId22"/>
    <p:sldId id="270" r:id="rId23"/>
    <p:sldId id="27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4F2F4-EA23-4FA7-A9F9-C3847994D6EA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97969-0114-4917-A886-83E8C05C7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5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  <a:t>21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9144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106047"/>
            <a:ext cx="10715436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644691"/>
            <a:ext cx="1307595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59024"/>
            <a:ext cx="1901121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9AE55-3136-41B0-A1D6-D9DD45D2CD35}" type="datetimeFigureOut">
              <a:rPr lang="en-US" smtClean="0"/>
              <a:t>13/02/2022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EFB4-CA82-4075-9E2D-EBEDB476B4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2022/2/13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4543119"/>
            <a:ext cx="362090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GIF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2.wav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GIF"/><Relationship Id="rId5" Type="http://schemas.openxmlformats.org/officeDocument/2006/relationships/image" Target="../media/image48.GIF"/><Relationship Id="rId4" Type="http://schemas.openxmlformats.org/officeDocument/2006/relationships/audio" Target="../media/audio3.wav"/><Relationship Id="rId9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696200" cy="2133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28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600200" y="2286000"/>
            <a:ext cx="6172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Tự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nhiên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và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xã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hội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829945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việc bảo vệ mắt và tai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9100" y="1182370"/>
            <a:ext cx="5484495" cy="541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11_20200901024746_b21_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5" name="Content Placeholder 4" descr="411_20200901024800_b21_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629285"/>
            <a:ext cx="1155065" cy="1075690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629285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11_20200901024812_b21_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 descr="411_20200901024825_b21_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844040"/>
            <a:ext cx="4038600" cy="4038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10" y="561975"/>
            <a:ext cx="1155065" cy="107569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335" y="561340"/>
            <a:ext cx="1216025" cy="107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411_20200901024927_b21_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80890" y="1844040"/>
            <a:ext cx="4038600" cy="40386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9890" y="1723390"/>
            <a:ext cx="4038600" cy="4158615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925" y="808355"/>
            <a:ext cx="1115695" cy="103568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0" y="528320"/>
            <a:ext cx="1155065" cy="1075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362200" y="0"/>
            <a:ext cx="7010400" cy="68580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0" y="5257800"/>
            <a:ext cx="3200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0" y="381000"/>
            <a:ext cx="6858000" cy="56388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36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01000" cy="1219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PC\Desktop\hình\TN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38200" cy="1066800"/>
          </a:xfrm>
          <a:prstGeom prst="rect">
            <a:avLst/>
          </a:prstGeom>
          <a:noFill/>
        </p:spPr>
      </p:pic>
      <p:pic>
        <p:nvPicPr>
          <p:cNvPr id="1026" name="Picture 2" descr="C:\Users\PC\Desktop\hình\TN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990600" cy="752475"/>
          </a:xfrm>
          <a:prstGeom prst="rect">
            <a:avLst/>
          </a:prstGeom>
          <a:noFill/>
        </p:spPr>
      </p:pic>
      <p:sp>
        <p:nvSpPr>
          <p:cNvPr id="5" name="Title 1"/>
          <p:cNvSpPr txBox="1"/>
          <p:nvPr/>
        </p:nvSpPr>
        <p:spPr>
          <a:xfrm>
            <a:off x="838200" y="91440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PC\Desktop\hình\o2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752600"/>
            <a:ext cx="2714625" cy="2390775"/>
          </a:xfrm>
          <a:prstGeom prst="rect">
            <a:avLst/>
          </a:prstGeom>
          <a:noFill/>
        </p:spPr>
      </p:pic>
      <p:pic>
        <p:nvPicPr>
          <p:cNvPr id="1028" name="Picture 4" descr="C:\Users\PC\Desktop\hình\o4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752601"/>
            <a:ext cx="3724275" cy="2743200"/>
          </a:xfrm>
          <a:prstGeom prst="rect">
            <a:avLst/>
          </a:prstGeom>
          <a:noFill/>
        </p:spPr>
      </p:pic>
      <p:pic>
        <p:nvPicPr>
          <p:cNvPr id="1029" name="Picture 5" descr="C:\Users\PC\Desktop\hình\o4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4038600"/>
            <a:ext cx="3333750" cy="2476500"/>
          </a:xfrm>
          <a:prstGeom prst="rect">
            <a:avLst/>
          </a:prstGeom>
          <a:noFill/>
        </p:spPr>
      </p:pic>
      <p:pic>
        <p:nvPicPr>
          <p:cNvPr id="1030" name="Picture 6" descr="C:\Users\PC\Desktop\hình\o4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57600" y="4430331"/>
            <a:ext cx="3171825" cy="20907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PC\Desktop\hình\TN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838200" cy="704850"/>
          </a:xfrm>
          <a:prstGeom prst="rect">
            <a:avLst/>
          </a:prstGeom>
          <a:noFill/>
        </p:spPr>
      </p:pic>
      <p:sp>
        <p:nvSpPr>
          <p:cNvPr id="5" name="Title 1"/>
          <p:cNvSpPr txBox="1"/>
          <p:nvPr/>
        </p:nvSpPr>
        <p:spPr>
          <a:xfrm>
            <a:off x="838200" y="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2" name="Picture 4" descr="C:\Users\PC\Desktop\hình\o4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65" y="1514475"/>
            <a:ext cx="673735" cy="673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710" y="1219200"/>
            <a:ext cx="762635" cy="69596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327650" y="1514475"/>
            <a:ext cx="914400" cy="85725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0770" y="3983355"/>
            <a:ext cx="914400" cy="85725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8030" y="3983355"/>
            <a:ext cx="914400" cy="857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3789045"/>
            <a:ext cx="762635" cy="69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hình\TN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2025" cy="857250"/>
          </a:xfrm>
          <a:prstGeom prst="rect">
            <a:avLst/>
          </a:prstGeom>
          <a:noFill/>
        </p:spPr>
      </p:pic>
      <p:sp>
        <p:nvSpPr>
          <p:cNvPr id="6" name="Title 1"/>
          <p:cNvSpPr txBox="1"/>
          <p:nvPr/>
        </p:nvSpPr>
        <p:spPr>
          <a:xfrm>
            <a:off x="838200" y="0"/>
            <a:ext cx="8001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Hằng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vệ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mũi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lưỡi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</a:t>
            </a:r>
            <a:r>
              <a:rPr 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21: Các giác quan của cơ thể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7204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0" y="609600"/>
            <a:ext cx="8582025" cy="29384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019800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6021388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5943600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0" y="5638800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46735">
            <a:off x="7356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7772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5791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04800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130461" flipV="1">
            <a:off x="4343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599614" flipV="1">
            <a:off x="6019800" y="2895600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6155532" y="1921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8036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59196" flipV="1">
            <a:off x="8074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16429" flipV="1">
            <a:off x="4572000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5774532" y="778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39186" flipV="1">
            <a:off x="3907632" y="740568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42910" flipV="1">
            <a:off x="7162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5562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1066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 smtClean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2527">
            <a:off x="7989888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1600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animBg="1"/>
      <p:bldP spid="100382" grpId="0" animBg="1"/>
      <p:bldP spid="1003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PC\Desktop\hình\o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4191000" cy="25146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350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C:\Users\PC\Desktop\hình\N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1825" y="3712845"/>
            <a:ext cx="4154170" cy="2730500"/>
          </a:xfrm>
          <a:prstGeom prst="rect">
            <a:avLst/>
          </a:prstGeom>
          <a:noFill/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648200" y="685800"/>
            <a:ext cx="3385820" cy="315277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88925" y="3592195"/>
            <a:ext cx="3590290" cy="2404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\Desktop\hình\o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8153400" cy="5486400"/>
          </a:xfrm>
          <a:prstGeom prst="rect">
            <a:avLst/>
          </a:prstGeom>
          <a:noFill/>
        </p:spPr>
      </p:pic>
      <p:pic>
        <p:nvPicPr>
          <p:cNvPr id="3076" name="Picture 4" descr="C:\Users\PC\Desktop\hình\TN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427"/>
            <a:ext cx="838200" cy="704850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" y="36195"/>
            <a:ext cx="6296660" cy="914400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838200" y="10668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8200" y="281876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92735" y="57150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51370" y="113792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315200" y="2699385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31735" y="545973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</a:p>
        </p:txBody>
      </p:sp>
      <p:cxnSp>
        <p:nvCxnSpPr>
          <p:cNvPr id="9" name="Straight Arrow Connector 8"/>
          <p:cNvCxnSpPr>
            <a:stCxn id="2" idx="3"/>
          </p:cNvCxnSpPr>
          <p:nvPr/>
        </p:nvCxnSpPr>
        <p:spPr>
          <a:xfrm>
            <a:off x="2209800" y="1447800"/>
            <a:ext cx="1828800" cy="13716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3"/>
          </p:cNvCxnSpPr>
          <p:nvPr/>
        </p:nvCxnSpPr>
        <p:spPr>
          <a:xfrm>
            <a:off x="2209800" y="3199765"/>
            <a:ext cx="2438400" cy="15303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0"/>
          </p:cNvCxnSpPr>
          <p:nvPr/>
        </p:nvCxnSpPr>
        <p:spPr>
          <a:xfrm flipV="1">
            <a:off x="978535" y="4648200"/>
            <a:ext cx="393065" cy="1066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5" idx="1"/>
          </p:cNvCxnSpPr>
          <p:nvPr/>
        </p:nvCxnSpPr>
        <p:spPr>
          <a:xfrm flipH="1">
            <a:off x="6248400" y="1518920"/>
            <a:ext cx="902970" cy="1574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>
            <a:off x="6629400" y="3080385"/>
            <a:ext cx="685800" cy="1200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029200" y="3733800"/>
            <a:ext cx="2600960" cy="2036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5026025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989013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80169" y="1291431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2513013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657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267200" y="2590800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3966369" y="3729831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2916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92238" y="4567237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-148431" y="2663031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33363" y="3729037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1600200" y="3352800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1676400" y="1981200"/>
            <a:ext cx="247645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hình\TN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38200" cy="914400"/>
          </a:xfrm>
          <a:prstGeom prst="rect">
            <a:avLst/>
          </a:prstGeom>
          <a:noFill/>
        </p:spPr>
      </p:pic>
      <p:pic>
        <p:nvPicPr>
          <p:cNvPr id="4099" name="Picture 3" descr="C:\Users\PC\Desktop\hình\o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985" y="914400"/>
            <a:ext cx="8225790" cy="38100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153400" cy="914400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100" name="Picture 4" descr="C:\Users\PC\Desktop\hình\tn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005" y="4800600"/>
            <a:ext cx="6036310" cy="205740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0" y="114300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640320" y="914400"/>
            <a:ext cx="13716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612515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18155" y="769620"/>
            <a:ext cx="1295400" cy="538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45375" y="4277360"/>
            <a:ext cx="1295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Khi bịt tai, mắt em có nghe, nhìn thấy gì không?</a:t>
            </a:r>
          </a:p>
        </p:txBody>
      </p:sp>
      <p:pic>
        <p:nvPicPr>
          <p:cNvPr id="4" name="Content Placeholder 3" descr="1401872851_bupbeviet52bdfb3a82f00cf23081bd4a61a1aa4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7295" y="1600200"/>
            <a:ext cx="6562090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57400" y="2057400"/>
            <a:ext cx="472440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198</Words>
  <Application>Microsoft Office PowerPoint</Application>
  <PresentationFormat>On-screen Show (4:3)</PresentationFormat>
  <Paragraphs>35</Paragraphs>
  <Slides>21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Office 主题​​</vt:lpstr>
      <vt:lpstr>第一PPT，www.1ppt.com</vt:lpstr>
      <vt:lpstr>PowerPoint Presentation</vt:lpstr>
      <vt:lpstr>PowerPoint Presentation</vt:lpstr>
      <vt:lpstr>PowerPoint Presentation</vt:lpstr>
      <vt:lpstr>Quan sát hình và cho biết cơ thể chúng ta có các giác quan nào.</vt:lpstr>
      <vt:lpstr>Chỉ và gọi tên các giác quan</vt:lpstr>
      <vt:lpstr>PowerPoint Presentation</vt:lpstr>
      <vt:lpstr>Em dùng giác quan nào để nhận biết các vật trong hình sau?</vt:lpstr>
      <vt:lpstr>Khi bịt tai, mắt em có nghe, nhìn thấy gì không?</vt:lpstr>
      <vt:lpstr>PowerPoint Presentation</vt:lpstr>
      <vt:lpstr>Kể tên một số việc bảo vệ mắt và tai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với bạn về những việc em và người thân đã làm được để bảo vệ mắt và tai.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TRAN MINH TUAN</cp:lastModifiedBy>
  <cp:revision>15</cp:revision>
  <dcterms:created xsi:type="dcterms:W3CDTF">2020-08-29T18:21:00Z</dcterms:created>
  <dcterms:modified xsi:type="dcterms:W3CDTF">2022-02-13T13:14:46Z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