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9" r:id="rId3"/>
    <p:sldId id="260" r:id="rId4"/>
    <p:sldId id="263" r:id="rId5"/>
    <p:sldId id="261" r:id="rId6"/>
    <p:sldId id="262" r:id="rId7"/>
    <p:sldId id="25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66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D370B2-5763-46A3-A250-6AFA8F96EFB0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4F5F8-3A6C-45FE-BFF5-FB41EAD54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61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76FC879-9A03-4D5A-BFF3-39720054E038}" type="slidenum">
              <a:rPr lang="en-US" smtClean="0"/>
              <a:pPr eaLnBrk="1" hangingPunct="1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gif"/><Relationship Id="rId2" Type="http://schemas.openxmlformats.org/officeDocument/2006/relationships/audio" Target="file:///E:\em%20yeu%20truong%20em.mp3" TargetMode="External"/><Relationship Id="rId1" Type="http://schemas.openxmlformats.org/officeDocument/2006/relationships/audio" Target="file:///E:\Dam%20Vinh%20Hung\Dong_song_que_em_dong_song_que_anh.mp3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gi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audio" Target="../media/audio1.wav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2247900" y="3060700"/>
            <a:ext cx="45339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TỰ NHIÊN XÃ HỘI </a:t>
            </a:r>
            <a:endParaRPr lang="en-US" sz="4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7432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1" name="Dong_song_que_em_dong_song_que_anh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434" y="2809875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8" name="Group 8"/>
          <p:cNvGrpSpPr>
            <a:grpSpLocks/>
          </p:cNvGrpSpPr>
          <p:nvPr/>
        </p:nvGrpSpPr>
        <p:grpSpPr bwMode="auto">
          <a:xfrm>
            <a:off x="0" y="-90488"/>
            <a:ext cx="9144000" cy="6948488"/>
            <a:chOff x="0" y="-19"/>
            <a:chExt cx="5760" cy="4377"/>
          </a:xfrm>
        </p:grpSpPr>
        <p:pic>
          <p:nvPicPr>
            <p:cNvPr id="3105" name="Picture 9" descr="flower[1][1][1][1]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6" name="Picture 10" descr="flower[1][1][1][1]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7" name="Picture 11" descr="flower[1][1][1][1]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8" name="Picture 12" descr="flower[1][1][1][1]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9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5814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098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133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0574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8862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5720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1910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8768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562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14600"/>
            <a:ext cx="5334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62200"/>
            <a:ext cx="5334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858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8382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810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09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34" name="em yeu truong em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2" y="4889500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Picture 31" descr="POINSET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4762" y="4368800"/>
            <a:ext cx="2493962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8" name="Picture 32" descr="pinksparkle6df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248400"/>
            <a:ext cx="457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9" name="Picture 33" descr="pinksparkle6df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715000"/>
            <a:ext cx="457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0" name="Picture 34" descr="POINSET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93963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1" name="Picture 35" descr="POINSET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24637" y="-71437"/>
            <a:ext cx="2493963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2" name="Picture 36" descr="pinksparkle6df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172200"/>
            <a:ext cx="457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3" name="Picture 37" descr="POINSET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650038" y="4373563"/>
            <a:ext cx="2493962" cy="248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4" name="WordArt 39"/>
          <p:cNvSpPr>
            <a:spLocks noChangeArrowheads="1" noChangeShapeType="1" noTextEdit="1"/>
          </p:cNvSpPr>
          <p:nvPr/>
        </p:nvSpPr>
        <p:spPr bwMode="auto">
          <a:xfrm>
            <a:off x="1219200" y="1447800"/>
            <a:ext cx="6705600" cy="5029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133844"/>
              </a:avLst>
            </a:prstTxWarp>
          </a:bodyPr>
          <a:lstStyle/>
          <a:p>
            <a:pPr algn="ctr"/>
            <a:r>
              <a:rPr lang="en-US" b="1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Nhiệt</a:t>
            </a:r>
            <a:r>
              <a:rPr lang="en-US" b="1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liệt</a:t>
            </a:r>
            <a:r>
              <a:rPr lang="en-US" b="1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chào</a:t>
            </a:r>
            <a:r>
              <a:rPr lang="en-US" b="1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mừng</a:t>
            </a:r>
            <a:r>
              <a:rPr lang="en-US" b="1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các</a:t>
            </a:r>
            <a:r>
              <a:rPr lang="en-US" b="1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thầy</a:t>
            </a:r>
            <a:r>
              <a:rPr lang="en-US" b="1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cô</a:t>
            </a:r>
            <a:r>
              <a:rPr lang="en-US" b="1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về</a:t>
            </a:r>
            <a:r>
              <a:rPr lang="en-US" b="1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dự</a:t>
            </a:r>
            <a:r>
              <a:rPr lang="en-US" b="1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giờ</a:t>
            </a:r>
            <a:r>
              <a:rPr lang="en-US" b="1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thăm</a:t>
            </a:r>
            <a:r>
              <a:rPr lang="en-US" b="1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lớp</a:t>
            </a:r>
            <a:r>
              <a:rPr lang="en-US" b="1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46739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0891" fill="hold"/>
                                        <p:tgtEl>
                                          <p:spTgt spid="727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1391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17078" fill="hold"/>
                                        <p:tgtEl>
                                          <p:spTgt spid="727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711"/>
                </p:tgtEl>
              </p:cMediaNode>
            </p:audio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734"/>
                </p:tgtEl>
              </p:cMediaNode>
            </p:audio>
          </p:childTnLst>
        </p:cTn>
      </p:par>
    </p:tnLst>
    <p:bldLst>
      <p:bldP spid="7270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0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20: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798493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76400"/>
            <a:ext cx="5867400" cy="4258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199" y="6106180"/>
            <a:ext cx="5953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Cloud 6"/>
          <p:cNvSpPr/>
          <p:nvPr/>
        </p:nvSpPr>
        <p:spPr>
          <a:xfrm>
            <a:off x="0" y="304800"/>
            <a:ext cx="2667000" cy="6096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4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691833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08685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loud 6"/>
          <p:cNvSpPr/>
          <p:nvPr/>
        </p:nvSpPr>
        <p:spPr>
          <a:xfrm>
            <a:off x="-152400" y="152400"/>
            <a:ext cx="2667000" cy="6096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33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6099" y="304800"/>
            <a:ext cx="5387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28020"/>
            <a:ext cx="8167182" cy="2563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15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1179493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Cloud 3"/>
          <p:cNvSpPr/>
          <p:nvPr/>
        </p:nvSpPr>
        <p:spPr>
          <a:xfrm>
            <a:off x="-152400" y="152400"/>
            <a:ext cx="2667000" cy="6096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64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295400" y="5410200"/>
            <a:ext cx="6705600" cy="914400"/>
          </a:xfrm>
          <a:prstGeom prst="horizontalScrol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46437"/>
            <a:ext cx="5181600" cy="476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loud 4"/>
          <p:cNvSpPr/>
          <p:nvPr/>
        </p:nvSpPr>
        <p:spPr>
          <a:xfrm>
            <a:off x="-152400" y="152400"/>
            <a:ext cx="2667000" cy="6096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nhở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97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14400" y="304800"/>
            <a:ext cx="4876800" cy="4800600"/>
            <a:chOff x="1824" y="768"/>
            <a:chExt cx="2886" cy="2940"/>
          </a:xfrm>
        </p:grpSpPr>
        <p:pic>
          <p:nvPicPr>
            <p:cNvPr id="22533" name="Picture 3" descr="00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1008"/>
              <a:ext cx="468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534" name="Group 4"/>
            <p:cNvGrpSpPr>
              <a:grpSpLocks/>
            </p:cNvGrpSpPr>
            <p:nvPr/>
          </p:nvGrpSpPr>
          <p:grpSpPr bwMode="auto">
            <a:xfrm>
              <a:off x="1872" y="768"/>
              <a:ext cx="2838" cy="2940"/>
              <a:chOff x="384" y="384"/>
              <a:chExt cx="2838" cy="2940"/>
            </a:xfrm>
          </p:grpSpPr>
          <p:grpSp>
            <p:nvGrpSpPr>
              <p:cNvPr id="22535" name="Group 5"/>
              <p:cNvGrpSpPr>
                <a:grpSpLocks/>
              </p:cNvGrpSpPr>
              <p:nvPr/>
            </p:nvGrpSpPr>
            <p:grpSpPr bwMode="auto">
              <a:xfrm>
                <a:off x="384" y="384"/>
                <a:ext cx="2262" cy="2538"/>
                <a:chOff x="1008" y="336"/>
                <a:chExt cx="2262" cy="2538"/>
              </a:xfrm>
            </p:grpSpPr>
            <p:pic>
              <p:nvPicPr>
                <p:cNvPr id="22539" name="Picture 6" descr="019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52" y="336"/>
                  <a:ext cx="630" cy="6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2540" name="Picture 7" descr="030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92" y="2160"/>
                  <a:ext cx="678" cy="7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22541" name="Group 8"/>
                <p:cNvGrpSpPr>
                  <a:grpSpLocks/>
                </p:cNvGrpSpPr>
                <p:nvPr/>
              </p:nvGrpSpPr>
              <p:grpSpPr bwMode="auto">
                <a:xfrm>
                  <a:off x="1008" y="528"/>
                  <a:ext cx="1902" cy="2346"/>
                  <a:chOff x="3456" y="354"/>
                  <a:chExt cx="1902" cy="2346"/>
                </a:xfrm>
              </p:grpSpPr>
              <p:pic>
                <p:nvPicPr>
                  <p:cNvPr id="22543" name="Picture 9" descr="045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848" y="1536"/>
                    <a:ext cx="510" cy="7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44" name="Picture 10" descr="053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32" y="354"/>
                    <a:ext cx="546" cy="8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45" name="Picture 11" descr="022"/>
                  <p:cNvPicPr>
                    <a:picLocks noChangeAspect="1" noChangeArrowheads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552" y="594"/>
                    <a:ext cx="594" cy="6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46" name="Picture 12" descr="045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464" y="576"/>
                    <a:ext cx="510" cy="7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47" name="Picture 13" descr="052"/>
                  <p:cNvPicPr>
                    <a:picLocks noChangeAspect="1" noChangeArrowheads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984" y="912"/>
                    <a:ext cx="915" cy="100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48" name="Picture 14" descr="041"/>
                  <p:cNvPicPr>
                    <a:picLocks noChangeAspect="1" noChangeArrowheads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328" y="1152"/>
                    <a:ext cx="616" cy="92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49" name="Picture 15" descr="008"/>
                  <p:cNvPicPr>
                    <a:picLocks noChangeAspect="1" noChangeArrowheads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32" y="1680"/>
                    <a:ext cx="588" cy="3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50" name="Picture 16" descr="054"/>
                  <p:cNvPicPr>
                    <a:picLocks noChangeAspect="1" noChangeArrowheads="1"/>
                  </p:cNvPicPr>
                  <p:nvPr/>
                </p:nvPicPr>
                <p:blipFill>
                  <a:blip r:embed="rId1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44" y="1842"/>
                    <a:ext cx="900" cy="70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51" name="Picture 17" descr="039"/>
                  <p:cNvPicPr>
                    <a:picLocks noChangeAspect="1" noChangeArrowheads="1"/>
                  </p:cNvPicPr>
                  <p:nvPr/>
                </p:nvPicPr>
                <p:blipFill>
                  <a:blip r:embed="rId1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56" y="1386"/>
                    <a:ext cx="738" cy="7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52" name="Picture 18" descr="001"/>
                  <p:cNvPicPr>
                    <a:picLocks noChangeAspect="1" noChangeArrowheads="1"/>
                  </p:cNvPicPr>
                  <p:nvPr/>
                </p:nvPicPr>
                <p:blipFill>
                  <a:blip r:embed="rId1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752" y="1968"/>
                    <a:ext cx="606" cy="7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22542" name="Picture 19" descr="043"/>
                <p:cNvPicPr>
                  <a:picLocks noChangeAspect="1" noChangeArrowheads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08" y="948"/>
                  <a:ext cx="744" cy="7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22536" name="Picture 20" descr="028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2" y="2592"/>
                <a:ext cx="702" cy="7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37" name="Picture 21" descr="03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2208"/>
                <a:ext cx="678" cy="7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38" name="Picture 22" descr="026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2448"/>
                <a:ext cx="708" cy="8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71703" name="WordArt 23"/>
          <p:cNvSpPr>
            <a:spLocks noChangeArrowheads="1" noChangeShapeType="1" noTextEdit="1"/>
          </p:cNvSpPr>
          <p:nvPr/>
        </p:nvSpPr>
        <p:spPr bwMode="auto">
          <a:xfrm>
            <a:off x="1143000" y="5029200"/>
            <a:ext cx="7239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75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khoẻ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264878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717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717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123</Words>
  <Application>Microsoft Office PowerPoint</Application>
  <PresentationFormat>On-screen Show (4:3)</PresentationFormat>
  <Paragraphs>15</Paragraphs>
  <Slides>7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Administrator</cp:lastModifiedBy>
  <cp:revision>16</cp:revision>
  <dcterms:created xsi:type="dcterms:W3CDTF">2006-08-16T00:00:00Z</dcterms:created>
  <dcterms:modified xsi:type="dcterms:W3CDTF">2024-02-29T08:06:22Z</dcterms:modified>
</cp:coreProperties>
</file>