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14"/>
  </p:notesMasterIdLst>
  <p:sldIdLst>
    <p:sldId id="268" r:id="rId3"/>
    <p:sldId id="275" r:id="rId4"/>
    <p:sldId id="264" r:id="rId5"/>
    <p:sldId id="299" r:id="rId6"/>
    <p:sldId id="307" r:id="rId7"/>
    <p:sldId id="312" r:id="rId8"/>
    <p:sldId id="316" r:id="rId9"/>
    <p:sldId id="290" r:id="rId10"/>
    <p:sldId id="309" r:id="rId11"/>
    <p:sldId id="310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2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82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9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1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17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2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8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0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5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6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94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4"/>
            <a:ext cx="9144000" cy="68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2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0670622-545B-46BD-8F68-693162869B50}"/>
              </a:ext>
            </a:extLst>
          </p:cNvPr>
          <p:cNvSpPr txBox="1"/>
          <p:nvPr/>
        </p:nvSpPr>
        <p:spPr>
          <a:xfrm>
            <a:off x="1905000" y="76200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EAF838-F0A8-4986-8EED-95FC87C18D5D}"/>
              </a:ext>
            </a:extLst>
          </p:cNvPr>
          <p:cNvSpPr txBox="1"/>
          <p:nvPr/>
        </p:nvSpPr>
        <p:spPr>
          <a:xfrm>
            <a:off x="762000" y="2133600"/>
            <a:ext cx="7391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7352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B4B3ACB-1D9D-44AA-862B-CCE3387D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>
                <a:solidFill>
                  <a:prstClr val="white"/>
                </a:solidFill>
                <a:latin typeface="Calibri" panose="020F0502020204030204"/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EFA451-5B64-4320-9F82-746C385377E7}"/>
              </a:ext>
            </a:extLst>
          </p:cNvPr>
          <p:cNvGrpSpPr/>
          <p:nvPr/>
        </p:nvGrpSpPr>
        <p:grpSpPr>
          <a:xfrm>
            <a:off x="1213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AE64CBD-04D6-49DA-94BD-D0DE54E7F1C5}"/>
                </a:ext>
              </a:extLst>
            </p:cNvPr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algn="ctr" defTabSz="457200"/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TRÂN TRỌNG CẢM ƠN QUÝ THẦY CÔ!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Kính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chúc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sức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khỏe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!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58D821-0E97-4697-A629-D861E86E9D8A}"/>
                </a:ext>
              </a:extLst>
            </p:cNvPr>
            <p:cNvSpPr/>
            <p:nvPr/>
          </p:nvSpPr>
          <p:spPr>
            <a:xfrm>
              <a:off x="1513734" y="2921297"/>
              <a:ext cx="6116546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457200"/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Cảm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ơn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!</a:t>
              </a:r>
            </a:p>
            <a:p>
              <a:pPr algn="ctr" defTabSz="457200"/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Chúc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học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giỏi</a:t>
              </a:r>
              <a:endParaRPr lang="en-US" sz="54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066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5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Tiết 3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19: Ôn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tậpchủ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kern="1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164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295400"/>
            <a:ext cx="777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0D5B04-DE66-4523-ADB7-8CA27873B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618839"/>
            <a:ext cx="7924800" cy="401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7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A0A48C-DBC1-44FB-AF0F-62519464A214}"/>
              </a:ext>
            </a:extLst>
          </p:cNvPr>
          <p:cNvSpPr txBox="1"/>
          <p:nvPr/>
        </p:nvSpPr>
        <p:spPr>
          <a:xfrm>
            <a:off x="1143000" y="1066800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4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580B22-E656-4F03-9B8D-DE6828D94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667000"/>
            <a:ext cx="8153400" cy="3886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F87B18-481F-4BF2-8D1A-BD953C4188C9}"/>
              </a:ext>
            </a:extLst>
          </p:cNvPr>
          <p:cNvSpPr txBox="1"/>
          <p:nvPr/>
        </p:nvSpPr>
        <p:spPr>
          <a:xfrm>
            <a:off x="1079428" y="2286000"/>
            <a:ext cx="5702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56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CC598AE-054E-40FE-8B8D-80A9BAE16BD1}"/>
              </a:ext>
            </a:extLst>
          </p:cNvPr>
          <p:cNvSpPr txBox="1"/>
          <p:nvPr/>
        </p:nvSpPr>
        <p:spPr>
          <a:xfrm>
            <a:off x="1371600" y="548726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D86D6A-2880-42B2-8BAA-B23364F5D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156" y="1494512"/>
            <a:ext cx="6202385" cy="301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07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CC11EE6-E73A-4790-A10C-87A28A7A01B5}"/>
              </a:ext>
            </a:extLst>
          </p:cNvPr>
          <p:cNvSpPr txBox="1"/>
          <p:nvPr/>
        </p:nvSpPr>
        <p:spPr>
          <a:xfrm>
            <a:off x="1447800" y="1981200"/>
            <a:ext cx="647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6958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E0E008-6329-497D-ABEC-B058BC4269B2}"/>
              </a:ext>
            </a:extLst>
          </p:cNvPr>
          <p:cNvSpPr txBox="1"/>
          <p:nvPr/>
        </p:nvSpPr>
        <p:spPr>
          <a:xfrm>
            <a:off x="1447800" y="1676400"/>
            <a:ext cx="5181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4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52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C97A58-8F5E-4F7B-9005-4D1182CCA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524000"/>
            <a:ext cx="7911005" cy="2514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AFCF11-826C-45E9-9EDC-33C37691D497}"/>
              </a:ext>
            </a:extLst>
          </p:cNvPr>
          <p:cNvSpPr txBox="1"/>
          <p:nvPr/>
        </p:nvSpPr>
        <p:spPr>
          <a:xfrm>
            <a:off x="1104900" y="457200"/>
            <a:ext cx="693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6967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EEEB22-7B00-4CA9-B589-9DEA1C017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914400"/>
            <a:ext cx="666667" cy="5523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5BFB8B-1539-41A7-BB7E-DEE8C3CBE0B3}"/>
              </a:ext>
            </a:extLst>
          </p:cNvPr>
          <p:cNvSpPr txBox="1"/>
          <p:nvPr/>
        </p:nvSpPr>
        <p:spPr>
          <a:xfrm>
            <a:off x="1066800" y="17526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FF3B16-F10B-4FD7-A6F1-0AE2D47D34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338589"/>
            <a:ext cx="3698924" cy="18782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C9A77F-3420-4257-97D4-9797FB701E3F}"/>
              </a:ext>
            </a:extLst>
          </p:cNvPr>
          <p:cNvSpPr txBox="1"/>
          <p:nvPr/>
        </p:nvSpPr>
        <p:spPr>
          <a:xfrm>
            <a:off x="670635" y="2621886"/>
            <a:ext cx="2433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252858-C529-4AB6-94F2-CFE3575D5CCB}"/>
              </a:ext>
            </a:extLst>
          </p:cNvPr>
          <p:cNvSpPr txBox="1"/>
          <p:nvPr/>
        </p:nvSpPr>
        <p:spPr>
          <a:xfrm>
            <a:off x="670635" y="4219741"/>
            <a:ext cx="5353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EC4F89-8551-401E-AEB7-167FCAE8E1AB}"/>
              </a:ext>
            </a:extLst>
          </p:cNvPr>
          <p:cNvSpPr txBox="1"/>
          <p:nvPr/>
        </p:nvSpPr>
        <p:spPr>
          <a:xfrm>
            <a:off x="664196" y="3312785"/>
            <a:ext cx="3698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B9A8CA-2A0C-46E7-9226-84F70AF24ED5}"/>
              </a:ext>
            </a:extLst>
          </p:cNvPr>
          <p:cNvSpPr txBox="1"/>
          <p:nvPr/>
        </p:nvSpPr>
        <p:spPr>
          <a:xfrm>
            <a:off x="664196" y="5027472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9320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1144</TotalTime>
  <Words>187</Words>
  <Application>Microsoft Office PowerPoint</Application>
  <PresentationFormat>On-screen Show (4:3)</PresentationFormat>
  <Paragraphs>26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Georgia</vt:lpstr>
      <vt:lpstr>Times New Roman</vt:lpstr>
      <vt:lpstr>Trebuchet MS</vt:lpstr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MyPC</cp:lastModifiedBy>
  <cp:revision>110</cp:revision>
  <dcterms:created xsi:type="dcterms:W3CDTF">2020-08-08T13:30:12Z</dcterms:created>
  <dcterms:modified xsi:type="dcterms:W3CDTF">2024-02-21T10:47:31Z</dcterms:modified>
</cp:coreProperties>
</file>