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7"/>
  </p:notesMasterIdLst>
  <p:sldIdLst>
    <p:sldId id="256" r:id="rId3"/>
    <p:sldId id="281" r:id="rId4"/>
    <p:sldId id="289" r:id="rId5"/>
    <p:sldId id="288" r:id="rId6"/>
    <p:sldId id="286" r:id="rId7"/>
    <p:sldId id="291" r:id="rId8"/>
    <p:sldId id="292" r:id="rId9"/>
    <p:sldId id="293" r:id="rId10"/>
    <p:sldId id="287" r:id="rId11"/>
    <p:sldId id="294" r:id="rId12"/>
    <p:sldId id="295" r:id="rId13"/>
    <p:sldId id="296" r:id="rId14"/>
    <p:sldId id="297" r:id="rId15"/>
    <p:sldId id="27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864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7C0637A8-F953-423F-8375-BF1D2DEEE4D8}">
      <dgm:prSet phldrT="[Text]"/>
      <dgm:spPr/>
      <dgm:t>
        <a:bodyPr/>
        <a:lstStyle/>
        <a:p>
          <a:r>
            <a:rPr lang="en-GB">
              <a:latin typeface="Arial-SGK-TV" pitchFamily="2" charset="0"/>
              <a:cs typeface="Arial-SGK-TV" pitchFamily="2" charset="0"/>
            </a:rPr>
            <a:t>Nhận biết được một số tình huống nguy hiểm, rủi ro khi ở trên đường.</a:t>
          </a:r>
          <a:endParaRPr lang="vi-VN">
            <a:latin typeface="Arial-SGK-TV" pitchFamily="2" charset="0"/>
            <a:cs typeface="Arial-SGK-TV" pitchFamily="2" charset="0"/>
          </a:endParaRPr>
        </a:p>
      </dgm:t>
    </dgm:pt>
    <dgm:pt modelId="{63630FF5-16FD-440D-97C1-DA1ABF4780D6}" type="parTrans" cxnId="{1D5A370C-1989-4347-9F6B-77DB4D95DA79}">
      <dgm:prSet/>
      <dgm:spPr/>
      <dgm:t>
        <a:bodyPr/>
        <a:lstStyle/>
        <a:p>
          <a:endParaRPr lang="vi-VN"/>
        </a:p>
      </dgm:t>
    </dgm:pt>
    <dgm:pt modelId="{F1AA4EDC-68D7-4FEF-8FB4-63F7C89E4FC5}" type="sibTrans" cxnId="{1D5A370C-1989-4347-9F6B-77DB4D95DA79}">
      <dgm:prSet/>
      <dgm:spPr/>
      <dgm:t>
        <a:bodyPr/>
        <a:lstStyle/>
        <a:p>
          <a:endParaRPr lang="vi-VN"/>
        </a:p>
      </dgm:t>
    </dgm:pt>
    <dgm:pt modelId="{AA42B383-B2AC-4820-8E95-7E0684D2E8BA}">
      <dgm:prSet phldrT="[Text]"/>
      <dgm:spPr/>
      <dgm:t>
        <a:bodyPr/>
        <a:lstStyle/>
        <a:p>
          <a:r>
            <a:rPr lang="en-GB">
              <a:latin typeface="Arial-SGK-TV" pitchFamily="2" charset="0"/>
              <a:cs typeface="Arial-SGK-TV" pitchFamily="2" charset="0"/>
            </a:rPr>
            <a:t>Nêu được tên, ý nghĩa của biển báo giao thông và quy tắc an toàn giao thông khi đi bộ.</a:t>
          </a:r>
          <a:endParaRPr lang="vi-VN" dirty="0">
            <a:latin typeface="Arial-SGK-TV" pitchFamily="2" charset="0"/>
            <a:cs typeface="Arial-SGK-TV" pitchFamily="2" charset="0"/>
          </a:endParaRPr>
        </a:p>
      </dgm:t>
    </dgm:pt>
    <dgm:pt modelId="{FE70085B-F432-4853-BF10-06922BC5EE92}" type="parTrans" cxnId="{FEE35ECF-19AF-465A-8DF2-0CA94D7B389D}">
      <dgm:prSet/>
      <dgm:spPr/>
      <dgm:t>
        <a:bodyPr/>
        <a:lstStyle/>
        <a:p>
          <a:endParaRPr lang="vi-VN"/>
        </a:p>
      </dgm:t>
    </dgm:pt>
    <dgm:pt modelId="{FC5CA47C-41EF-4CBC-833A-70023C393EEF}" type="sibTrans" cxnId="{FEE35ECF-19AF-465A-8DF2-0CA94D7B389D}">
      <dgm:prSet/>
      <dgm:spPr/>
      <dgm:t>
        <a:bodyPr/>
        <a:lstStyle/>
        <a:p>
          <a:endParaRPr lang="vi-VN"/>
        </a:p>
      </dgm:t>
    </dgm:pt>
    <dgm:pt modelId="{4288DE02-5BF6-4F24-BB5A-2FF9F09C63CB}" type="pres">
      <dgm:prSet presAssocID="{D4D7F727-C731-43F7-8491-25B3C523B6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DC1109-0EA3-4312-BFD0-C50ED9787E94}" type="pres">
      <dgm:prSet presAssocID="{7C0637A8-F953-423F-8375-BF1D2DEEE4D8}" presName="comp" presStyleCnt="0"/>
      <dgm:spPr/>
    </dgm:pt>
    <dgm:pt modelId="{37494ABC-52B0-40A2-A984-97DAFC3CDCD7}" type="pres">
      <dgm:prSet presAssocID="{7C0637A8-F953-423F-8375-BF1D2DEEE4D8}" presName="box" presStyleLbl="node1" presStyleIdx="0" presStyleCnt="2" custLinFactNeighborX="-1827"/>
      <dgm:spPr/>
      <dgm:t>
        <a:bodyPr/>
        <a:lstStyle/>
        <a:p>
          <a:endParaRPr lang="en-US"/>
        </a:p>
      </dgm:t>
    </dgm:pt>
    <dgm:pt modelId="{4D6E7647-D12C-42B0-ADF0-D2751931B85D}" type="pres">
      <dgm:prSet presAssocID="{7C0637A8-F953-423F-8375-BF1D2DEEE4D8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A5786D8-621B-43C5-AF42-49F196EABB98}" type="pres">
      <dgm:prSet presAssocID="{7C0637A8-F953-423F-8375-BF1D2DEEE4D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D3474-5CC2-4D2C-BBF6-C74A74E89011}" type="pres">
      <dgm:prSet presAssocID="{F1AA4EDC-68D7-4FEF-8FB4-63F7C89E4FC5}" presName="spacer" presStyleCnt="0"/>
      <dgm:spPr/>
    </dgm:pt>
    <dgm:pt modelId="{36E79AE4-F454-4A82-B772-82BCAA964AFF}" type="pres">
      <dgm:prSet presAssocID="{AA42B383-B2AC-4820-8E95-7E0684D2E8BA}" presName="comp" presStyleCnt="0"/>
      <dgm:spPr/>
    </dgm:pt>
    <dgm:pt modelId="{1EF7265D-4693-461B-80D3-3F8D251AC33B}" type="pres">
      <dgm:prSet presAssocID="{AA42B383-B2AC-4820-8E95-7E0684D2E8BA}" presName="box" presStyleLbl="node1" presStyleIdx="1" presStyleCnt="2"/>
      <dgm:spPr/>
      <dgm:t>
        <a:bodyPr/>
        <a:lstStyle/>
        <a:p>
          <a:endParaRPr lang="en-US"/>
        </a:p>
      </dgm:t>
    </dgm:pt>
    <dgm:pt modelId="{AA7DC27F-82DA-4578-9809-82F1D72D4F7F}" type="pres">
      <dgm:prSet presAssocID="{AA42B383-B2AC-4820-8E95-7E0684D2E8B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4FA806F-AD88-4C7F-BDAE-D8454610F29E}" type="pres">
      <dgm:prSet presAssocID="{AA42B383-B2AC-4820-8E95-7E0684D2E8B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F2DB4-FB7A-405A-8230-CF587A0A438D}" type="presOf" srcId="{AA42B383-B2AC-4820-8E95-7E0684D2E8BA}" destId="{1EF7265D-4693-461B-80D3-3F8D251AC33B}" srcOrd="0" destOrd="0" presId="urn:microsoft.com/office/officeart/2005/8/layout/vList4"/>
    <dgm:cxn modelId="{2D2AEB81-2C25-4EB1-90BA-B86149E76224}" type="presOf" srcId="{7C0637A8-F953-423F-8375-BF1D2DEEE4D8}" destId="{9A5786D8-621B-43C5-AF42-49F196EABB98}" srcOrd="1" destOrd="0" presId="urn:microsoft.com/office/officeart/2005/8/layout/vList4"/>
    <dgm:cxn modelId="{400070F2-75EB-4E5B-8D05-920E8BA40C36}" type="presOf" srcId="{D4D7F727-C731-43F7-8491-25B3C523B6FA}" destId="{4288DE02-5BF6-4F24-BB5A-2FF9F09C63CB}" srcOrd="0" destOrd="0" presId="urn:microsoft.com/office/officeart/2005/8/layout/vList4"/>
    <dgm:cxn modelId="{1D5A370C-1989-4347-9F6B-77DB4D95DA79}" srcId="{D4D7F727-C731-43F7-8491-25B3C523B6FA}" destId="{7C0637A8-F953-423F-8375-BF1D2DEEE4D8}" srcOrd="0" destOrd="0" parTransId="{63630FF5-16FD-440D-97C1-DA1ABF4780D6}" sibTransId="{F1AA4EDC-68D7-4FEF-8FB4-63F7C89E4FC5}"/>
    <dgm:cxn modelId="{7F510B58-70BE-4400-B790-B25447CABD7F}" type="presOf" srcId="{7C0637A8-F953-423F-8375-BF1D2DEEE4D8}" destId="{37494ABC-52B0-40A2-A984-97DAFC3CDCD7}" srcOrd="0" destOrd="0" presId="urn:microsoft.com/office/officeart/2005/8/layout/vList4"/>
    <dgm:cxn modelId="{4FD232A4-333F-4C43-9352-362E0A1BC83B}" type="presOf" srcId="{AA42B383-B2AC-4820-8E95-7E0684D2E8BA}" destId="{74FA806F-AD88-4C7F-BDAE-D8454610F29E}" srcOrd="1" destOrd="0" presId="urn:microsoft.com/office/officeart/2005/8/layout/vList4"/>
    <dgm:cxn modelId="{FEE35ECF-19AF-465A-8DF2-0CA94D7B389D}" srcId="{D4D7F727-C731-43F7-8491-25B3C523B6FA}" destId="{AA42B383-B2AC-4820-8E95-7E0684D2E8BA}" srcOrd="1" destOrd="0" parTransId="{FE70085B-F432-4853-BF10-06922BC5EE92}" sibTransId="{FC5CA47C-41EF-4CBC-833A-70023C393EEF}"/>
    <dgm:cxn modelId="{4FD3D7F7-56DF-48D8-A88B-7D9B96C1E10A}" type="presParOf" srcId="{4288DE02-5BF6-4F24-BB5A-2FF9F09C63CB}" destId="{A3DC1109-0EA3-4312-BFD0-C50ED9787E94}" srcOrd="0" destOrd="0" presId="urn:microsoft.com/office/officeart/2005/8/layout/vList4"/>
    <dgm:cxn modelId="{A702B390-DDB7-4FB5-AB30-F9239DBC6013}" type="presParOf" srcId="{A3DC1109-0EA3-4312-BFD0-C50ED9787E94}" destId="{37494ABC-52B0-40A2-A984-97DAFC3CDCD7}" srcOrd="0" destOrd="0" presId="urn:microsoft.com/office/officeart/2005/8/layout/vList4"/>
    <dgm:cxn modelId="{D78BFCA9-95D7-424D-A579-350AD667C62B}" type="presParOf" srcId="{A3DC1109-0EA3-4312-BFD0-C50ED9787E94}" destId="{4D6E7647-D12C-42B0-ADF0-D2751931B85D}" srcOrd="1" destOrd="0" presId="urn:microsoft.com/office/officeart/2005/8/layout/vList4"/>
    <dgm:cxn modelId="{66D00575-4637-49EA-B59F-B4351D68F3E0}" type="presParOf" srcId="{A3DC1109-0EA3-4312-BFD0-C50ED9787E94}" destId="{9A5786D8-621B-43C5-AF42-49F196EABB98}" srcOrd="2" destOrd="0" presId="urn:microsoft.com/office/officeart/2005/8/layout/vList4"/>
    <dgm:cxn modelId="{08720C19-1842-4D43-A976-A37E51A3A35C}" type="presParOf" srcId="{4288DE02-5BF6-4F24-BB5A-2FF9F09C63CB}" destId="{C48D3474-5CC2-4D2C-BBF6-C74A74E89011}" srcOrd="1" destOrd="0" presId="urn:microsoft.com/office/officeart/2005/8/layout/vList4"/>
    <dgm:cxn modelId="{E918C694-90ED-4474-ACBE-67B68E463DFA}" type="presParOf" srcId="{4288DE02-5BF6-4F24-BB5A-2FF9F09C63CB}" destId="{36E79AE4-F454-4A82-B772-82BCAA964AFF}" srcOrd="2" destOrd="0" presId="urn:microsoft.com/office/officeart/2005/8/layout/vList4"/>
    <dgm:cxn modelId="{2FBEF5FD-7EAF-4275-BF96-ED44B8F30A0D}" type="presParOf" srcId="{36E79AE4-F454-4A82-B772-82BCAA964AFF}" destId="{1EF7265D-4693-461B-80D3-3F8D251AC33B}" srcOrd="0" destOrd="0" presId="urn:microsoft.com/office/officeart/2005/8/layout/vList4"/>
    <dgm:cxn modelId="{0C2F2B69-CB6A-4ADA-986A-8A990531EFBB}" type="presParOf" srcId="{36E79AE4-F454-4A82-B772-82BCAA964AFF}" destId="{AA7DC27F-82DA-4578-9809-82F1D72D4F7F}" srcOrd="1" destOrd="0" presId="urn:microsoft.com/office/officeart/2005/8/layout/vList4"/>
    <dgm:cxn modelId="{1882B62B-854E-4D60-AC82-42E8A3D14BB7}" type="presParOf" srcId="{36E79AE4-F454-4A82-B772-82BCAA964AFF}" destId="{74FA806F-AD88-4C7F-BDAE-D8454610F2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94ABC-52B0-40A2-A984-97DAFC3CDCD7}">
      <dsp:nvSpPr>
        <dsp:cNvPr id="0" name=""/>
        <dsp:cNvSpPr/>
      </dsp:nvSpPr>
      <dsp:spPr>
        <a:xfrm>
          <a:off x="0" y="0"/>
          <a:ext cx="6096000" cy="1934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>
              <a:latin typeface="Arial-SGK-TV" pitchFamily="2" charset="0"/>
              <a:cs typeface="Arial-SGK-TV" pitchFamily="2" charset="0"/>
            </a:rPr>
            <a:t>Nhận biết được một số tình huống nguy hiểm, rủi ro khi ở trên đường.</a:t>
          </a:r>
          <a:endParaRPr lang="vi-VN" sz="2700" kern="1200">
            <a:latin typeface="Arial-SGK-TV" pitchFamily="2" charset="0"/>
            <a:cs typeface="Arial-SGK-TV" pitchFamily="2" charset="0"/>
          </a:endParaRPr>
        </a:p>
      </dsp:txBody>
      <dsp:txXfrm>
        <a:off x="1412676" y="0"/>
        <a:ext cx="4683323" cy="1934765"/>
      </dsp:txXfrm>
    </dsp:sp>
    <dsp:sp modelId="{4D6E7647-D12C-42B0-ADF0-D2751931B85D}">
      <dsp:nvSpPr>
        <dsp:cNvPr id="0" name=""/>
        <dsp:cNvSpPr/>
      </dsp:nvSpPr>
      <dsp:spPr>
        <a:xfrm>
          <a:off x="193476" y="193476"/>
          <a:ext cx="121920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7265D-4693-461B-80D3-3F8D251AC33B}">
      <dsp:nvSpPr>
        <dsp:cNvPr id="0" name=""/>
        <dsp:cNvSpPr/>
      </dsp:nvSpPr>
      <dsp:spPr>
        <a:xfrm>
          <a:off x="0" y="2128242"/>
          <a:ext cx="6096000" cy="1934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>
              <a:latin typeface="Arial-SGK-TV" pitchFamily="2" charset="0"/>
              <a:cs typeface="Arial-SGK-TV" pitchFamily="2" charset="0"/>
            </a:rPr>
            <a:t>Nêu được tên, ý nghĩa của biển báo giao thông và quy tắc an toàn giao thông khi đi bộ.</a:t>
          </a:r>
          <a:endParaRPr lang="vi-VN" sz="2700" kern="1200" dirty="0">
            <a:latin typeface="Arial-SGK-TV" pitchFamily="2" charset="0"/>
            <a:cs typeface="Arial-SGK-TV" pitchFamily="2" charset="0"/>
          </a:endParaRPr>
        </a:p>
      </dsp:txBody>
      <dsp:txXfrm>
        <a:off x="1412676" y="2128242"/>
        <a:ext cx="4683323" cy="1934765"/>
      </dsp:txXfrm>
    </dsp:sp>
    <dsp:sp modelId="{AA7DC27F-82DA-4578-9809-82F1D72D4F7F}">
      <dsp:nvSpPr>
        <dsp:cNvPr id="0" name=""/>
        <dsp:cNvSpPr/>
      </dsp:nvSpPr>
      <dsp:spPr>
        <a:xfrm>
          <a:off x="193476" y="2321718"/>
          <a:ext cx="121920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21A4-F452-45FF-85D3-24CCDAE5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1D4C-C421-42FE-8B15-ACACE8750B13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FC3E-D4C8-4E5F-A3A9-4D1DCDB9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585C0-23CE-4BB4-81B0-D6903EC3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52BF-2B64-41C0-B970-1A86D332F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7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90CF-6C95-4FA3-B0A8-00B4BE65262B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1DE2-0C54-4AAC-8704-4CF67BF5E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79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0B1DE-3DAD-478C-81DE-A620905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1F7D-AAB8-4277-B045-FB72B925FF0D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64C7-76D2-4D2C-AFDD-CBFA3EE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D224-7026-4701-B7C5-3EB030C8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2464-B5F8-4975-B2A6-F3024FF1A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1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CB3DB8-717A-4373-B317-2DD684E4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DE70-86FD-4864-8996-EBF2E2EDECE8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59639E-B42E-4532-A722-FC52B2C0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456F3F-502F-49A8-852B-784F5CF2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FF2D-D205-43C9-B81E-855E51A47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47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1446F2-EA4D-4AE3-A739-3A72847A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81EF-E06B-487D-8E26-767154018B0E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9321CE-7F76-4882-A499-BF6A826D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AF5EA3-F21A-4803-88DA-3D638624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C074-1B1E-4877-AF90-1CE2D90DC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0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E72297-FF67-4100-AF18-2B4BFCDA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A753-34C7-411C-9170-5498AC915892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90894E-2C05-4D51-969A-3533583C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F6B750-7CEF-491D-BC74-A35A8AB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3064-8ED6-4BA8-B192-EDF48B2EF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471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BDF9C2-B57B-4473-AA83-AC2FCC50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7167-A0EB-42A9-91F4-0864E299CC2B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FD2355-7ACB-4C27-A013-A71D0CD5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F32091-CCFC-449F-8F5B-02359F4C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1AAC-79AD-4680-9C58-8571516E5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30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831E0F-A396-462F-84EF-40F53936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3315-8EDB-4AFB-9079-00B0CCAE5D8C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42B6A8-02C9-46A4-9057-CDBCCCDA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C2C652-DB1B-4885-AB1A-E1E8FCBD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A847-666B-4AE5-A407-F0432B865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287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76D58A-46B8-44F4-AB11-AE2F001F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44E4-8534-4F0B-945D-375A13F78975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EFF41D-72C2-45B9-80EF-A4A1A0DA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078B04-B4B2-47DF-9284-77E3ADD0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AFA2-571E-43BD-8A0C-3BF882F19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18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29D61-D479-41BB-BFCB-3D0F960D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174C-9D2C-40A8-AEB0-C4C423D79AD6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C119-DD0F-4A20-A4CD-530AD881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8D54-979C-47E8-939F-B26751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1C5B-A8FC-4588-A8CE-C5992D524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41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4D83-ACBE-4091-A8F1-81C97030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9711-F448-4548-9959-25E1847368B5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FDA9B-FCC4-44F1-8FB3-6277C506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51707-65B0-4F3E-B69D-51DE30A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E99C-9E5A-4896-81DD-1F4F853A2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2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BB5C53A-A730-4BD1-9F91-C3FC5F65F3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9B7B8B6-82F2-4DE6-939E-C27D08B10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FFCB4-44BF-4E7A-9904-8E260D2AE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FBA9D-4C51-45DB-8C31-90CAEC60C21F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0288-90C0-4726-AB19-34AA2EC94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E7A3-35BD-4DAD-AEFB-D2478D506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208723-8D1F-4673-A213-FCA255E35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5536" y="2743200"/>
            <a:ext cx="92977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/>
            <a:r>
              <a:rPr lang="en-US" sz="4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13: An toàn trên đường (tiết 1)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582"/>
    </mc:Choice>
    <mc:Fallback>
      <p:transition advTm="45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F512-B221-4904-8774-AFF48D4A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37B52-6170-4AE2-A8CB-413CFBDE4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57079" r="8266" b="4261"/>
          <a:stretch/>
        </p:blipFill>
        <p:spPr>
          <a:xfrm>
            <a:off x="228600" y="76200"/>
            <a:ext cx="11734800" cy="6781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6" x="1296988" y="912813"/>
          <p14:tracePt t="6240" x="1314450" y="922338"/>
          <p14:tracePt t="6244" x="1323975" y="931863"/>
          <p14:tracePt t="6257" x="1323975" y="949325"/>
          <p14:tracePt t="6369" x="1323975" y="958850"/>
          <p14:tracePt t="6384" x="1323975" y="968375"/>
          <p14:tracePt t="6398" x="1323975" y="976313"/>
          <p14:tracePt t="6414" x="1323975" y="985838"/>
          <p14:tracePt t="6430" x="1323975" y="995363"/>
          <p14:tracePt t="6434" x="1314450" y="1031875"/>
          <p14:tracePt t="6446" x="1306513" y="1041400"/>
          <p14:tracePt t="6451" x="1287463" y="1058863"/>
          <p14:tracePt t="6462" x="1270000" y="1087438"/>
          <p14:tracePt t="6467" x="1260475" y="1104900"/>
          <p14:tracePt t="6478" x="1241425" y="1123950"/>
          <p14:tracePt t="6482" x="1233488" y="1131888"/>
          <p14:tracePt t="6719" x="1241425" y="1114425"/>
          <p14:tracePt t="6751" x="1250950" y="1104900"/>
          <p14:tracePt t="6769" x="1260475" y="1104900"/>
          <p14:tracePt t="7378" x="1260475" y="1095375"/>
          <p14:tracePt t="7394" x="1270000" y="1077913"/>
          <p14:tracePt t="7399" x="1277938" y="1068388"/>
          <p14:tracePt t="7411" x="1287463" y="1041400"/>
          <p14:tracePt t="7414" x="1287463" y="1031875"/>
          <p14:tracePt t="7424" x="1296988" y="1014413"/>
          <p14:tracePt t="7428" x="1306513" y="1004888"/>
          <p14:tracePt t="7440" x="1314450" y="1004888"/>
          <p14:tracePt t="7444" x="1314450" y="995363"/>
          <p14:tracePt t="7456" x="1323975" y="985838"/>
          <p14:tracePt t="7473" x="1323975" y="968375"/>
          <p14:tracePt t="7568" x="1350963" y="949325"/>
          <p14:tracePt t="7984" x="1360488" y="939800"/>
          <p14:tracePt t="8001" x="1387475" y="939800"/>
          <p14:tracePt t="8007" x="1397000" y="939800"/>
          <p14:tracePt t="8017" x="1433513" y="939800"/>
          <p14:tracePt t="8023" x="1489075" y="939800"/>
          <p14:tracePt t="8033" x="1525588" y="939800"/>
          <p14:tracePt t="8038" x="1579563" y="939800"/>
          <p14:tracePt t="8048" x="1689100" y="939800"/>
          <p14:tracePt t="8054" x="1781175" y="939800"/>
          <p14:tracePt t="8065" x="1890713" y="939800"/>
          <p14:tracePt t="8069" x="2000250" y="939800"/>
          <p14:tracePt t="8081" x="2090738" y="939800"/>
          <p14:tracePt t="8085" x="2163763" y="939800"/>
          <p14:tracePt t="8097" x="2228850" y="939800"/>
          <p14:tracePt t="8101" x="2265363" y="939800"/>
          <p14:tracePt t="8113" x="2319338" y="939800"/>
          <p14:tracePt t="8118" x="2374900" y="939800"/>
          <p14:tracePt t="8129" x="2419350" y="939800"/>
          <p14:tracePt t="8133" x="2447925" y="939800"/>
          <p14:tracePt t="8145" x="2484438" y="939800"/>
          <p14:tracePt t="8149" x="2530475" y="939800"/>
          <p14:tracePt t="8161" x="2574925" y="949325"/>
          <p14:tracePt t="8165" x="2611438" y="958850"/>
          <p14:tracePt t="8177" x="2647950" y="958850"/>
          <p14:tracePt t="8181" x="2693988" y="958850"/>
          <p14:tracePt t="8193" x="2740025" y="958850"/>
          <p14:tracePt t="8197" x="2794000" y="958850"/>
          <p14:tracePt t="8209" x="2867025" y="958850"/>
          <p14:tracePt t="8213" x="2922588" y="958850"/>
          <p14:tracePt t="8225" x="2976563" y="958850"/>
          <p14:tracePt t="8229" x="3059113" y="958850"/>
          <p14:tracePt t="8241" x="3114675" y="958850"/>
          <p14:tracePt t="8244" x="3168650" y="958850"/>
          <p14:tracePt t="8257" x="3205163" y="958850"/>
          <p14:tracePt t="8261" x="3251200" y="958850"/>
          <p14:tracePt t="8273" x="3287713" y="958850"/>
          <p14:tracePt t="8277" x="3333750" y="958850"/>
          <p14:tracePt t="8289" x="3370263" y="958850"/>
          <p14:tracePt t="8293" x="3424238" y="958850"/>
          <p14:tracePt t="8306" x="3489325" y="958850"/>
          <p14:tracePt t="8309" x="3525838" y="958850"/>
          <p14:tracePt t="8322" x="3552825" y="958850"/>
          <p14:tracePt t="8325" x="3579813" y="958850"/>
          <p14:tracePt t="8338" x="3625850" y="958850"/>
          <p14:tracePt t="8341" x="3635375" y="958850"/>
          <p14:tracePt t="8354" x="3652838" y="958850"/>
          <p14:tracePt t="8356" x="3679825" y="958850"/>
          <p14:tracePt t="8369" x="3689350" y="958850"/>
          <p14:tracePt t="8373" x="3698875" y="958850"/>
          <p14:tracePt t="8385" x="3735388" y="958850"/>
          <p14:tracePt t="8389" x="3744913" y="958850"/>
          <p14:tracePt t="8401" x="3762375" y="958850"/>
          <p14:tracePt t="8406" x="3798888" y="958850"/>
          <p14:tracePt t="8418" x="3817938" y="958850"/>
          <p14:tracePt t="8422" x="3825875" y="958850"/>
          <p14:tracePt t="8433" x="3844925" y="958850"/>
          <p14:tracePt t="8438" x="3881438" y="958850"/>
          <p14:tracePt t="8449" x="3917950" y="958850"/>
          <p14:tracePt t="8454" x="3935413" y="958850"/>
          <p14:tracePt t="8465" x="3954463" y="958850"/>
          <p14:tracePt t="8470" x="3971925" y="958850"/>
          <p14:tracePt t="8481" x="4000500" y="958850"/>
          <p14:tracePt t="8485" x="4017963" y="958850"/>
          <p14:tracePt t="8497" x="4027488" y="958850"/>
          <p14:tracePt t="8501" x="4054475" y="968375"/>
          <p14:tracePt t="8514" x="4083050" y="968375"/>
          <p14:tracePt t="8520" x="4110038" y="968375"/>
          <p14:tracePt t="8530" x="4127500" y="968375"/>
          <p14:tracePt t="8534" x="4156075" y="985838"/>
          <p14:tracePt t="8546" x="4164013" y="985838"/>
          <p14:tracePt t="8551" x="4173538" y="985838"/>
          <p14:tracePt t="8563" x="4192588" y="985838"/>
          <p14:tracePt t="8567" x="4200525" y="985838"/>
          <p14:tracePt t="8578" x="4237038" y="985838"/>
          <p14:tracePt t="8582" x="4265613" y="985838"/>
          <p14:tracePt t="8595" x="4292600" y="985838"/>
          <p14:tracePt t="8598" x="4310063" y="985838"/>
          <p14:tracePt t="8611" x="4329113" y="985838"/>
          <p14:tracePt t="8614" x="4338638" y="985838"/>
          <p14:tracePt t="8626" x="4346575" y="985838"/>
          <p14:tracePt t="8631" x="4356100" y="985838"/>
          <p14:tracePt t="8647" x="4375150" y="985838"/>
          <p14:tracePt t="8659" x="4392613" y="985838"/>
          <p14:tracePt t="8663" x="4419600" y="985838"/>
          <p14:tracePt t="8674" x="4429125" y="985838"/>
          <p14:tracePt t="8679" x="4456113" y="985838"/>
          <p14:tracePt t="8690" x="4484688" y="985838"/>
          <p14:tracePt t="8694" x="4521200" y="1004888"/>
          <p14:tracePt t="8706" x="4557713" y="1004888"/>
          <p14:tracePt t="8722" x="4584700" y="1014413"/>
          <p14:tracePt t="8726" x="4594225" y="1014413"/>
          <p14:tracePt t="8739" x="4602163" y="1014413"/>
          <p14:tracePt t="8742" x="4611688" y="1014413"/>
          <p14:tracePt t="8756" x="4621213" y="1014413"/>
          <p14:tracePt t="8759" x="4630738" y="1014413"/>
          <p14:tracePt t="8775" x="4638675" y="1014413"/>
          <p14:tracePt t="8789" x="4648200" y="1014413"/>
          <p14:tracePt t="8790" x="4657725" y="1014413"/>
          <p14:tracePt t="8805" x="4667250" y="1014413"/>
          <p14:tracePt t="8996" x="4684713" y="1014413"/>
          <p14:tracePt t="9060" x="4694238" y="1014413"/>
          <p14:tracePt t="9092" x="4703763" y="1014413"/>
          <p14:tracePt t="9096" x="4711700" y="1014413"/>
          <p14:tracePt t="9532" x="4721225" y="1014413"/>
          <p14:tracePt t="9548" x="4748213" y="1014413"/>
          <p14:tracePt t="9552" x="4776788" y="1014413"/>
          <p14:tracePt t="9564" x="4803775" y="1014413"/>
          <p14:tracePt t="9570" x="4821238" y="1014413"/>
          <p14:tracePt t="9579" x="4876800" y="1014413"/>
          <p14:tracePt t="9584" x="4932363" y="1014413"/>
          <p14:tracePt t="9595" x="4968875" y="1014413"/>
          <p14:tracePt t="9599" x="5013325" y="1014413"/>
          <p14:tracePt t="9611" x="5132388" y="1014413"/>
          <p14:tracePt t="9615" x="5260975" y="1014413"/>
          <p14:tracePt t="9627" x="5397500" y="1014413"/>
          <p14:tracePt t="9631" x="5561013" y="1014413"/>
          <p14:tracePt t="9643" x="5708650" y="1014413"/>
          <p14:tracePt t="9646" x="5835650" y="1014413"/>
          <p14:tracePt t="9659" x="5945188" y="1014413"/>
          <p14:tracePt t="9662" x="6037263" y="1014413"/>
          <p14:tracePt t="9674" x="6045200" y="1014413"/>
          <p14:tracePt t="9808" x="6037263" y="1014413"/>
          <p14:tracePt t="9820" x="6018213" y="1014413"/>
          <p14:tracePt t="9836" x="6000750" y="1014413"/>
          <p14:tracePt t="9841" x="5991225" y="1014413"/>
          <p14:tracePt t="9852" x="5981700" y="1014413"/>
          <p14:tracePt t="9984" x="6008688" y="1014413"/>
          <p14:tracePt t="9996" x="6045200" y="1014413"/>
          <p14:tracePt t="10000" x="6091238" y="1014413"/>
          <p14:tracePt t="10012" x="6127750" y="1014413"/>
          <p14:tracePt t="10016" x="6173788" y="1014413"/>
          <p14:tracePt t="10028" x="6227763" y="1014413"/>
          <p14:tracePt t="10032" x="6300788" y="1014413"/>
          <p14:tracePt t="10045" x="6356350" y="1014413"/>
          <p14:tracePt t="10050" x="6383338" y="1014413"/>
          <p14:tracePt t="10061" x="6456363" y="1014413"/>
          <p14:tracePt t="10065" x="6529388" y="1014413"/>
          <p14:tracePt t="10077" x="6638925" y="1014413"/>
          <p14:tracePt t="10081" x="6748463" y="1014413"/>
          <p14:tracePt t="10093" x="6894513" y="1014413"/>
          <p14:tracePt t="10098" x="7040563" y="1014413"/>
          <p14:tracePt t="10109" x="7186613" y="1014413"/>
          <p14:tracePt t="10113" x="7334250" y="1014413"/>
          <p14:tracePt t="10125" x="7480300" y="1014413"/>
          <p14:tracePt t="10129" x="7626350" y="1014413"/>
          <p14:tracePt t="10141" x="7753350" y="1014413"/>
          <p14:tracePt t="10145" x="7862888" y="1014413"/>
          <p14:tracePt t="10157" x="7972425" y="1014413"/>
          <p14:tracePt t="10161" x="8081963" y="995363"/>
          <p14:tracePt t="10174" x="8201025" y="968375"/>
          <p14:tracePt t="10177" x="8293100" y="958850"/>
          <p14:tracePt t="10191" x="8383588" y="939800"/>
          <p14:tracePt t="10193" x="8483600" y="931863"/>
          <p14:tracePt t="10206" x="8556625" y="931863"/>
          <p14:tracePt t="10209" x="8612188" y="931863"/>
          <p14:tracePt t="10222" x="8658225" y="931863"/>
          <p14:tracePt t="10238" x="8666163" y="931863"/>
          <p14:tracePt t="10335" x="8675688" y="931863"/>
          <p14:tracePt t="10351" x="8712200" y="931863"/>
          <p14:tracePt t="10354" x="8731250" y="931863"/>
          <p14:tracePt t="10366" x="8758238" y="931863"/>
          <p14:tracePt t="10370" x="8785225" y="931863"/>
          <p14:tracePt t="10383" x="8831263" y="931863"/>
          <p14:tracePt t="10386" x="8848725" y="931863"/>
          <p14:tracePt t="10397" x="8904288" y="931863"/>
          <p14:tracePt t="10402" x="8940800" y="931863"/>
          <p14:tracePt t="10414" x="8977313" y="931863"/>
          <p14:tracePt t="10418" x="9013825" y="931863"/>
          <p14:tracePt t="10429" x="9032875" y="931863"/>
          <p14:tracePt t="10433" x="9059863" y="931863"/>
          <p14:tracePt t="10445" x="9086850" y="931863"/>
          <p14:tracePt t="10449" x="9105900" y="931863"/>
          <p14:tracePt t="10461" x="9132888" y="931863"/>
          <p14:tracePt t="10465" x="9150350" y="931863"/>
          <p14:tracePt t="10477" x="9169400" y="931863"/>
          <p14:tracePt t="10481" x="9215438" y="931863"/>
          <p14:tracePt t="10493" x="9251950" y="922338"/>
          <p14:tracePt t="10497" x="9288463" y="922338"/>
          <p14:tracePt t="10509" x="9315450" y="922338"/>
          <p14:tracePt t="10514" x="9342438" y="922338"/>
          <p14:tracePt t="10525" x="9415463" y="922338"/>
          <p14:tracePt t="10529" x="9451975" y="922338"/>
          <p14:tracePt t="10541" x="9478963" y="922338"/>
          <p14:tracePt t="10545" x="9534525" y="922338"/>
          <p14:tracePt t="10557" x="9588500" y="922338"/>
          <p14:tracePt t="10561" x="9634538" y="922338"/>
          <p14:tracePt t="10573" x="9671050" y="922338"/>
          <p14:tracePt t="10577" x="9717088" y="922338"/>
          <p14:tracePt t="10589" x="9772650" y="922338"/>
          <p14:tracePt t="10593" x="9826625" y="922338"/>
          <p14:tracePt t="10606" x="9872663" y="922338"/>
          <p14:tracePt t="10609" x="9909175" y="922338"/>
          <p14:tracePt t="10622" x="9963150" y="922338"/>
          <p14:tracePt t="10625" x="9991725" y="922338"/>
          <p14:tracePt t="10638" x="10036175" y="922338"/>
          <p14:tracePt t="10641" x="10072688" y="922338"/>
          <p14:tracePt t="10654" x="10118725" y="922338"/>
          <p14:tracePt t="10657" x="10145713" y="922338"/>
          <p14:tracePt t="10670" x="10182225" y="922338"/>
          <p14:tracePt t="10672" x="10228263" y="922338"/>
          <p14:tracePt t="10686" x="10283825" y="922338"/>
          <p14:tracePt t="10688" x="10310813" y="922338"/>
          <p14:tracePt t="10700" x="10356850" y="922338"/>
          <p14:tracePt t="10705" x="10410825" y="922338"/>
          <p14:tracePt t="10717" x="10420350" y="922338"/>
          <p14:tracePt t="10721" x="10466388" y="922338"/>
          <p14:tracePt t="10732" x="10493375" y="922338"/>
          <p14:tracePt t="10738" x="10520363" y="922338"/>
          <p14:tracePt t="10748" x="10539413" y="922338"/>
          <p14:tracePt t="10754" x="10585450" y="922338"/>
          <p14:tracePt t="10764" x="10621963" y="922338"/>
          <p14:tracePt t="10770" x="10648950" y="922338"/>
          <p14:tracePt t="10782" x="10666413" y="922338"/>
          <p14:tracePt t="10787" x="10685463" y="922338"/>
          <p14:tracePt t="10798" x="10731500" y="912813"/>
          <p14:tracePt t="10803" x="10739438" y="912813"/>
          <p14:tracePt t="10813" x="10785475" y="895350"/>
          <p14:tracePt t="10829" x="10812463" y="895350"/>
          <p14:tracePt t="10834" x="10831513" y="895350"/>
          <p14:tracePt t="10845" x="10848975" y="895350"/>
          <p14:tracePt t="10849" x="10895013" y="885825"/>
          <p14:tracePt t="10861" x="10922000" y="885825"/>
          <p14:tracePt t="10865" x="10977563" y="885825"/>
          <p14:tracePt t="10877" x="10995025" y="885825"/>
          <p14:tracePt t="10881" x="11023600" y="885825"/>
          <p14:tracePt t="10893" x="11068050" y="885825"/>
          <p14:tracePt t="10897" x="11077575" y="885825"/>
          <p14:tracePt t="10910" x="11096625" y="885825"/>
          <p14:tracePt t="10913" x="11133138" y="885825"/>
          <p14:tracePt t="10925" x="11160125" y="885825"/>
          <p14:tracePt t="10941" x="11177588" y="885825"/>
          <p14:tracePt t="10945" x="11196638" y="885825"/>
          <p14:tracePt t="10957" x="11214100" y="876300"/>
          <p14:tracePt t="10963" x="11233150" y="876300"/>
          <p14:tracePt t="10974" x="11260138" y="876300"/>
          <p14:tracePt t="10977" x="11287125" y="876300"/>
          <p14:tracePt t="10991" x="11306175" y="858838"/>
          <p14:tracePt t="10993" x="11315700" y="858838"/>
          <p14:tracePt t="11007" x="11333163" y="858838"/>
          <p14:tracePt t="11023" x="11360150" y="858838"/>
          <p14:tracePt t="11025" x="11379200" y="858838"/>
          <p14:tracePt t="11039" x="11398250" y="858838"/>
          <p14:tracePt t="11041" x="11415713" y="858838"/>
          <p14:tracePt t="11055" x="11434763" y="858838"/>
          <p14:tracePt t="11058" x="11461750" y="858838"/>
          <p14:tracePt t="11071" x="11479213" y="858838"/>
          <p14:tracePt t="11074" x="11488738" y="858838"/>
          <p14:tracePt t="11085" x="11498263" y="858838"/>
          <p14:tracePt t="11090" x="11515725" y="858838"/>
          <p14:tracePt t="11102" x="11525250" y="858838"/>
          <p14:tracePt t="11107" x="11534775" y="858838"/>
          <p14:tracePt t="11149" x="11544300" y="858838"/>
          <p14:tracePt t="11165" x="11552238" y="858838"/>
          <p14:tracePt t="11181" x="11561763" y="858838"/>
          <p14:tracePt t="11197" x="11580813" y="866775"/>
          <p14:tracePt t="11217" x="11588750" y="876300"/>
          <p14:tracePt t="11229" x="11598275" y="876300"/>
          <p14:tracePt t="11234" x="11617325" y="876300"/>
          <p14:tracePt t="11245" x="11625263" y="876300"/>
          <p14:tracePt t="11249" x="11634788" y="876300"/>
          <p14:tracePt t="11261" x="11644313" y="876300"/>
          <p14:tracePt t="11265" x="11653838" y="876300"/>
          <p14:tracePt t="11277" x="11661775" y="876300"/>
          <p14:tracePt t="13676" x="11661775" y="885825"/>
          <p14:tracePt t="13680" x="11653838" y="895350"/>
          <p14:tracePt t="13692" x="11644313" y="903288"/>
          <p14:tracePt t="13696" x="11644313" y="912813"/>
          <p14:tracePt t="13708" x="11634788" y="922338"/>
          <p14:tracePt t="13712" x="11625263" y="931863"/>
          <p14:tracePt t="13724" x="11625263" y="939800"/>
          <p14:tracePt t="13728" x="11607800" y="968375"/>
          <p14:tracePt t="13741" x="11598275" y="985838"/>
          <p14:tracePt t="13745" x="11598275" y="995363"/>
          <p14:tracePt t="13757" x="11571288" y="1014413"/>
          <p14:tracePt t="13761" x="11571288" y="1022350"/>
          <p14:tracePt t="13775" x="11561763" y="1022350"/>
          <p14:tracePt t="15430" x="11515725" y="1022350"/>
          <p14:tracePt t="15435" x="11406188" y="1022350"/>
          <p14:tracePt t="15446" x="11279188" y="1022350"/>
          <p14:tracePt t="15450" x="11031538" y="1022350"/>
          <p14:tracePt t="15462" x="10804525" y="1022350"/>
          <p14:tracePt t="15768" x="10795000" y="1022350"/>
          <p14:tracePt t="15785" x="10775950" y="1050925"/>
          <p14:tracePt t="15791" x="10768013" y="1068388"/>
          <p14:tracePt t="15801" x="10748963" y="1095375"/>
          <p14:tracePt t="15804" x="10739438" y="1114425"/>
          <p14:tracePt t="15815" x="10702925" y="1160463"/>
          <p14:tracePt t="15830" x="10694988" y="1160463"/>
          <p14:tracePt t="15836" x="10685463" y="1177925"/>
          <p14:tracePt t="15846" x="10666413" y="1214438"/>
          <p14:tracePt t="15852" x="10658475" y="1241425"/>
          <p14:tracePt t="15862" x="10639425" y="1287463"/>
          <p14:tracePt t="15866" x="10639425" y="1296988"/>
          <p14:tracePt t="15878" x="10602913" y="1343025"/>
          <p14:tracePt t="15883" x="10585450" y="1360488"/>
          <p14:tracePt t="15895" x="10520363" y="1443038"/>
          <p14:tracePt t="15902" x="10493375" y="1470025"/>
          <p14:tracePt t="15910" x="10437813" y="1533525"/>
          <p14:tracePt t="15915" x="10401300" y="1579563"/>
          <p14:tracePt t="15927" x="10320338" y="1671638"/>
          <p14:tracePt t="15930" x="10310813" y="1689100"/>
          <p14:tracePt t="15942" x="10274300" y="1735138"/>
          <p14:tracePt t="15946" x="10201275" y="1817688"/>
          <p14:tracePt t="15958" x="10155238" y="1881188"/>
          <p14:tracePt t="15962" x="10082213" y="1935163"/>
          <p14:tracePt t="15975" x="10045700" y="2017713"/>
          <p14:tracePt t="15978" x="10028238" y="2063750"/>
          <p14:tracePt t="15990" x="9982200" y="2127250"/>
          <p14:tracePt t="15994" x="9963150" y="2182813"/>
          <p14:tracePt t="16006" x="9926638" y="2236788"/>
          <p14:tracePt t="16010" x="9872663" y="2282825"/>
          <p14:tracePt t="16022" x="9863138" y="2301875"/>
          <p14:tracePt t="16026" x="9845675" y="2338388"/>
          <p14:tracePt t="16042" x="9836150" y="2355850"/>
          <p14:tracePt t="16054" x="9836150" y="2365375"/>
          <p14:tracePt t="16121" x="9836150" y="2374900"/>
          <p14:tracePt t="16152" x="9845675" y="2374900"/>
          <p14:tracePt t="16156" x="9853613" y="2374900"/>
          <p14:tracePt t="16187" x="9872663" y="2365375"/>
          <p14:tracePt t="16201" x="9872663" y="2355850"/>
          <p14:tracePt t="16334" x="9872663" y="2346325"/>
          <p14:tracePt t="16347" x="9853613" y="2338388"/>
          <p14:tracePt t="16351" x="9836150" y="2338388"/>
          <p14:tracePt t="16362" x="9826625" y="2328863"/>
          <p14:tracePt t="16377" x="9790113" y="2292350"/>
          <p14:tracePt t="16381" x="9790113" y="2282825"/>
          <p14:tracePt t="16393" x="9780588" y="2236788"/>
          <p14:tracePt t="16397" x="9772650" y="2236788"/>
          <p14:tracePt t="16409" x="9763125" y="2228850"/>
          <p14:tracePt t="16413" x="9753600" y="2219325"/>
          <p14:tracePt t="16425" x="9744075" y="2209800"/>
          <p14:tracePt t="16441" x="9717088" y="2192338"/>
          <p14:tracePt t="16445" x="9707563" y="2192338"/>
          <p14:tracePt t="16457" x="9698038" y="2173288"/>
          <p14:tracePt t="16461" x="9680575" y="2155825"/>
          <p14:tracePt t="16473" x="9671050" y="2127250"/>
          <p14:tracePt t="16477" x="9653588" y="2100263"/>
          <p14:tracePt t="16489" x="9625013" y="2046288"/>
          <p14:tracePt t="16493" x="9598025" y="2009775"/>
          <p14:tracePt t="16505" x="9571038" y="1954213"/>
          <p14:tracePt t="16509" x="9534525" y="1898650"/>
          <p14:tracePt t="16522" x="9515475" y="1844675"/>
          <p14:tracePt t="16525" x="9488488" y="1808163"/>
          <p14:tracePt t="16538" x="9488488" y="1744663"/>
          <p14:tracePt t="16541" x="9471025" y="1708150"/>
          <p14:tracePt t="16554" x="9461500" y="1671638"/>
          <p14:tracePt t="16556" x="9442450" y="1635125"/>
          <p14:tracePt t="16570" x="9434513" y="1598613"/>
          <p14:tracePt t="16572" x="9405938" y="1516063"/>
          <p14:tracePt t="16587" x="9388475" y="1452563"/>
          <p14:tracePt t="16589" x="9342438" y="1406525"/>
          <p14:tracePt t="16600" x="9332913" y="1360488"/>
          <p14:tracePt t="16606" x="9305925" y="1306513"/>
          <p14:tracePt t="16616" x="9278938" y="1241425"/>
          <p14:tracePt t="16621" x="9259888" y="1177925"/>
          <p14:tracePt t="16635" x="9215438" y="1095375"/>
          <p14:tracePt t="16639" x="9178925" y="1014413"/>
          <p14:tracePt t="16649" x="9150350" y="939800"/>
          <p14:tracePt t="16654" x="9142413" y="876300"/>
          <p14:tracePt t="16664" x="9123363" y="803275"/>
          <p14:tracePt t="16670" x="9113838" y="720725"/>
          <p14:tracePt t="16680" x="9113838" y="666750"/>
          <p14:tracePt t="16687" x="9113838" y="593725"/>
          <p14:tracePt t="16696" x="9113838" y="538163"/>
          <p14:tracePt t="16702" x="9113838" y="484188"/>
          <p14:tracePt t="16712" x="9113838" y="438150"/>
          <p14:tracePt t="16716" x="9113838" y="384175"/>
          <p14:tracePt t="16728" x="9113838" y="347663"/>
          <p14:tracePt t="16733" x="9113838" y="292100"/>
          <p14:tracePt t="16744" x="9113838" y="246063"/>
          <p14:tracePt t="16749" x="9123363" y="209550"/>
          <p14:tracePt t="16760" x="9132888" y="182563"/>
          <p14:tracePt t="16776" x="9142413" y="165100"/>
          <p14:tracePt t="16781" x="9150350" y="146050"/>
          <p14:tracePt t="16793" x="9159875" y="136525"/>
          <p14:tracePt t="16796" x="9159875" y="119063"/>
          <p14:tracePt t="16809" x="9169400" y="109538"/>
          <p14:tracePt t="16813" x="9178925" y="100013"/>
          <p14:tracePt t="16841" x="9186863" y="92075"/>
          <p14:tracePt t="16874" x="9196388" y="92075"/>
          <p14:tracePt t="16890" x="9223375" y="92075"/>
          <p14:tracePt t="16894" x="9259888" y="100013"/>
          <p14:tracePt t="16905" x="9278938" y="128588"/>
          <p14:tracePt t="16909" x="9278938" y="182563"/>
          <p14:tracePt t="16922" x="9288463" y="265113"/>
          <p14:tracePt t="16925" x="9288463" y="301625"/>
          <p14:tracePt t="16938" x="9288463" y="347663"/>
          <p14:tracePt t="16940" x="9288463" y="401638"/>
          <p14:tracePt t="16954" x="9288463" y="457200"/>
          <p14:tracePt t="16956" x="9288463" y="530225"/>
          <p14:tracePt t="16970" x="9259888" y="630238"/>
          <p14:tracePt t="16972" x="9205913" y="712788"/>
          <p14:tracePt t="16986" x="9132888" y="793750"/>
          <p14:tracePt t="16988" x="9032875" y="876300"/>
          <p14:tracePt t="17002" x="8913813" y="949325"/>
          <p14:tracePt t="17005" x="8758238" y="1031875"/>
          <p14:tracePt t="17016" x="8575675" y="1077913"/>
          <p14:tracePt t="17021" x="8293100" y="1114425"/>
          <p14:tracePt t="17034" x="7862888" y="1160463"/>
          <p14:tracePt t="17037" x="7269163" y="1177925"/>
          <p14:tracePt t="17048" x="6557963" y="1204913"/>
          <p14:tracePt t="17054" x="5854700" y="1204913"/>
          <p14:tracePt t="17064" x="5032375" y="1204913"/>
          <p14:tracePt t="17070" x="4292600" y="1204913"/>
          <p14:tracePt t="17080" x="3479800" y="1204913"/>
          <p14:tracePt t="17086" x="2740025" y="1204913"/>
          <p14:tracePt t="17096" x="2000250" y="1204913"/>
          <p14:tracePt t="17101" x="1250950" y="1187450"/>
          <p14:tracePt t="17112" x="647700" y="1141413"/>
          <p14:tracePt t="17116" x="0" y="1058863"/>
          <p14:tracePt t="17979" x="639763" y="538163"/>
          <p14:tracePt t="17979" x="1004888" y="895350"/>
          <p14:tracePt t="17979" x="1260475" y="1270000"/>
          <p14:tracePt t="17979" x="1360488" y="1479550"/>
          <p14:tracePt t="17979" x="1406525" y="1598613"/>
          <p14:tracePt t="17979" x="1433513" y="1606550"/>
          <p14:tracePt t="17979" x="1497013" y="1552575"/>
          <p14:tracePt t="17979" x="1570038" y="1452563"/>
          <p14:tracePt t="17979" x="1662113" y="1306513"/>
          <p14:tracePt t="17979" x="1754188" y="1150938"/>
          <p14:tracePt t="17979" x="1844675" y="1014413"/>
          <p14:tracePt t="17979" x="1963738" y="895350"/>
          <p14:tracePt t="17979" x="2163763" y="793750"/>
          <p14:tracePt t="17979" x="2484438" y="647700"/>
          <p14:tracePt t="17979" x="2940050" y="447675"/>
          <p14:tracePt t="17979" x="3579813" y="2095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201B-6A95-4D25-9543-4C8099BE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067E2-FBA9-4E06-9390-620278CF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t="62849" r="44015" b="23206"/>
          <a:stretch/>
        </p:blipFill>
        <p:spPr>
          <a:xfrm>
            <a:off x="-152400" y="284577"/>
            <a:ext cx="11963400" cy="629878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DB57BFB-7FC9-4757-B047-610AD716986F}"/>
              </a:ext>
            </a:extLst>
          </p:cNvPr>
          <p:cNvSpPr/>
          <p:nvPr/>
        </p:nvSpPr>
        <p:spPr>
          <a:xfrm>
            <a:off x="7848600" y="152400"/>
            <a:ext cx="4343400" cy="23622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không nên đi hàng ngang. Như vậy rất nguy hiểm.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5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28" x="4886325" y="5514975"/>
          <p14:tracePt t="234" x="4840288" y="5514975"/>
          <p14:tracePt t="243" x="4803775" y="5524500"/>
          <p14:tracePt t="248" x="4757738" y="5534025"/>
          <p14:tracePt t="258" x="4721225" y="5534025"/>
          <p14:tracePt t="262" x="4684713" y="5543550"/>
          <p14:tracePt t="274" x="4648200" y="5543550"/>
          <p14:tracePt t="279" x="4630738" y="5543550"/>
          <p14:tracePt t="290" x="4621213" y="5543550"/>
          <p14:tracePt t="295" x="4611688" y="5543550"/>
          <p14:tracePt t="306" x="4602163" y="5543550"/>
          <p14:tracePt t="580" x="4594225" y="5543550"/>
          <p14:tracePt t="706" x="4584700" y="5534025"/>
          <p14:tracePt t="1156" x="4584700" y="5551488"/>
          <p14:tracePt t="1160" x="4594225" y="5570538"/>
          <p14:tracePt t="1172" x="4611688" y="5597525"/>
          <p14:tracePt t="1176" x="4621213" y="5597525"/>
          <p14:tracePt t="1188" x="4630738" y="5607050"/>
          <p14:tracePt t="1204" x="4648200" y="5624513"/>
          <p14:tracePt t="1238" x="4648200" y="5634038"/>
          <p14:tracePt t="1242" x="4657725" y="5634038"/>
          <p14:tracePt t="1253" x="4675188" y="5653088"/>
          <p14:tracePt t="1257" x="4694238" y="5661025"/>
          <p14:tracePt t="1269" x="4703763" y="5661025"/>
          <p14:tracePt t="1273" x="4721225" y="5680075"/>
          <p14:tracePt t="1285" x="4740275" y="5689600"/>
          <p14:tracePt t="1289" x="4784725" y="5726113"/>
          <p14:tracePt t="1301" x="4803775" y="5726113"/>
          <p14:tracePt t="1306" x="4821238" y="5734050"/>
          <p14:tracePt t="1318" x="4830763" y="5743575"/>
          <p14:tracePt t="1334" x="4840288" y="5743575"/>
          <p14:tracePt t="1350" x="4857750" y="5743575"/>
          <p14:tracePt t="1366" x="4867275" y="5753100"/>
          <p14:tracePt t="1368" x="4876800" y="5762625"/>
          <p14:tracePt t="1382" x="4886325" y="5762625"/>
          <p14:tracePt t="1384" x="4895850" y="5770563"/>
          <p14:tracePt t="1397" x="4903788" y="5770563"/>
          <p14:tracePt t="1655" x="4922838" y="5789613"/>
          <p14:tracePt t="1670" x="4922838" y="5799138"/>
          <p14:tracePt t="1675" x="4922838" y="5807075"/>
          <p14:tracePt t="1687" x="4940300" y="5807075"/>
          <p14:tracePt t="1703" x="4949825" y="5816600"/>
          <p14:tracePt t="1719" x="4959350" y="5826125"/>
          <p14:tracePt t="1734" x="4968875" y="5835650"/>
          <p14:tracePt t="1750" x="4976813" y="5843588"/>
          <p14:tracePt t="1766" x="4986338" y="5862638"/>
          <p14:tracePt t="3086" x="4995863" y="5862638"/>
          <p14:tracePt t="3608" x="4995863" y="5843588"/>
          <p14:tracePt t="3624" x="5005388" y="5835650"/>
          <p14:tracePt t="3641" x="5022850" y="5816600"/>
          <p14:tracePt t="3657" x="5032375" y="5799138"/>
          <p14:tracePt t="3670" x="5041900" y="5789613"/>
          <p14:tracePt t="3674" x="5049838" y="5789613"/>
          <p14:tracePt t="3686" x="5068888" y="5789613"/>
          <p14:tracePt t="3690" x="5078413" y="5789613"/>
          <p14:tracePt t="3702" x="5095875" y="5770563"/>
          <p14:tracePt t="3706" x="5122863" y="5770563"/>
          <p14:tracePt t="3719" x="5151438" y="5770563"/>
          <p14:tracePt t="3722" x="5178425" y="5743575"/>
          <p14:tracePt t="3766" x="5195888" y="5743575"/>
          <p14:tracePt t="3782" x="5205413" y="5743575"/>
          <p14:tracePt t="3800" x="5214938" y="5743575"/>
          <p14:tracePt t="3831" x="5224463" y="5743575"/>
          <p14:tracePt t="3850" x="5232400" y="5743575"/>
          <p14:tracePt t="3866" x="5232400" y="5734050"/>
          <p14:tracePt t="3870" x="5232400" y="5726113"/>
          <p14:tracePt t="3882" x="5232400" y="5707063"/>
          <p14:tracePt t="3886" x="5241925" y="5680075"/>
          <p14:tracePt t="3898" x="5241925" y="5643563"/>
          <p14:tracePt t="3900" x="5251450" y="5624513"/>
          <p14:tracePt t="3914" x="5251450" y="5570538"/>
          <p14:tracePt t="3916" x="5251450" y="5534025"/>
          <p14:tracePt t="3930" x="5251450" y="5487988"/>
          <p14:tracePt t="3932" x="5268913" y="5461000"/>
          <p14:tracePt t="3945" x="5268913" y="5405438"/>
          <p14:tracePt t="3949" x="5268913" y="5378450"/>
          <p14:tracePt t="3960" x="5268913" y="5305425"/>
          <p14:tracePt t="3965" x="5268913" y="5278438"/>
          <p14:tracePt t="3976" x="5268913" y="5251450"/>
          <p14:tracePt t="3981" x="5268913" y="5222875"/>
          <p14:tracePt t="3992" x="5268913" y="5195888"/>
          <p14:tracePt t="3998" x="5268913" y="5149850"/>
          <p14:tracePt t="4008" x="5268913" y="5132388"/>
          <p14:tracePt t="4014" x="5268913" y="5113338"/>
          <p14:tracePt t="4025" x="5260975" y="5105400"/>
          <p14:tracePt t="4030" x="5251450" y="5086350"/>
          <p14:tracePt t="4040" x="5241925" y="5076825"/>
          <p14:tracePt t="4056" x="5232400" y="5076825"/>
          <p14:tracePt t="4076" x="5224463" y="5059363"/>
          <p14:tracePt t="4088" x="5187950" y="5059363"/>
          <p14:tracePt t="4104" x="5168900" y="5049838"/>
          <p14:tracePt t="4137" x="5159375" y="5049838"/>
          <p14:tracePt t="4200" x="5141913" y="5049838"/>
          <p14:tracePt t="4216" x="5132388" y="5049838"/>
          <p14:tracePt t="4220" x="5122863" y="5049838"/>
          <p14:tracePt t="4232" x="5105400" y="5059363"/>
          <p14:tracePt t="4250" x="5086350" y="5068888"/>
          <p14:tracePt t="4253" x="5068888" y="5068888"/>
          <p14:tracePt t="4377" x="5086350" y="5068888"/>
          <p14:tracePt t="4380" x="5114925" y="5068888"/>
          <p14:tracePt t="4394" x="5159375" y="5068888"/>
          <p14:tracePt t="4399" x="5224463" y="5086350"/>
          <p14:tracePt t="4408" x="5241925" y="5086350"/>
          <p14:tracePt t="4414" x="5297488" y="5086350"/>
          <p14:tracePt t="4424" x="5341938" y="5095875"/>
          <p14:tracePt t="4430" x="5370513" y="5095875"/>
          <p14:tracePt t="4440" x="5414963" y="5095875"/>
          <p14:tracePt t="4446" x="5470525" y="5095875"/>
          <p14:tracePt t="4456" x="5524500" y="5095875"/>
          <p14:tracePt t="4462" x="5580063" y="5105400"/>
          <p14:tracePt t="4472" x="5662613" y="5105400"/>
          <p14:tracePt t="4477" x="5753100" y="5105400"/>
          <p14:tracePt t="4488" x="5826125" y="5105400"/>
          <p14:tracePt t="4493" x="5918200" y="5105400"/>
          <p14:tracePt t="4505" x="5991225" y="5105400"/>
          <p14:tracePt t="4509" x="6081713" y="5105400"/>
          <p14:tracePt t="4521" x="6173788" y="5105400"/>
          <p14:tracePt t="4524" x="6246813" y="5105400"/>
          <p14:tracePt t="4536" x="6319838" y="5105400"/>
          <p14:tracePt t="4541" x="6402388" y="5105400"/>
          <p14:tracePt t="4552" x="6475413" y="5105400"/>
          <p14:tracePt t="4557" x="6529388" y="5105400"/>
          <p14:tracePt t="4568" x="6584950" y="5105400"/>
          <p14:tracePt t="4573" x="6638925" y="5105400"/>
          <p14:tracePt t="4584" x="6684963" y="5105400"/>
          <p14:tracePt t="4588" x="6740525" y="5105400"/>
          <p14:tracePt t="4600" x="6794500" y="5105400"/>
          <p14:tracePt t="4604" x="6850063" y="5105400"/>
          <p14:tracePt t="4616" x="6904038" y="5105400"/>
          <p14:tracePt t="4620" x="6959600" y="5105400"/>
          <p14:tracePt t="4632" x="7004050" y="5105400"/>
          <p14:tracePt t="4636" x="7050088" y="5095875"/>
          <p14:tracePt t="4649" x="7086600" y="5095875"/>
          <p14:tracePt t="4652" x="7150100" y="5068888"/>
          <p14:tracePt t="4665" x="7205663" y="5059363"/>
          <p14:tracePt t="4669" x="7251700" y="5040313"/>
          <p14:tracePt t="4682" x="7296150" y="5013325"/>
          <p14:tracePt t="4685" x="7361238" y="4986338"/>
          <p14:tracePt t="4698" x="7407275" y="4967288"/>
          <p14:tracePt t="4701" x="7451725" y="4940300"/>
          <p14:tracePt t="4715" x="7470775" y="4940300"/>
          <p14:tracePt t="4729" x="7480300" y="4940300"/>
          <p14:tracePt t="4760" x="7488238" y="4940300"/>
          <p14:tracePt t="4777" x="7497763" y="4930775"/>
          <p14:tracePt t="4783" x="7524750" y="4930775"/>
          <p14:tracePt t="4793" x="7534275" y="4930775"/>
          <p14:tracePt t="4798" x="7553325" y="4922838"/>
          <p14:tracePt t="4809" x="7580313" y="4922838"/>
          <p14:tracePt t="4814" x="7607300" y="4922838"/>
          <p14:tracePt t="4824" x="7634288" y="4922838"/>
          <p14:tracePt t="4830" x="7680325" y="4913313"/>
          <p14:tracePt t="4840" x="7707313" y="4913313"/>
          <p14:tracePt t="4845" x="7735888" y="4894263"/>
          <p14:tracePt t="4856" x="7743825" y="4894263"/>
          <p14:tracePt t="4860" x="7762875" y="4894263"/>
          <p14:tracePt t="4872" x="7772400" y="4894263"/>
          <p14:tracePt t="4880" x="7789863" y="4894263"/>
          <p14:tracePt t="4888" x="7816850" y="4894263"/>
          <p14:tracePt t="4904" x="7845425" y="4876800"/>
          <p14:tracePt t="4909" x="7853363" y="4876800"/>
          <p14:tracePt t="4920" x="7881938" y="4876800"/>
          <p14:tracePt t="4931" x="7899400" y="4876800"/>
          <p14:tracePt t="4936" x="7918450" y="4876800"/>
          <p14:tracePt t="4942" x="7926388" y="4876800"/>
          <p14:tracePt t="4952" x="7935913" y="4876800"/>
          <p14:tracePt t="5017" x="7954963" y="4876800"/>
          <p14:tracePt t="5036" x="7962900" y="4876800"/>
          <p14:tracePt t="5037" x="7991475" y="4876800"/>
          <p14:tracePt t="5048" x="8008938" y="4876800"/>
          <p14:tracePt t="5065" x="8018463" y="4876800"/>
          <p14:tracePt t="5068" x="8027988" y="4876800"/>
          <p14:tracePt t="5081" x="8045450" y="4876800"/>
          <p14:tracePt t="5098" x="8054975" y="4876800"/>
          <p14:tracePt t="5100" x="8064500" y="4876800"/>
          <p14:tracePt t="5114" x="8072438" y="4876800"/>
          <p14:tracePt t="5116" x="8091488" y="4876800"/>
          <p14:tracePt t="5130" x="8101013" y="4876800"/>
          <p14:tracePt t="5145" x="8108950" y="4876800"/>
          <p14:tracePt t="5148" x="8118475" y="4876800"/>
          <p14:tracePt t="5161" x="8128000" y="4876800"/>
          <p14:tracePt t="5256" x="8137525" y="4876800"/>
          <p14:tracePt t="5272" x="8147050" y="4876800"/>
          <p14:tracePt t="5276" x="8154988" y="4876800"/>
          <p14:tracePt t="5289" x="8174038" y="4876800"/>
          <p14:tracePt t="5304" x="8191500" y="4876800"/>
          <p14:tracePt t="5308" x="8201025" y="4876800"/>
          <p14:tracePt t="5320" x="8210550" y="4876800"/>
          <p14:tracePt t="5324" x="8220075" y="4876800"/>
          <p14:tracePt t="5337" x="8228013" y="4876800"/>
          <p14:tracePt t="5341" x="8237538" y="4876800"/>
          <p14:tracePt t="5404" x="8247063" y="4876800"/>
          <p14:tracePt t="5410" x="8264525" y="4884738"/>
          <p14:tracePt t="5420" x="8274050" y="4894263"/>
          <p14:tracePt t="5436" x="8283575" y="4894263"/>
          <p14:tracePt t="5440" x="8293100" y="4903788"/>
          <p14:tracePt t="5452" x="8301038" y="4913313"/>
          <p14:tracePt t="5456" x="8310563" y="4922838"/>
          <p14:tracePt t="5466" x="8329613" y="4922838"/>
          <p14:tracePt t="5470" x="8366125" y="4930775"/>
          <p14:tracePt t="5482" x="8374063" y="4959350"/>
          <p14:tracePt t="5499" x="8383588" y="4967288"/>
          <p14:tracePt t="5502" x="8393113" y="4976813"/>
          <p14:tracePt t="5515" x="8410575" y="4986338"/>
          <p14:tracePt t="5518" x="8429625" y="5003800"/>
          <p14:tracePt t="5531" x="8439150" y="5040313"/>
          <p14:tracePt t="5548" x="8439150" y="5049838"/>
          <p14:tracePt t="5550" x="8439150" y="5068888"/>
          <p14:tracePt t="5564" x="8447088" y="5095875"/>
          <p14:tracePt t="5566" x="8447088" y="5132388"/>
          <p14:tracePt t="5580" x="8447088" y="5159375"/>
          <p14:tracePt t="5583" x="8447088" y="5178425"/>
          <p14:tracePt t="5595" x="8447088" y="5186363"/>
          <p14:tracePt t="5599" x="8447088" y="5195888"/>
          <p14:tracePt t="5626" x="8447088" y="5205413"/>
          <p14:tracePt t="5834" x="8447088" y="5214938"/>
          <p14:tracePt t="6844" x="8447088" y="5222875"/>
          <p14:tracePt t="6865" x="8439150" y="5222875"/>
          <p14:tracePt t="6878" x="8420100" y="5232400"/>
          <p14:tracePt t="7309" x="8410575" y="5232400"/>
          <p14:tracePt t="7313" x="8402638" y="5232400"/>
          <p14:tracePt t="7326" x="8393113" y="5222875"/>
          <p14:tracePt t="8856" x="8374063" y="5251450"/>
          <p14:tracePt t="8870" x="8347075" y="5268913"/>
          <p14:tracePt t="8874" x="8310563" y="5278438"/>
          <p14:tracePt t="8886" x="8274050" y="5287963"/>
          <p14:tracePt t="8890" x="8228013" y="5295900"/>
          <p14:tracePt t="8902" x="8164513" y="5332413"/>
          <p14:tracePt t="8906" x="8137525" y="5332413"/>
          <p14:tracePt t="8918" x="8064500" y="5341938"/>
          <p14:tracePt t="8922" x="7954963" y="5360988"/>
          <p14:tracePt t="8934" x="7845425" y="5378450"/>
          <p14:tracePt t="8938" x="7726363" y="5387975"/>
          <p14:tracePt t="8962" x="7524750" y="5405438"/>
          <p14:tracePt t="8966" x="7451725" y="5405438"/>
          <p14:tracePt t="8970" x="7397750" y="5405438"/>
          <p14:tracePt t="8982" x="7342188" y="5405438"/>
          <p14:tracePt t="8986" x="7296150" y="5405438"/>
          <p14:tracePt t="8998" x="7259638" y="5405438"/>
          <p14:tracePt t="9002" x="7215188" y="5405438"/>
          <p14:tracePt t="9014" x="7178675" y="5405438"/>
          <p14:tracePt t="9018" x="7132638" y="5405438"/>
          <p14:tracePt t="9030" x="7077075" y="5405438"/>
          <p14:tracePt t="9034" x="7040563" y="5405438"/>
          <p14:tracePt t="9048" x="6996113" y="5405438"/>
          <p14:tracePt t="9050" x="6940550" y="5405438"/>
          <p14:tracePt t="9064" x="6886575" y="5405438"/>
          <p14:tracePt t="9066" x="6813550" y="5405438"/>
          <p14:tracePt t="9080" x="6740525" y="5405438"/>
          <p14:tracePt t="9082" x="6667500" y="5405438"/>
          <p14:tracePt t="9096" x="6584950" y="5405438"/>
          <p14:tracePt t="9098" x="6492875" y="5405438"/>
          <p14:tracePt t="9111" x="6383338" y="5405438"/>
          <p14:tracePt t="9114" x="6273800" y="5405438"/>
          <p14:tracePt t="9126" x="6146800" y="5405438"/>
          <p14:tracePt t="9131" x="6018213" y="5405438"/>
          <p14:tracePt t="9143" x="5908675" y="5405438"/>
          <p14:tracePt t="9147" x="5781675" y="5405438"/>
          <p14:tracePt t="9158" x="5670550" y="5405438"/>
          <p14:tracePt t="9163" x="5561013" y="5405438"/>
          <p14:tracePt t="9174" x="5470525" y="5405438"/>
          <p14:tracePt t="9180" x="5397500" y="5405438"/>
          <p14:tracePt t="9190" x="5305425" y="5405438"/>
          <p14:tracePt t="9195" x="5232400" y="5405438"/>
          <p14:tracePt t="9206" x="5159375" y="5405438"/>
          <p14:tracePt t="9211" x="5095875" y="5405438"/>
          <p14:tracePt t="9222" x="5086350" y="5405438"/>
          <p14:tracePt t="9226" x="5049838" y="5405438"/>
          <p14:tracePt t="9238" x="5032375" y="5405438"/>
          <p14:tracePt t="9304" x="5049838" y="5434013"/>
          <p14:tracePt t="9308" x="5122863" y="5478463"/>
          <p14:tracePt t="9320" x="5205413" y="5487988"/>
          <p14:tracePt t="9325" x="5232400" y="5497513"/>
          <p14:tracePt t="9336" x="5305425" y="5497513"/>
          <p14:tracePt t="9340" x="5397500" y="5497513"/>
          <p14:tracePt t="9352" x="5524500" y="5514975"/>
          <p14:tracePt t="9355" x="5653088" y="5534025"/>
          <p14:tracePt t="9367" x="5818188" y="5543550"/>
          <p14:tracePt t="9371" x="6000750" y="5543550"/>
          <p14:tracePt t="9383" x="6164263" y="5543550"/>
          <p14:tracePt t="9387" x="6365875" y="5543550"/>
          <p14:tracePt t="9399" x="6548438" y="5543550"/>
          <p14:tracePt t="9403" x="6704013" y="5543550"/>
          <p14:tracePt t="9415" x="6850063" y="5543550"/>
          <p14:tracePt t="9419" x="6996113" y="5543550"/>
          <p14:tracePt t="9432" x="7123113" y="5543550"/>
          <p14:tracePt t="9435" x="7232650" y="5543550"/>
          <p14:tracePt t="9448" x="7342188" y="5543550"/>
          <p14:tracePt t="9451" x="7424738" y="5543550"/>
          <p14:tracePt t="9464" x="7461250" y="5543550"/>
          <p14:tracePt t="9466" x="7497763" y="5543550"/>
          <p14:tracePt t="9480" x="7543800" y="5543550"/>
          <p14:tracePt t="9483" x="7580313" y="5543550"/>
          <p14:tracePt t="9496" x="7626350" y="5543550"/>
          <p14:tracePt t="9499" x="7662863" y="5543550"/>
          <p14:tracePt t="9512" x="7707313" y="5543550"/>
          <p14:tracePt t="9516" x="7735888" y="5543550"/>
          <p14:tracePt t="9529" x="7753350" y="5543550"/>
          <p14:tracePt t="9532" x="7762875" y="5543550"/>
          <p14:tracePt t="9606" x="7772400" y="5543550"/>
          <p14:tracePt t="9638" x="7789863" y="5534025"/>
          <p14:tracePt t="10674" x="7772400" y="5551488"/>
          <p14:tracePt t="10691" x="7743825" y="5570538"/>
          <p14:tracePt t="10695" x="7680325" y="5607050"/>
          <p14:tracePt t="10705" x="7634288" y="5634038"/>
          <p14:tracePt t="10709" x="7597775" y="5643563"/>
          <p14:tracePt t="10720" x="7561263" y="5661025"/>
          <p14:tracePt t="10725" x="7524750" y="5661025"/>
          <p14:tracePt t="10736" x="7461250" y="5697538"/>
          <p14:tracePt t="10740" x="7443788" y="5707063"/>
          <p14:tracePt t="10753" x="7407275" y="5707063"/>
          <p14:tracePt t="10756" x="7370763" y="5716588"/>
          <p14:tracePt t="10768" x="7334250" y="5726113"/>
          <p14:tracePt t="10773" x="7288213" y="5734050"/>
          <p14:tracePt t="10784" x="7259638" y="5753100"/>
          <p14:tracePt t="10788" x="7215188" y="5770563"/>
          <p14:tracePt t="10800" x="7159625" y="5770563"/>
          <p14:tracePt t="10804" x="7142163" y="5789613"/>
          <p14:tracePt t="10816" x="7096125" y="5799138"/>
          <p14:tracePt t="10820" x="7077075" y="5799138"/>
          <p14:tracePt t="10832" x="7050088" y="5807075"/>
          <p14:tracePt t="10836" x="7032625" y="5807075"/>
          <p14:tracePt t="10848" x="7013575" y="5807075"/>
          <p14:tracePt t="10852" x="6986588" y="5807075"/>
          <p14:tracePt t="10864" x="6967538" y="5807075"/>
          <p14:tracePt t="10868" x="6940550" y="5807075"/>
          <p14:tracePt t="10881" x="6931025" y="5807075"/>
          <p14:tracePt t="10884" x="6913563" y="5807075"/>
          <p14:tracePt t="10897" x="6886575" y="5807075"/>
          <p14:tracePt t="10900" x="6858000" y="5807075"/>
          <p14:tracePt t="10913" x="6831013" y="5807075"/>
          <p14:tracePt t="10916" x="6794500" y="5807075"/>
          <p14:tracePt t="10930" x="6777038" y="5807075"/>
          <p14:tracePt t="10932" x="6748463" y="5807075"/>
          <p14:tracePt t="10945" x="6711950" y="5807075"/>
          <p14:tracePt t="10949" x="6657975" y="5807075"/>
          <p14:tracePt t="10961" x="6638925" y="5807075"/>
          <p14:tracePt t="10964" x="6594475" y="5807075"/>
          <p14:tracePt t="10976" x="6565900" y="5807075"/>
          <p14:tracePt t="10981" x="6529388" y="5807075"/>
          <p14:tracePt t="10993" x="6456363" y="5807075"/>
          <p14:tracePt t="10997" x="6429375" y="5799138"/>
          <p14:tracePt t="11009" x="6383338" y="5799138"/>
          <p14:tracePt t="11014" x="6337300" y="5762625"/>
          <p14:tracePt t="11024" x="6310313" y="5753100"/>
          <p14:tracePt t="11030" x="6273800" y="5753100"/>
          <p14:tracePt t="11040" x="6256338" y="5753100"/>
          <p14:tracePt t="11046" x="6219825" y="5753100"/>
          <p14:tracePt t="11056" x="6191250" y="5743575"/>
          <p14:tracePt t="11062" x="6173788" y="5743575"/>
          <p14:tracePt t="11072" x="6137275" y="5743575"/>
          <p14:tracePt t="11076" x="6110288" y="5743575"/>
          <p14:tracePt t="11088" x="6073775" y="5734050"/>
          <p14:tracePt t="11092" x="6045200" y="5734050"/>
          <p14:tracePt t="11104" x="6037263" y="5734050"/>
          <p14:tracePt t="11110" x="6008688" y="5726113"/>
          <p14:tracePt t="11121" x="5981700" y="5726113"/>
          <p14:tracePt t="11124" x="5972175" y="5726113"/>
          <p14:tracePt t="11136" x="5954713" y="5726113"/>
          <p14:tracePt t="11152" x="5945188" y="5707063"/>
          <p14:tracePt t="11168" x="5935663" y="5707063"/>
          <p14:tracePt t="11172" x="5927725" y="5697538"/>
          <p14:tracePt t="11184" x="5918200" y="5689600"/>
          <p14:tracePt t="11200" x="5908675" y="5689600"/>
          <p14:tracePt t="11216" x="5899150" y="5680075"/>
          <p14:tracePt t="12691" x="5927725" y="5680075"/>
          <p14:tracePt t="12694" x="5981700" y="5680075"/>
          <p14:tracePt t="12707" x="6054725" y="5689600"/>
          <p14:tracePt t="12712" x="6154738" y="5697538"/>
          <p14:tracePt t="12723" x="6246813" y="5716588"/>
          <p14:tracePt t="12727" x="6356350" y="5726113"/>
          <p14:tracePt t="12739" x="6483350" y="5743575"/>
          <p14:tracePt t="12744" x="6611938" y="5743575"/>
          <p14:tracePt t="12755" x="6757988" y="5743575"/>
          <p14:tracePt t="12760" x="6886575" y="5743575"/>
          <p14:tracePt t="12771" x="7050088" y="5743575"/>
          <p14:tracePt t="12776" x="7196138" y="5743575"/>
          <p14:tracePt t="12787" x="7305675" y="5743575"/>
          <p14:tracePt t="12791" x="7397750" y="5743575"/>
          <p14:tracePt t="12803" x="7488238" y="5743575"/>
          <p14:tracePt t="12807" x="7570788" y="5743575"/>
          <p14:tracePt t="12823" x="7589838" y="5743575"/>
          <p14:tracePt t="12835" x="7607300" y="5743575"/>
          <p14:tracePt t="12965" x="7616825" y="5743575"/>
          <p14:tracePt t="14344" x="7634288" y="5743575"/>
          <p14:tracePt t="15816" x="7653338" y="5743575"/>
          <p14:tracePt t="15820" x="7689850" y="5743575"/>
          <p14:tracePt t="15834" x="7735888" y="5743575"/>
          <p14:tracePt t="15838" x="7762875" y="5743575"/>
          <p14:tracePt t="15849" x="7808913" y="5743575"/>
          <p14:tracePt t="15851" x="7862888" y="5753100"/>
          <p14:tracePt t="15864" x="7918450" y="5753100"/>
          <p14:tracePt t="15866" x="7962900" y="5762625"/>
          <p14:tracePt t="15880" x="7981950" y="5770563"/>
          <p14:tracePt t="15898" x="7991475" y="5780088"/>
          <p14:tracePt t="15930" x="7999413" y="5780088"/>
          <p14:tracePt t="15933" x="8008938" y="5780088"/>
          <p14:tracePt t="15962" x="8027988" y="5780088"/>
          <p14:tracePt t="15965" x="8035925" y="5780088"/>
          <p14:tracePt t="15977" x="8064500" y="5780088"/>
          <p14:tracePt t="16745" x="8072438" y="5780088"/>
          <p14:tracePt t="16749" x="8091488" y="5780088"/>
          <p14:tracePt t="16761" x="8108950" y="5780088"/>
          <p14:tracePt t="16766" x="8118475" y="5780088"/>
          <p14:tracePt t="16778" x="8137525" y="5780088"/>
          <p14:tracePt t="16780" x="8174038" y="5780088"/>
          <p14:tracePt t="16792" x="8201025" y="5780088"/>
          <p14:tracePt t="16796" x="8210550" y="5780088"/>
          <p14:tracePt t="16808" x="8256588" y="5780088"/>
          <p14:tracePt t="16813" x="8301038" y="5770563"/>
          <p14:tracePt t="16825" x="8337550" y="5770563"/>
          <p14:tracePt t="16829" x="8374063" y="5770563"/>
          <p14:tracePt t="16840" x="8393113" y="5762625"/>
          <p14:tracePt t="16846" x="8410575" y="5762625"/>
          <p14:tracePt t="16857" x="8429625" y="5762625"/>
          <p14:tracePt t="16862" x="8439150" y="5762625"/>
          <p14:tracePt t="16873" x="8447088" y="5753100"/>
          <p14:tracePt t="16888" x="8456613" y="5753100"/>
          <p14:tracePt t="16958" x="8483600" y="5743575"/>
          <p14:tracePt t="17064" x="8493125" y="5734050"/>
          <p14:tracePt t="17081" x="8502650" y="5734050"/>
          <p14:tracePt t="21303" x="8502650" y="5743575"/>
          <p14:tracePt t="21319" x="8483600" y="5762625"/>
          <p14:tracePt t="21334" x="8466138" y="5770563"/>
          <p14:tracePt t="21350" x="8456613" y="5780088"/>
          <p14:tracePt t="21382" x="8447088" y="5780088"/>
          <p14:tracePt t="21398" x="8420100" y="5789613"/>
          <p14:tracePt t="21415" x="8393113" y="5799138"/>
          <p14:tracePt t="21420" x="8374063" y="5799138"/>
          <p14:tracePt t="21432" x="8329613" y="5799138"/>
          <p14:tracePt t="21435" x="8293100" y="5799138"/>
          <p14:tracePt t="21448" x="8264525" y="5799138"/>
          <p14:tracePt t="21451" x="8220075" y="5799138"/>
          <p14:tracePt t="21464" x="8183563" y="5799138"/>
          <p14:tracePt t="21468" x="8137525" y="5799138"/>
          <p14:tracePt t="21480" x="8108950" y="5799138"/>
          <p14:tracePt t="21483" x="8081963" y="5799138"/>
          <p14:tracePt t="21496" x="8072438" y="5799138"/>
          <p14:tracePt t="21499" x="8045450" y="5799138"/>
          <p14:tracePt t="21512" x="8027988" y="5799138"/>
          <p14:tracePt t="21515" x="7972425" y="5799138"/>
          <p14:tracePt t="21528" x="7945438" y="5799138"/>
          <p14:tracePt t="21531" x="7899400" y="5799138"/>
          <p14:tracePt t="21543" x="7835900" y="5799138"/>
          <p14:tracePt t="21547" x="7789863" y="5799138"/>
          <p14:tracePt t="21560" x="7735888" y="5799138"/>
          <p14:tracePt t="21564" x="7662863" y="5799138"/>
          <p14:tracePt t="21575" x="7589838" y="5799138"/>
          <p14:tracePt t="21580" x="7534275" y="5789613"/>
          <p14:tracePt t="21592" x="7451725" y="5762625"/>
          <p14:tracePt t="21596" x="7388225" y="5753100"/>
          <p14:tracePt t="21607" x="7334250" y="5743575"/>
          <p14:tracePt t="21614" x="7288213" y="5716588"/>
          <p14:tracePt t="21623" x="7223125" y="5697538"/>
          <p14:tracePt t="21629" x="7159625" y="5670550"/>
          <p14:tracePt t="21639" x="7105650" y="5643563"/>
          <p14:tracePt t="21645" x="7004050" y="5616575"/>
          <p14:tracePt t="21655" x="6923088" y="5588000"/>
          <p14:tracePt t="21658" x="6831013" y="5534025"/>
          <p14:tracePt t="21671" x="6740525" y="5478463"/>
          <p14:tracePt t="21676" x="6657975" y="5424488"/>
          <p14:tracePt t="21687" x="6584950" y="5387975"/>
          <p14:tracePt t="21692" x="6502400" y="5341938"/>
          <p14:tracePt t="21703" x="6438900" y="5305425"/>
          <p14:tracePt t="21707" x="6373813" y="5268913"/>
          <p14:tracePt t="21719" x="6292850" y="5214938"/>
          <p14:tracePt t="21723" x="6227763" y="5178425"/>
          <p14:tracePt t="21735" x="6164263" y="5132388"/>
          <p14:tracePt t="21739" x="6100763" y="5113338"/>
          <p14:tracePt t="21751" x="6037263" y="5068888"/>
          <p14:tracePt t="21755" x="5935663" y="5032375"/>
          <p14:tracePt t="21767" x="5862638" y="5003800"/>
          <p14:tracePt t="21771" x="5781675" y="4976813"/>
          <p14:tracePt t="21783" x="5699125" y="4940300"/>
          <p14:tracePt t="21787" x="5597525" y="4894263"/>
          <p14:tracePt t="21799" x="5507038" y="4867275"/>
          <p14:tracePt t="21802" x="5407025" y="4830763"/>
          <p14:tracePt t="21815" x="5341938" y="4784725"/>
          <p14:tracePt t="21819" x="5251450" y="4757738"/>
          <p14:tracePt t="21831" x="5187950" y="4721225"/>
          <p14:tracePt t="21835" x="5122863" y="4684713"/>
          <p14:tracePt t="21847" x="5059363" y="4648200"/>
          <p14:tracePt t="21850" x="5005388" y="4611688"/>
          <p14:tracePt t="21862" x="4959350" y="4556125"/>
          <p14:tracePt t="21866" x="4903788" y="4492625"/>
          <p14:tracePt t="21879" x="4867275" y="4446588"/>
          <p14:tracePt t="21882" x="4830763" y="4383088"/>
          <p14:tracePt t="21897" x="4776788" y="4300538"/>
          <p14:tracePt t="21898" x="4740275" y="4219575"/>
          <p14:tracePt t="21914" x="4694238" y="4137025"/>
          <p14:tracePt t="21914" x="4657725" y="4054475"/>
          <p14:tracePt t="21931" x="4611688" y="3971925"/>
          <p14:tracePt t="21932" x="4575175" y="3898900"/>
          <p14:tracePt t="21946" x="4548188" y="3816350"/>
          <p14:tracePt t="21948" x="4511675" y="3735388"/>
          <p14:tracePt t="21964" x="4484688" y="3643313"/>
          <p14:tracePt t="21966" x="4456113" y="3543300"/>
          <p14:tracePt t="21976" x="4429125" y="3451225"/>
          <p14:tracePt t="21982" x="4411663" y="3370263"/>
          <p14:tracePt t="21992" x="4383088" y="3287713"/>
          <p14:tracePt t="21998" x="4356100" y="3214688"/>
          <p14:tracePt t="22008" x="4302125" y="3132138"/>
          <p14:tracePt t="22013" x="4265613" y="3049588"/>
          <p14:tracePt t="22024" x="4210050" y="2968625"/>
          <p14:tracePt t="22029" x="4156075" y="2903538"/>
          <p14:tracePt t="22041" x="4119563" y="2857500"/>
          <p14:tracePt t="22046" x="4073525" y="2803525"/>
          <p14:tracePt t="22056" x="4037013" y="2776538"/>
          <p14:tracePt t="22073" x="4027488" y="2767013"/>
          <p14:tracePt t="22088" x="4008438" y="2757488"/>
          <p14:tracePt t="22093" x="4000500" y="2747963"/>
          <p14:tracePt t="22104" x="3981450" y="2730500"/>
          <p14:tracePt t="22109" x="3971925" y="2730500"/>
          <p14:tracePt t="22120" x="3954463" y="2720975"/>
          <p14:tracePt t="22125" x="3927475" y="2711450"/>
          <p14:tracePt t="22136" x="3917950" y="2703513"/>
          <p14:tracePt t="22141" x="3898900" y="2693988"/>
          <p14:tracePt t="22152" x="3890963" y="2693988"/>
          <p14:tracePt t="22156" x="3871913" y="2674938"/>
          <p14:tracePt t="22168" x="3844925" y="2667000"/>
          <p14:tracePt t="22184" x="3825875" y="2638425"/>
          <p14:tracePt t="22200" x="3817938" y="2630488"/>
          <p14:tracePt t="22216" x="3808413" y="2630488"/>
          <p14:tracePt t="22330" x="3798888" y="2630488"/>
          <p14:tracePt t="22346" x="3781425" y="2638425"/>
          <p14:tracePt t="22362" x="3781425" y="2647950"/>
          <p14:tracePt t="22368" x="3781425" y="2657475"/>
          <p14:tracePt t="22398" x="3781425" y="2674938"/>
          <p14:tracePt t="22410" x="3781425" y="2684463"/>
          <p14:tracePt t="22413" x="3781425" y="2693988"/>
          <p14:tracePt t="22425" x="3781425" y="2711450"/>
          <p14:tracePt t="22431" x="3781425" y="2720975"/>
          <p14:tracePt t="22446" x="3781425" y="2740025"/>
          <p14:tracePt t="22458" x="3781425" y="2757488"/>
          <p14:tracePt t="22463" x="3789363" y="2767013"/>
          <p14:tracePt t="22473" x="3789363" y="2794000"/>
          <p14:tracePt t="22478" x="3798888" y="2813050"/>
          <p14:tracePt t="22489" x="3825875" y="2840038"/>
          <p14:tracePt t="22495" x="3835400" y="2886075"/>
          <p14:tracePt t="22504" x="3854450" y="2903538"/>
          <p14:tracePt t="22511" x="3862388" y="2922588"/>
          <p14:tracePt t="22520" x="3881438" y="2968625"/>
          <p14:tracePt t="22524" x="3890963" y="2986088"/>
          <p14:tracePt t="22536" x="3898900" y="3005138"/>
          <p14:tracePt t="22541" x="3908425" y="3013075"/>
          <p14:tracePt t="22552" x="3917950" y="3059113"/>
          <p14:tracePt t="22556" x="3917950" y="3078163"/>
          <p14:tracePt t="22568" x="3917950" y="3122613"/>
          <p14:tracePt t="22572" x="3917950" y="3151188"/>
          <p14:tracePt t="22584" x="3935413" y="3159125"/>
          <p14:tracePt t="22616" x="3935413" y="3168650"/>
          <p14:tracePt t="22621" x="3935413" y="3178175"/>
          <p14:tracePt t="22649" x="3935413" y="3187700"/>
          <p14:tracePt t="22653" x="3935413" y="3195638"/>
          <p14:tracePt t="22665" x="3935413" y="3214688"/>
          <p14:tracePt t="22669" x="3935413" y="3224213"/>
          <p14:tracePt t="22681" x="3935413" y="3232150"/>
          <p14:tracePt t="22685" x="3935413" y="3260725"/>
          <p14:tracePt t="22697" x="3935413" y="3278188"/>
          <p14:tracePt t="22701" x="3935413" y="3297238"/>
          <p14:tracePt t="22714" x="3944938" y="3324225"/>
          <p14:tracePt t="22716" x="3944938" y="3333750"/>
          <p14:tracePt t="22730" x="3944938" y="3351213"/>
          <p14:tracePt t="22733" x="3944938" y="3378200"/>
          <p14:tracePt t="22746" x="3944938" y="3387725"/>
          <p14:tracePt t="22749" x="3954463" y="3397250"/>
          <p14:tracePt t="22765" x="3954463" y="3406775"/>
          <p14:tracePt t="22778" x="3954463" y="3424238"/>
          <p14:tracePt t="22782" x="3954463" y="3433763"/>
          <p14:tracePt t="22793" x="3954463" y="3451225"/>
          <p14:tracePt t="22797" x="3954463" y="3470275"/>
          <p14:tracePt t="22809" x="3954463" y="3479800"/>
          <p14:tracePt t="22827" x="3971925" y="3516313"/>
          <p14:tracePt t="22830" x="3971925" y="3543300"/>
          <p14:tracePt t="22841" x="3971925" y="3560763"/>
          <p14:tracePt t="22846" x="3981450" y="3579813"/>
          <p14:tracePt t="22857" x="3981450" y="3589338"/>
          <p14:tracePt t="22863" x="3981450" y="3597275"/>
          <p14:tracePt t="22872" x="3981450" y="3616325"/>
          <p14:tracePt t="22888" x="3981450" y="3625850"/>
          <p14:tracePt t="22894" x="3981450" y="3633788"/>
          <p14:tracePt t="22904" x="3981450" y="3643313"/>
          <p14:tracePt t="22920" x="3990975" y="3652838"/>
          <p14:tracePt t="22942" x="3990975" y="3670300"/>
          <p14:tracePt t="22952" x="3990975" y="3689350"/>
          <p14:tracePt t="22956" x="3990975" y="3698875"/>
          <p14:tracePt t="22968" x="3990975" y="3706813"/>
          <p14:tracePt t="22972" x="3990975" y="3725863"/>
          <p14:tracePt t="22984" x="3990975" y="3735388"/>
          <p14:tracePt t="22988" x="4000500" y="3771900"/>
          <p14:tracePt t="23016" x="4000500" y="3779838"/>
          <p14:tracePt t="23021" x="4000500" y="3789363"/>
          <p14:tracePt t="23052" x="4000500" y="3798888"/>
          <p14:tracePt t="23064" x="4000500" y="3808413"/>
          <p14:tracePt t="23082" x="4008438" y="3816350"/>
          <p14:tracePt t="23100" x="4017963" y="3844925"/>
          <p14:tracePt t="23112" x="4027488" y="3844925"/>
          <p14:tracePt t="23128" x="4027488" y="3852863"/>
          <p14:tracePt t="23132" x="4027488" y="3862388"/>
          <p14:tracePt t="23145" x="4037013" y="3871913"/>
          <p14:tracePt t="23161" x="4037013" y="3881438"/>
          <p14:tracePt t="23178" x="4044950" y="3908425"/>
          <p14:tracePt t="23194" x="4044950" y="3917950"/>
          <p14:tracePt t="23209" x="4044950" y="3927475"/>
          <p14:tracePt t="23290" x="4044950" y="3935413"/>
          <p14:tracePt t="23306" x="4054475" y="3954463"/>
          <p14:tracePt t="23354" x="4054475" y="3981450"/>
          <p14:tracePt t="23484" x="4054475" y="3990975"/>
          <p14:tracePt t="23594" x="4054475" y="4000500"/>
          <p14:tracePt t="23598" x="4054475" y="4008438"/>
          <p14:tracePt t="23612" x="4064000" y="4017963"/>
          <p14:tracePt t="23628" x="4064000" y="4027488"/>
          <p14:tracePt t="23643" x="4083050" y="4037013"/>
          <p14:tracePt t="24141" x="4073525" y="4037013"/>
          <p14:tracePt t="24155" x="4054475" y="4037013"/>
          <p14:tracePt t="24170" x="4044950" y="4037013"/>
          <p14:tracePt t="24174" x="4027488" y="4037013"/>
          <p14:tracePt t="24202" x="4017963" y="4037013"/>
          <p14:tracePt t="24218" x="4008438" y="4037013"/>
          <p14:tracePt t="24234" x="4000500" y="4037013"/>
          <p14:tracePt t="24250" x="3990975" y="4037013"/>
          <p14:tracePt t="24266" x="3981450" y="4037013"/>
          <p14:tracePt t="24282" x="3971925" y="4054475"/>
          <p14:tracePt t="24348" x="3971925" y="4064000"/>
          <p14:tracePt t="24362" x="3954463" y="4081463"/>
          <p14:tracePt t="24366" x="3954463" y="4090988"/>
          <p14:tracePt t="24378" x="3954463" y="4100513"/>
          <p14:tracePt t="24382" x="3954463" y="4117975"/>
          <p14:tracePt t="24395" x="3954463" y="4146550"/>
          <p14:tracePt t="24411" x="3954463" y="4154488"/>
          <p14:tracePt t="24414" x="3954463" y="4173538"/>
          <p14:tracePt t="24430" x="3954463" y="4183063"/>
          <p14:tracePt t="24444" x="3954463" y="4210050"/>
          <p14:tracePt t="24461" x="3954463" y="4219575"/>
          <p14:tracePt t="24477" x="3954463" y="4227513"/>
          <p14:tracePt t="24494" x="3954463" y="4237038"/>
          <p14:tracePt t="24524" x="3954463" y="4246563"/>
          <p14:tracePt t="24529" x="3963988" y="4246563"/>
          <p14:tracePt t="24540" x="3971925" y="4264025"/>
          <p14:tracePt t="24556" x="3981450" y="4283075"/>
          <p14:tracePt t="24560" x="3981450" y="4292600"/>
          <p14:tracePt t="24572" x="3990975" y="4300538"/>
          <p14:tracePt t="24576" x="4000500" y="4310063"/>
          <p14:tracePt t="24587" x="4008438" y="4319588"/>
          <p14:tracePt t="24604" x="4017963" y="4329113"/>
          <p14:tracePt t="24610" x="4027488" y="4329113"/>
          <p14:tracePt t="24619" x="4037013" y="4337050"/>
          <p14:tracePt t="24635" x="4044950" y="4356100"/>
          <p14:tracePt t="24732" x="4044950" y="4365625"/>
          <p14:tracePt t="24749" x="4044950" y="4392613"/>
          <p14:tracePt t="24764" x="4044950" y="4402138"/>
          <p14:tracePt t="24770" x="4054475" y="4410075"/>
          <p14:tracePt t="24795" x="4064000" y="4410075"/>
          <p14:tracePt t="24990" x="4083050" y="4429125"/>
          <p14:tracePt t="25006" x="4090988" y="4438650"/>
          <p14:tracePt t="25022" x="4100513" y="4456113"/>
          <p14:tracePt t="25026" x="4110038" y="4465638"/>
          <p14:tracePt t="25054" x="4127500" y="4483100"/>
          <p14:tracePt t="25059" x="4127500" y="4492625"/>
          <p14:tracePt t="25070" x="4137025" y="4511675"/>
          <p14:tracePt t="25075" x="4156075" y="4519613"/>
          <p14:tracePt t="25085" x="4164013" y="4519613"/>
          <p14:tracePt t="25089" x="4183063" y="4519613"/>
          <p14:tracePt t="25101" x="4200525" y="4538663"/>
          <p14:tracePt t="25105" x="4229100" y="4548188"/>
          <p14:tracePt t="25117" x="4246563" y="4556125"/>
          <p14:tracePt t="25121" x="4283075" y="4575175"/>
          <p14:tracePt t="25133" x="4302125" y="4575175"/>
          <p14:tracePt t="25136" x="4329113" y="4592638"/>
          <p14:tracePt t="25148" x="4356100" y="4602163"/>
          <p14:tracePt t="25152" x="4402138" y="4629150"/>
          <p14:tracePt t="25164" x="4411663" y="4629150"/>
          <p14:tracePt t="25168" x="4448175" y="4648200"/>
          <p14:tracePt t="25180" x="4456113" y="4648200"/>
          <p14:tracePt t="25184" x="4475163" y="4657725"/>
          <p14:tracePt t="25196" x="4492625" y="4657725"/>
          <p14:tracePt t="25200" x="4511675" y="4665663"/>
          <p14:tracePt t="25212" x="4521200" y="4665663"/>
          <p14:tracePt t="25217" x="4529138" y="4665663"/>
          <p14:tracePt t="25229" x="4538663" y="4684713"/>
          <p14:tracePt t="25232" x="4557713" y="4684713"/>
          <p14:tracePt t="25248" x="4565650" y="4684713"/>
          <p14:tracePt t="25262" x="4575175" y="4684713"/>
          <p14:tracePt t="25278" x="4594225" y="4684713"/>
          <p14:tracePt t="25294" x="4611688" y="4694238"/>
          <p14:tracePt t="25296" x="4630738" y="4694238"/>
          <p14:tracePt t="25310" x="4648200" y="4694238"/>
          <p14:tracePt t="25313" x="4675188" y="4694238"/>
          <p14:tracePt t="25324" x="4703763" y="4694238"/>
          <p14:tracePt t="25329" x="4721225" y="4702175"/>
          <p14:tracePt t="25341" x="4748213" y="4702175"/>
          <p14:tracePt t="25345" x="4784725" y="4702175"/>
          <p14:tracePt t="25358" x="4813300" y="4702175"/>
          <p14:tracePt t="25362" x="4830763" y="4702175"/>
          <p14:tracePt t="25372" x="4849813" y="4702175"/>
          <p14:tracePt t="25378" x="4876800" y="4702175"/>
          <p14:tracePt t="25388" x="4895850" y="4702175"/>
          <p14:tracePt t="25394" x="4913313" y="4702175"/>
          <p14:tracePt t="25404" x="4932363" y="4702175"/>
          <p14:tracePt t="25410" x="4949825" y="4702175"/>
          <p14:tracePt t="25420" x="4976813" y="4702175"/>
          <p14:tracePt t="25425" x="4995863" y="4702175"/>
          <p14:tracePt t="25436" x="5032375" y="4702175"/>
          <p14:tracePt t="25440" x="5049838" y="4711700"/>
          <p14:tracePt t="25452" x="5078413" y="4711700"/>
          <p14:tracePt t="25457" x="5095875" y="4711700"/>
          <p14:tracePt t="25468" x="5132388" y="4711700"/>
          <p14:tracePt t="25484" x="5151438" y="4711700"/>
          <p14:tracePt t="25488" x="5178425" y="4711700"/>
          <p14:tracePt t="25501" x="5187950" y="4711700"/>
          <p14:tracePt t="25504" x="5214938" y="4711700"/>
          <p14:tracePt t="25517" x="5224463" y="4711700"/>
          <p14:tracePt t="25533" x="5232400" y="4711700"/>
          <p14:tracePt t="25549" x="5241925" y="4711700"/>
          <p14:tracePt t="25564" x="5260975" y="4711700"/>
          <p14:tracePt t="25584" x="5268913" y="4711700"/>
          <p14:tracePt t="25596" x="5287963" y="4711700"/>
          <p14:tracePt t="25600" x="5305425" y="4711700"/>
          <p14:tracePt t="25612" x="5324475" y="4711700"/>
          <p14:tracePt t="25616" x="5351463" y="4711700"/>
          <p14:tracePt t="25628" x="5360988" y="4711700"/>
          <p14:tracePt t="25632" x="5378450" y="4711700"/>
          <p14:tracePt t="25645" x="5387975" y="4711700"/>
          <p14:tracePt t="25661" x="5397500" y="4711700"/>
          <p14:tracePt t="25664" x="5414963" y="4711700"/>
          <p14:tracePt t="25678" x="5424488" y="4711700"/>
          <p14:tracePt t="25680" x="5443538" y="4711700"/>
          <p14:tracePt t="25694" x="5451475" y="4711700"/>
          <p14:tracePt t="25696" x="5480050" y="4711700"/>
          <p14:tracePt t="25709" x="5487988" y="4711700"/>
          <p14:tracePt t="25712" x="5507038" y="4711700"/>
          <p14:tracePt t="25724" x="5524500" y="4711700"/>
          <p14:tracePt t="25729" x="5543550" y="4711700"/>
          <p14:tracePt t="25743" x="5561013" y="4711700"/>
          <p14:tracePt t="25748" x="5589588" y="4711700"/>
          <p14:tracePt t="25761" x="5626100" y="4711700"/>
          <p14:tracePt t="25774" x="5634038" y="4711700"/>
          <p14:tracePt t="25779" x="5653088" y="4711700"/>
          <p14:tracePt t="25789" x="5662613" y="4711700"/>
          <p14:tracePt t="25794" x="5670550" y="4711700"/>
          <p14:tracePt t="25805" x="5680075" y="4711700"/>
          <p14:tracePt t="25821" x="5699125" y="4711700"/>
          <p14:tracePt t="25853" x="5708650" y="4711700"/>
          <p14:tracePt t="25885" x="5716588" y="4711700"/>
          <p14:tracePt t="25889" x="5726113" y="4711700"/>
          <p14:tracePt t="25902" x="5735638" y="4711700"/>
          <p14:tracePt t="25917" x="5745163" y="4711700"/>
          <p14:tracePt t="25933" x="5753100" y="4711700"/>
          <p14:tracePt t="26062" x="5762625" y="4711700"/>
          <p14:tracePt t="26784" x="5772150" y="4711700"/>
          <p14:tracePt t="26816" x="5753100" y="4711700"/>
          <p14:tracePt t="26821" x="5745163" y="4721225"/>
          <p14:tracePt t="26834" x="5735638" y="4721225"/>
          <p14:tracePt t="26838" x="5726113" y="4730750"/>
          <p14:tracePt t="26847" x="5699125" y="4730750"/>
          <p14:tracePt t="26850" x="5662613" y="4738688"/>
          <p14:tracePt t="26862" x="5626100" y="4738688"/>
          <p14:tracePt t="26880" x="5597525" y="4738688"/>
          <p14:tracePt t="26882" x="5570538" y="4738688"/>
          <p14:tracePt t="26895" x="5553075" y="4738688"/>
          <p14:tracePt t="26898" x="5516563" y="4738688"/>
          <p14:tracePt t="26912" x="5487988" y="4738688"/>
          <p14:tracePt t="26914" x="5461000" y="4738688"/>
          <p14:tracePt t="26941" x="5407025" y="4738688"/>
          <p14:tracePt t="26945" x="5387975" y="4738688"/>
          <p14:tracePt t="26946" x="5370513" y="4738688"/>
          <p14:tracePt t="26958" x="5341938" y="4738688"/>
          <p14:tracePt t="26964" x="5334000" y="4757738"/>
          <p14:tracePt t="26974" x="5314950" y="4757738"/>
          <p14:tracePt t="26991" x="5278438" y="4757738"/>
          <p14:tracePt t="27007" x="5260975" y="4757738"/>
          <p14:tracePt t="27012" x="5224463" y="4767263"/>
          <p14:tracePt t="27028" x="5205413" y="4767263"/>
          <p14:tracePt t="27038" x="5178425" y="4767263"/>
          <p14:tracePt t="27044" x="5168900" y="4767263"/>
          <p14:tracePt t="27054" x="5132388" y="4767263"/>
          <p14:tracePt t="27059" x="5114925" y="4767263"/>
          <p14:tracePt t="27072" x="5105400" y="4767263"/>
          <p14:tracePt t="27080" x="5086350" y="4767263"/>
          <p14:tracePt t="27088" x="5068888" y="4767263"/>
          <p14:tracePt t="27094" x="5049838" y="4767263"/>
          <p14:tracePt t="27103" x="5022850" y="4767263"/>
          <p14:tracePt t="27108" x="5005388" y="4767263"/>
          <p14:tracePt t="27118" x="4968875" y="4767263"/>
          <p14:tracePt t="27122" x="4940300" y="4767263"/>
          <p14:tracePt t="27134" x="4932363" y="4767263"/>
          <p14:tracePt t="27138" x="4913313" y="4767263"/>
          <p14:tracePt t="27150" x="4895850" y="4767263"/>
          <p14:tracePt t="27154" x="4876800" y="4767263"/>
          <p14:tracePt t="27175" x="4857750" y="4767263"/>
          <p14:tracePt t="27178" x="4849813" y="4767263"/>
          <p14:tracePt t="27191" x="4813300" y="4767263"/>
          <p14:tracePt t="27207" x="4803775" y="4767263"/>
          <p14:tracePt t="27211" x="4794250" y="4767263"/>
          <p14:tracePt t="27222" x="4784725" y="4767263"/>
          <p14:tracePt t="27227" x="4757738" y="4767263"/>
          <p14:tracePt t="27238" x="4740275" y="4767263"/>
          <p14:tracePt t="27244" x="4730750" y="4767263"/>
          <p14:tracePt t="27254" x="4711700" y="4767263"/>
          <p14:tracePt t="27286" x="4703763" y="4767263"/>
          <p14:tracePt t="27290" x="4684713" y="4767263"/>
          <p14:tracePt t="27351" x="4675188" y="4767263"/>
          <p14:tracePt t="27638" x="4657725" y="4767263"/>
          <p14:tracePt t="27848" x="4648200" y="4767263"/>
          <p14:tracePt t="27878" x="4638675" y="4767263"/>
          <p14:tracePt t="27895" x="4630738" y="4767263"/>
          <p14:tracePt t="28266" x="4621213" y="4767263"/>
          <p14:tracePt t="28282" x="4602163" y="4767263"/>
          <p14:tracePt t="28298" x="4594225" y="4767263"/>
          <p14:tracePt t="28315" x="4584700" y="4767263"/>
          <p14:tracePt t="28377" x="4557713" y="4767263"/>
          <p14:tracePt t="28393" x="4548188" y="4767263"/>
          <p14:tracePt t="28409" x="4538663" y="4767263"/>
          <p14:tracePt t="28426" x="4529138" y="4767263"/>
          <p14:tracePt t="28431" x="4521200" y="4767263"/>
          <p14:tracePt t="28473" x="4511675" y="4767263"/>
          <p14:tracePt t="29554" x="4502150" y="4767263"/>
          <p14:tracePt t="29571" x="4475163" y="4767263"/>
          <p14:tracePt t="29587" x="4448175" y="4757738"/>
          <p14:tracePt t="29592" x="4411663" y="4748213"/>
          <p14:tracePt t="29603" x="4392613" y="4738688"/>
          <p14:tracePt t="29609" x="4365625" y="4711700"/>
          <p14:tracePt t="29619" x="4356100" y="4702175"/>
          <p14:tracePt t="29624" x="4338638" y="4684713"/>
          <p14:tracePt t="29635" x="4329113" y="4675188"/>
          <p14:tracePt t="29639" x="4310063" y="4648200"/>
          <p14:tracePt t="29683" x="4310063" y="4638675"/>
          <p14:tracePt t="29687" x="4310063" y="4629150"/>
          <p14:tracePt t="29699" x="4310063" y="4584700"/>
          <p14:tracePt t="29703" x="4292600" y="4556125"/>
          <p14:tracePt t="29715" x="4292600" y="4538663"/>
          <p14:tracePt t="29719" x="4283075" y="4483100"/>
          <p14:tracePt t="29731" x="4283075" y="4438650"/>
          <p14:tracePt t="29735" x="4283075" y="4402138"/>
          <p14:tracePt t="29747" x="4283075" y="4356100"/>
          <p14:tracePt t="29751" x="4273550" y="4300538"/>
          <p14:tracePt t="29763" x="4246563" y="4292600"/>
          <p14:tracePt t="29767" x="4246563" y="4273550"/>
          <p14:tracePt t="29779" x="4246563" y="4237038"/>
          <p14:tracePt t="29796" x="4237038" y="4219575"/>
          <p14:tracePt t="30082" x="4237038" y="4227513"/>
          <p14:tracePt t="30115" x="4237038" y="4237038"/>
          <p14:tracePt t="30118" x="4237038" y="4256088"/>
          <p14:tracePt t="30130" x="4237038" y="4264025"/>
          <p14:tracePt t="30148" x="4237038" y="4273550"/>
          <p14:tracePt t="30308" x="4229100" y="4283075"/>
          <p14:tracePt t="30326" x="4183063" y="4283075"/>
          <p14:tracePt t="30330" x="4127500" y="4283075"/>
          <p14:tracePt t="30338" x="4100513" y="4283075"/>
          <p14:tracePt t="30344" x="4037013" y="4227513"/>
          <p14:tracePt t="30354" x="3917950" y="4146550"/>
          <p14:tracePt t="30360" x="3762375" y="4037013"/>
          <p14:tracePt t="30370" x="3552825" y="3871913"/>
          <p14:tracePt t="30375" x="3287713" y="3670300"/>
          <p14:tracePt t="30386" x="3013075" y="3433763"/>
          <p14:tracePt t="30390" x="2693988" y="3141663"/>
          <p14:tracePt t="30402" x="2411413" y="2886075"/>
          <p14:tracePt t="30406" x="2054225" y="2547938"/>
          <p14:tracePt t="30418" x="1671638" y="2209800"/>
          <p14:tracePt t="30422" x="1250950" y="1890713"/>
          <p14:tracePt t="30434" x="757238" y="1479550"/>
          <p14:tracePt t="30439" x="292100" y="1068388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8B47-5D27-4EB3-B1B1-B1C0692F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35031-24F2-46EB-A495-5CDB05EF3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6" t="62368" r="14770" b="23206"/>
          <a:stretch/>
        </p:blipFill>
        <p:spPr>
          <a:xfrm>
            <a:off x="0" y="-10869"/>
            <a:ext cx="11430000" cy="659423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051AB85-B51B-4625-B7FC-F8D164E5A3FC}"/>
              </a:ext>
            </a:extLst>
          </p:cNvPr>
          <p:cNvSpPr/>
          <p:nvPr/>
        </p:nvSpPr>
        <p:spPr>
          <a:xfrm>
            <a:off x="8534400" y="263769"/>
            <a:ext cx="4343400" cy="23622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đi sang đường nên đi trên vạch kẻ đường dành cho người đi bộ và chú ý quan sát xe, các phương tiện giao thông.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1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3" x="9671050" y="6254750"/>
          <p14:tracePt t="206" x="9671050" y="6264275"/>
          <p14:tracePt t="213" x="9671050" y="6273800"/>
          <p14:tracePt t="222" x="9671050" y="6291263"/>
          <p14:tracePt t="226" x="9671050" y="6327775"/>
          <p14:tracePt t="238" x="9671050" y="6337300"/>
          <p14:tracePt t="400" x="9671050" y="6319838"/>
          <p14:tracePt t="404" x="9653588" y="6283325"/>
          <p14:tracePt t="416" x="9644063" y="6264275"/>
          <p14:tracePt t="420" x="9644063" y="6218238"/>
          <p14:tracePt t="432" x="9634538" y="6173788"/>
          <p14:tracePt t="436" x="9625013" y="6173788"/>
          <p14:tracePt t="448" x="9607550" y="6145213"/>
          <p14:tracePt t="452" x="9561513" y="6118225"/>
          <p14:tracePt t="464" x="9507538" y="6118225"/>
          <p14:tracePt t="468" x="9434513" y="6118225"/>
          <p14:tracePt t="480" x="9405938" y="6118225"/>
          <p14:tracePt t="484" x="9361488" y="6118225"/>
          <p14:tracePt t="496" x="9324975" y="6118225"/>
          <p14:tracePt t="500" x="9278938" y="6118225"/>
          <p14:tracePt t="513" x="9223375" y="6118225"/>
          <p14:tracePt t="516" x="9169400" y="6118225"/>
          <p14:tracePt t="530" x="9113838" y="6108700"/>
          <p14:tracePt t="532" x="9013825" y="6091238"/>
          <p14:tracePt t="546" x="8921750" y="6054725"/>
          <p14:tracePt t="548" x="8804275" y="6027738"/>
          <p14:tracePt t="562" x="8675688" y="5981700"/>
          <p14:tracePt t="564" x="8539163" y="5918200"/>
          <p14:tracePt t="577" x="8410575" y="5862638"/>
          <p14:tracePt t="581" x="8256588" y="5789613"/>
          <p14:tracePt t="594" x="8101013" y="5707063"/>
          <p14:tracePt t="596" x="7981950" y="5634038"/>
          <p14:tracePt t="609" x="7881938" y="5561013"/>
          <p14:tracePt t="614" x="7762875" y="5478463"/>
          <p14:tracePt t="625" x="7680325" y="5387975"/>
          <p14:tracePt t="630" x="7580313" y="5314950"/>
          <p14:tracePt t="640" x="7497763" y="5259388"/>
          <p14:tracePt t="646" x="7397750" y="5195888"/>
          <p14:tracePt t="656" x="7296150" y="5149850"/>
          <p14:tracePt t="663" x="7196138" y="5105400"/>
          <p14:tracePt t="672" x="7105650" y="5049838"/>
          <p14:tracePt t="678" x="7004050" y="5022850"/>
          <p14:tracePt t="688" x="6923088" y="4995863"/>
          <p14:tracePt t="694" x="6850063" y="4967288"/>
          <p14:tracePt t="704" x="6804025" y="4959350"/>
          <p14:tracePt t="708" x="6757988" y="4949825"/>
          <p14:tracePt t="720" x="6721475" y="4940300"/>
          <p14:tracePt t="725" x="6704013" y="4930775"/>
          <p14:tracePt t="736" x="6657975" y="4903788"/>
          <p14:tracePt t="740" x="6621463" y="4903788"/>
          <p14:tracePt t="752" x="6575425" y="4894263"/>
          <p14:tracePt t="756" x="6565900" y="4894263"/>
          <p14:tracePt t="768" x="6538913" y="4884738"/>
          <p14:tracePt t="772" x="6529388" y="4876800"/>
          <p14:tracePt t="784" x="6521450" y="4876800"/>
          <p14:tracePt t="788" x="6483350" y="4867275"/>
          <p14:tracePt t="800" x="6483350" y="4857750"/>
          <p14:tracePt t="816" x="6475413" y="4848225"/>
          <p14:tracePt t="820" x="6465888" y="4830763"/>
          <p14:tracePt t="1104" x="6465888" y="4821238"/>
          <p14:tracePt t="1124" x="6502400" y="4821238"/>
          <p14:tracePt t="1136" x="6529388" y="4811713"/>
          <p14:tracePt t="1140" x="6557963" y="4811713"/>
          <p14:tracePt t="1152" x="6575425" y="4811713"/>
          <p14:tracePt t="1156" x="6584950" y="4811713"/>
          <p14:tracePt t="1168" x="6594475" y="4803775"/>
          <p14:tracePt t="2028" x="6594475" y="4821238"/>
          <p14:tracePt t="2033" x="6575425" y="4840288"/>
          <p14:tracePt t="2044" x="6565900" y="4848225"/>
          <p14:tracePt t="2051" x="6548438" y="4876800"/>
          <p14:tracePt t="2063" x="6538913" y="4894263"/>
          <p14:tracePt t="2066" x="6529388" y="4903788"/>
          <p14:tracePt t="2075" x="6511925" y="4922838"/>
          <p14:tracePt t="2081" x="6502400" y="4940300"/>
          <p14:tracePt t="2090" x="6492875" y="4959350"/>
          <p14:tracePt t="2106" x="6492875" y="4976813"/>
          <p14:tracePt t="2138" x="6492875" y="4986338"/>
          <p14:tracePt t="2154" x="6492875" y="4995863"/>
          <p14:tracePt t="2158" x="6492875" y="5003800"/>
          <p14:tracePt t="2170" x="6492875" y="5013325"/>
          <p14:tracePt t="2175" x="6492875" y="5032375"/>
          <p14:tracePt t="2186" x="6492875" y="5040313"/>
          <p14:tracePt t="2191" x="6492875" y="5049838"/>
          <p14:tracePt t="2266" x="6483350" y="5059363"/>
          <p14:tracePt t="2283" x="6465888" y="5068888"/>
          <p14:tracePt t="2286" x="6456363" y="5068888"/>
          <p14:tracePt t="2299" x="6456363" y="5076825"/>
          <p14:tracePt t="2303" x="6446838" y="5076825"/>
          <p14:tracePt t="2315" x="6438900" y="5076825"/>
          <p14:tracePt t="2319" x="6419850" y="5076825"/>
          <p14:tracePt t="2331" x="6402388" y="5076825"/>
          <p14:tracePt t="2335" x="6383338" y="5076825"/>
          <p14:tracePt t="2347" x="6329363" y="5076825"/>
          <p14:tracePt t="2351" x="6300788" y="5068888"/>
          <p14:tracePt t="2364" x="6237288" y="4995863"/>
          <p14:tracePt t="2366" x="6210300" y="4959350"/>
          <p14:tracePt t="2380" x="6154738" y="4922838"/>
          <p14:tracePt t="2383" x="6110288" y="4876800"/>
          <p14:tracePt t="2397" x="6045200" y="4803775"/>
          <p14:tracePt t="2398" x="5991225" y="4721225"/>
          <p14:tracePt t="2413" x="5918200" y="4657725"/>
          <p14:tracePt t="2415" x="5881688" y="4575175"/>
          <p14:tracePt t="2429" x="5854700" y="4511675"/>
          <p14:tracePt t="2431" x="5826125" y="4456113"/>
          <p14:tracePt t="2442" x="5818188" y="4392613"/>
          <p14:tracePt t="2448" x="5818188" y="4337050"/>
          <p14:tracePt t="2459" x="5818188" y="4283075"/>
          <p14:tracePt t="2464" x="5818188" y="4227513"/>
          <p14:tracePt t="2476" x="5818188" y="4164013"/>
          <p14:tracePt t="2480" x="5845175" y="4100513"/>
          <p14:tracePt t="2491" x="5872163" y="4037013"/>
          <p14:tracePt t="2496" x="5908675" y="3990975"/>
          <p14:tracePt t="2506" x="5945188" y="3944938"/>
          <p14:tracePt t="2513" x="5991225" y="3881438"/>
          <p14:tracePt t="2522" x="6045200" y="3825875"/>
          <p14:tracePt t="2529" x="6127750" y="3762375"/>
          <p14:tracePt t="2538" x="6210300" y="3706813"/>
          <p14:tracePt t="2544" x="6256338" y="3670300"/>
          <p14:tracePt t="2554" x="6319838" y="3633788"/>
          <p14:tracePt t="2560" x="6383338" y="3589338"/>
          <p14:tracePt t="2570" x="6429375" y="3560763"/>
          <p14:tracePt t="2575" x="6475413" y="3533775"/>
          <p14:tracePt t="2586" x="6483350" y="3524250"/>
          <p14:tracePt t="2618" x="6492875" y="3516313"/>
          <p14:tracePt t="2668" x="6511925" y="3516313"/>
          <p14:tracePt t="2673" x="6521450" y="3516313"/>
          <p14:tracePt t="2684" x="6529388" y="3516313"/>
          <p14:tracePt t="2704" x="6538913" y="3516313"/>
          <p14:tracePt t="2717" x="6548438" y="3516313"/>
          <p14:tracePt t="2733" x="6548438" y="3524250"/>
          <p14:tracePt t="2748" x="6548438" y="3543300"/>
          <p14:tracePt t="2751" x="6548438" y="3570288"/>
          <p14:tracePt t="2765" x="6538913" y="3625850"/>
          <p14:tracePt t="2767" x="6492875" y="3652838"/>
          <p14:tracePt t="2781" x="6402388" y="3735388"/>
          <p14:tracePt t="2783" x="6346825" y="3762375"/>
          <p14:tracePt t="2797" x="6273800" y="3825875"/>
          <p14:tracePt t="2799" x="6191250" y="3871913"/>
          <p14:tracePt t="2814" x="6146800" y="3889375"/>
          <p14:tracePt t="2816" x="6100763" y="3917950"/>
          <p14:tracePt t="2848" x="6073775" y="3927475"/>
          <p14:tracePt t="2859" x="6054725" y="3935413"/>
          <p14:tracePt t="2865" x="6037263" y="3944938"/>
          <p14:tracePt t="2877" x="5964238" y="3963988"/>
          <p14:tracePt t="2882" x="5918200" y="3990975"/>
          <p14:tracePt t="2891" x="5862638" y="3990975"/>
          <p14:tracePt t="2899" x="5826125" y="4000500"/>
          <p14:tracePt t="2908" x="5753100" y="4008438"/>
          <p14:tracePt t="2912" x="5626100" y="4008438"/>
          <p14:tracePt t="2922" x="5470525" y="4008438"/>
          <p14:tracePt t="2928" x="5287963" y="4008438"/>
          <p14:tracePt t="2938" x="5086350" y="4008438"/>
          <p14:tracePt t="2943" x="4922838" y="4008438"/>
          <p14:tracePt t="2954" x="4757738" y="4008438"/>
          <p14:tracePt t="2958" x="4630738" y="4008438"/>
          <p14:tracePt t="2970" x="4538663" y="3990975"/>
          <p14:tracePt t="2974" x="4475163" y="3963988"/>
          <p14:tracePt t="2986" x="4465638" y="3963988"/>
          <p14:tracePt t="2990" x="4448175" y="3917950"/>
          <p14:tracePt t="3002" x="4448175" y="3889375"/>
          <p14:tracePt t="3018" x="4448175" y="3871913"/>
          <p14:tracePt t="3022" x="4448175" y="3816350"/>
          <p14:tracePt t="3035" x="4484688" y="3789363"/>
          <p14:tracePt t="3039" x="4548188" y="3735388"/>
          <p14:tracePt t="3051" x="4611688" y="3662363"/>
          <p14:tracePt t="3055" x="4748213" y="3579813"/>
          <p14:tracePt t="3067" x="4903788" y="3487738"/>
          <p14:tracePt t="3071" x="5105400" y="3387725"/>
          <p14:tracePt t="3083" x="5305425" y="3297238"/>
          <p14:tracePt t="3087" x="5497513" y="3232150"/>
          <p14:tracePt t="3098" x="5680075" y="3187700"/>
          <p14:tracePt t="3103" x="5818188" y="3159125"/>
          <p14:tracePt t="3115" x="5945188" y="3141663"/>
          <p14:tracePt t="3119" x="6037263" y="3132138"/>
          <p14:tracePt t="3131" x="6100763" y="3122613"/>
          <p14:tracePt t="3135" x="6154738" y="3122613"/>
          <p14:tracePt t="3147" x="6191250" y="3122613"/>
          <p14:tracePt t="3151" x="6237288" y="3122613"/>
          <p14:tracePt t="3163" x="6256338" y="3122613"/>
          <p14:tracePt t="3167" x="6273800" y="3132138"/>
          <p14:tracePt t="3180" x="6283325" y="3132138"/>
          <p14:tracePt t="3183" x="6300788" y="3151188"/>
          <p14:tracePt t="3196" x="6300788" y="3168650"/>
          <p14:tracePt t="3212" x="6300788" y="3187700"/>
          <p14:tracePt t="3310" x="6300788" y="3205163"/>
          <p14:tracePt t="3374" x="6300788" y="3214688"/>
          <p14:tracePt t="3379" x="6300788" y="3241675"/>
          <p14:tracePt t="3389" x="6300788" y="3251200"/>
          <p14:tracePt t="3392" x="6300788" y="3260725"/>
          <p14:tracePt t="3404" x="6300788" y="3278188"/>
          <p14:tracePt t="3408" x="6300788" y="3287713"/>
          <p14:tracePt t="3420" x="6300788" y="3324225"/>
          <p14:tracePt t="3425" x="6283325" y="3351213"/>
          <p14:tracePt t="3436" x="6283325" y="3360738"/>
          <p14:tracePt t="3441" x="6273800" y="3378200"/>
          <p14:tracePt t="3453" x="6227763" y="3451225"/>
          <p14:tracePt t="3456" x="6183313" y="3487738"/>
          <p14:tracePt t="3468" x="6127750" y="3552825"/>
          <p14:tracePt t="3472" x="6045200" y="3625850"/>
          <p14:tracePt t="3484" x="6008688" y="3652838"/>
          <p14:tracePt t="3488" x="5927725" y="3725863"/>
          <p14:tracePt t="3500" x="5826125" y="3808413"/>
          <p14:tracePt t="3504" x="5708650" y="3881438"/>
          <p14:tracePt t="3516" x="5570538" y="3971925"/>
          <p14:tracePt t="3520" x="5451475" y="4044950"/>
          <p14:tracePt t="3532" x="5351463" y="4110038"/>
          <p14:tracePt t="3537" x="5268913" y="4146550"/>
          <p14:tracePt t="3548" x="5268913" y="4154488"/>
          <p14:tracePt t="3552" x="5260975" y="4173538"/>
          <p14:tracePt t="3564" x="5260975" y="4210050"/>
          <p14:tracePt t="3568" x="5260975" y="4256088"/>
          <p14:tracePt t="3580" x="5260975" y="4319588"/>
          <p14:tracePt t="3584" x="5241925" y="4383088"/>
          <p14:tracePt t="3596" x="5241925" y="4456113"/>
          <p14:tracePt t="3600" x="5241925" y="4475163"/>
          <p14:tracePt t="3613" x="5241925" y="4548188"/>
          <p14:tracePt t="3616" x="5241925" y="4602163"/>
          <p14:tracePt t="3630" x="5324475" y="4684713"/>
          <p14:tracePt t="3632" x="5387975" y="4767263"/>
          <p14:tracePt t="3725" x="5378450" y="4767263"/>
          <p14:tracePt t="3747" x="5334000" y="4748213"/>
          <p14:tracePt t="3758" x="5334000" y="4738688"/>
          <p14:tracePt t="3764" x="5324475" y="4730750"/>
          <p14:tracePt t="3773" x="5297488" y="4665663"/>
          <p14:tracePt t="3780" x="5268913" y="4638675"/>
          <p14:tracePt t="3789" x="5251450" y="4602163"/>
          <p14:tracePt t="3794" x="5251450" y="4575175"/>
          <p14:tracePt t="3804" x="5251450" y="4519613"/>
          <p14:tracePt t="3810" x="5232400" y="4446588"/>
          <p14:tracePt t="3820" x="5214938" y="4402138"/>
          <p14:tracePt t="3824" x="5195888" y="4337050"/>
          <p14:tracePt t="3837" x="5178425" y="4246563"/>
          <p14:tracePt t="3840" x="5151438" y="4146550"/>
          <p14:tracePt t="3852" x="5141913" y="4054475"/>
          <p14:tracePt t="3856" x="5141913" y="3963988"/>
          <p14:tracePt t="3868" x="5141913" y="3889375"/>
          <p14:tracePt t="3872" x="5159375" y="3808413"/>
          <p14:tracePt t="3884" x="5195888" y="3725863"/>
          <p14:tracePt t="3888" x="5251450" y="3662363"/>
          <p14:tracePt t="3908" x="5451475" y="3506788"/>
          <p14:tracePt t="3916" x="5589588" y="3397250"/>
          <p14:tracePt t="3920" x="5745163" y="3287713"/>
          <p14:tracePt t="3932" x="5881688" y="3195638"/>
          <p14:tracePt t="3937" x="6037263" y="3095625"/>
          <p14:tracePt t="3948" x="6164263" y="3005138"/>
          <p14:tracePt t="3952" x="6264275" y="2940050"/>
          <p14:tracePt t="3964" x="6329363" y="2903538"/>
          <p14:tracePt t="3968" x="6346825" y="2903538"/>
          <p14:tracePt t="4049" x="6329363" y="2922588"/>
          <p14:tracePt t="4062" x="6319838" y="2922588"/>
          <p14:tracePt t="4066" x="6319838" y="2930525"/>
          <p14:tracePt t="4078" x="6310313" y="2940050"/>
          <p14:tracePt t="4174" x="6329363" y="2940050"/>
          <p14:tracePt t="4179" x="6346825" y="2940050"/>
          <p14:tracePt t="4190" x="6383338" y="2930525"/>
          <p14:tracePt t="4193" x="6446838" y="2886075"/>
          <p14:tracePt t="4205" x="6521450" y="2886075"/>
          <p14:tracePt t="4210" x="6602413" y="2876550"/>
          <p14:tracePt t="4221" x="6657975" y="2876550"/>
          <p14:tracePt t="4226" x="6740525" y="2849563"/>
          <p14:tracePt t="4238" x="6813550" y="2849563"/>
          <p14:tracePt t="4241" x="6877050" y="2820988"/>
          <p14:tracePt t="4253" x="6950075" y="2813050"/>
          <p14:tracePt t="4257" x="7013575" y="2776538"/>
          <p14:tracePt t="4269" x="7059613" y="2767013"/>
          <p14:tracePt t="4273" x="7123113" y="2720975"/>
          <p14:tracePt t="4285" x="7205663" y="2667000"/>
          <p14:tracePt t="4288" x="7251700" y="2647950"/>
          <p14:tracePt t="4300" x="7296150" y="2611438"/>
          <p14:tracePt t="4304" x="7324725" y="2601913"/>
          <p14:tracePt t="4316" x="7370763" y="2557463"/>
          <p14:tracePt t="4320" x="7378700" y="2557463"/>
          <p14:tracePt t="4332" x="7407275" y="2538413"/>
          <p14:tracePt t="4336" x="7415213" y="2528888"/>
          <p14:tracePt t="4348" x="7434263" y="2520950"/>
          <p14:tracePt t="4353" x="7443788" y="2511425"/>
          <p14:tracePt t="4364" x="7443788" y="2501900"/>
          <p14:tracePt t="4369" x="7461250" y="2501900"/>
          <p14:tracePt t="4380" x="7480300" y="2474913"/>
          <p14:tracePt t="4385" x="7524750" y="2465388"/>
          <p14:tracePt t="4397" x="7543800" y="2465388"/>
          <p14:tracePt t="4401" x="7589838" y="2438400"/>
          <p14:tracePt t="4413" x="7616825" y="2428875"/>
          <p14:tracePt t="4417" x="7643813" y="2428875"/>
          <p14:tracePt t="4430" x="7707313" y="2411413"/>
          <p14:tracePt t="4433" x="7726363" y="2392363"/>
          <p14:tracePt t="4446" x="7753350" y="2382838"/>
          <p14:tracePt t="4449" x="7772400" y="2355850"/>
          <p14:tracePt t="4462" x="7789863" y="2355850"/>
          <p14:tracePt t="4465" x="7808913" y="2338388"/>
          <p14:tracePt t="4478" x="7816850" y="2328863"/>
          <p14:tracePt t="4480" x="7835900" y="2328863"/>
          <p14:tracePt t="4494" x="7862888" y="2292350"/>
          <p14:tracePt t="4508" x="7881938" y="2292350"/>
          <p14:tracePt t="4525" x="7889875" y="2282825"/>
          <p14:tracePt t="4530" x="7908925" y="2273300"/>
          <p14:tracePt t="4540" x="7926388" y="2265363"/>
          <p14:tracePt t="4556" x="7935913" y="2265363"/>
          <p14:tracePt t="4606" x="7945438" y="2255838"/>
          <p14:tracePt t="4639" x="7954963" y="2255838"/>
          <p14:tracePt t="4718" x="7954963" y="2246313"/>
          <p14:tracePt t="5280" x="7962900" y="2236788"/>
          <p14:tracePt t="5310" x="7972425" y="2228850"/>
          <p14:tracePt t="5314" x="7991475" y="2219325"/>
          <p14:tracePt t="5816" x="7991475" y="2209800"/>
          <p14:tracePt t="5912" x="7999413" y="2200275"/>
          <p14:tracePt t="5916" x="8008938" y="2182813"/>
          <p14:tracePt t="5928" x="8018463" y="2163763"/>
          <p14:tracePt t="5944" x="8027988" y="2163763"/>
          <p14:tracePt t="5958" x="8027988" y="2155825"/>
          <p14:tracePt t="5962" x="8045450" y="2136775"/>
          <p14:tracePt t="5974" x="8054975" y="2127250"/>
          <p14:tracePt t="5979" x="8064500" y="2119313"/>
          <p14:tracePt t="5991" x="8091488" y="2090738"/>
          <p14:tracePt t="6006" x="8101013" y="2082800"/>
          <p14:tracePt t="6012" x="8108950" y="2073275"/>
          <p14:tracePt t="6022" x="8118475" y="2063750"/>
          <p14:tracePt t="6104" x="8147050" y="2054225"/>
          <p14:tracePt t="6110" x="8164513" y="2036763"/>
          <p14:tracePt t="6986" x="8164513" y="2027238"/>
          <p14:tracePt t="7002" x="8128000" y="2009775"/>
          <p14:tracePt t="7006" x="8108950" y="2009775"/>
          <p14:tracePt t="7018" x="8081963" y="2009775"/>
          <p14:tracePt t="7022" x="8054975" y="2000250"/>
          <p14:tracePt t="7034" x="8035925" y="2000250"/>
          <p14:tracePt t="7038" x="7981950" y="1990725"/>
          <p14:tracePt t="7049" x="7935913" y="1990725"/>
          <p14:tracePt t="7053" x="7918450" y="1990725"/>
          <p14:tracePt t="7064" x="7889875" y="1990725"/>
          <p14:tracePt t="7068" x="7862888" y="1990725"/>
          <p14:tracePt t="7080" x="7835900" y="1990725"/>
          <p14:tracePt t="7084" x="7789863" y="1990725"/>
          <p14:tracePt t="7096" x="7753350" y="1990725"/>
          <p14:tracePt t="7100" x="7716838" y="1990725"/>
          <p14:tracePt t="7112" x="7689850" y="1990725"/>
          <p14:tracePt t="7116" x="7662863" y="1990725"/>
          <p14:tracePt t="7129" x="7616825" y="1990725"/>
          <p14:tracePt t="7132" x="7607300" y="1990725"/>
          <p14:tracePt t="7145" x="7570788" y="1990725"/>
          <p14:tracePt t="7148" x="7543800" y="1990725"/>
          <p14:tracePt t="7162" x="7516813" y="1990725"/>
          <p14:tracePt t="7164" x="7470775" y="1990725"/>
          <p14:tracePt t="7183" x="7443788" y="1990725"/>
          <p14:tracePt t="7193" x="7415213" y="1990725"/>
          <p14:tracePt t="7198" x="7378700" y="1990725"/>
          <p14:tracePt t="7212" x="7351713" y="1990725"/>
          <p14:tracePt t="7217" x="7315200" y="1990725"/>
          <p14:tracePt t="7226" x="7269163" y="1990725"/>
          <p14:tracePt t="7230" x="7242175" y="1990725"/>
          <p14:tracePt t="7242" x="7196138" y="1990725"/>
          <p14:tracePt t="7246" x="7159625" y="1990725"/>
          <p14:tracePt t="7257" x="7113588" y="1990725"/>
          <p14:tracePt t="7264" x="7086600" y="1990725"/>
          <p14:tracePt t="7273" x="7059613" y="1990725"/>
          <p14:tracePt t="7279" x="7040563" y="1990725"/>
          <p14:tracePt t="7289" x="7032625" y="1990725"/>
          <p14:tracePt t="7294" x="7013575" y="1990725"/>
          <p14:tracePt t="7305" x="7004050" y="1990725"/>
          <p14:tracePt t="7309" x="6986588" y="1990725"/>
          <p14:tracePt t="7321" x="6977063" y="1990725"/>
          <p14:tracePt t="7325" x="6959600" y="2000250"/>
          <p14:tracePt t="7337" x="6940550" y="2009775"/>
          <p14:tracePt t="7342" x="6923088" y="2027238"/>
          <p14:tracePt t="7353" x="6913563" y="2036763"/>
          <p14:tracePt t="7357" x="6894513" y="2054225"/>
          <p14:tracePt t="7369" x="6886575" y="2054225"/>
          <p14:tracePt t="7372" x="6867525" y="2082800"/>
          <p14:tracePt t="7385" x="6831013" y="2082800"/>
          <p14:tracePt t="7389" x="6821488" y="2090738"/>
          <p14:tracePt t="7401" x="6794500" y="2109788"/>
          <p14:tracePt t="7405" x="6784975" y="2119313"/>
          <p14:tracePt t="7417" x="6777038" y="2119313"/>
          <p14:tracePt t="7421" x="6767513" y="2127250"/>
          <p14:tracePt t="7433" x="6757988" y="2136775"/>
          <p14:tracePt t="7437" x="6748463" y="2155825"/>
          <p14:tracePt t="7449" x="6731000" y="2173288"/>
          <p14:tracePt t="7465" x="6704013" y="2200275"/>
          <p14:tracePt t="7469" x="6667500" y="2219325"/>
          <p14:tracePt t="7481" x="6621463" y="2273300"/>
          <p14:tracePt t="7485" x="6594475" y="2301875"/>
          <p14:tracePt t="7497" x="6538913" y="2346325"/>
          <p14:tracePt t="7500" x="6511925" y="2401888"/>
          <p14:tracePt t="7512" x="6475413" y="2419350"/>
          <p14:tracePt t="7516" x="6456363" y="2447925"/>
          <p14:tracePt t="7528" x="6429375" y="2484438"/>
          <p14:tracePt t="7532" x="6419850" y="2492375"/>
          <p14:tracePt t="7545" x="6402388" y="2501900"/>
          <p14:tracePt t="7548" x="6365875" y="2547938"/>
          <p14:tracePt t="7562" x="6356350" y="2557463"/>
          <p14:tracePt t="7564" x="6337300" y="2574925"/>
          <p14:tracePt t="7578" x="6337300" y="2584450"/>
          <p14:tracePt t="8668" x="6337300" y="2601913"/>
          <p14:tracePt t="8938" x="6273800" y="2601913"/>
          <p14:tracePt t="8942" x="6237288" y="2601913"/>
          <p14:tracePt t="8954" x="6200775" y="2601913"/>
          <p14:tracePt t="8959" x="6183313" y="2601913"/>
          <p14:tracePt t="8970" x="6154738" y="2601913"/>
          <p14:tracePt t="8987" x="6127750" y="2601913"/>
          <p14:tracePt t="9051" x="6118225" y="2601913"/>
          <p14:tracePt t="9056" x="6110288" y="2593975"/>
          <p14:tracePt t="9067" x="6110288" y="2574925"/>
          <p14:tracePt t="9072" x="6100763" y="2565400"/>
          <p14:tracePt t="9083" x="6081713" y="2547938"/>
          <p14:tracePt t="9087" x="6081713" y="2538413"/>
          <p14:tracePt t="9099" x="6064250" y="2511425"/>
          <p14:tracePt t="9115" x="6045200" y="2492375"/>
          <p14:tracePt t="9119" x="6037263" y="2474913"/>
          <p14:tracePt t="9131" x="6027738" y="2465388"/>
          <p14:tracePt t="9148" x="6027738" y="2455863"/>
          <p14:tracePt t="9152" x="6018213" y="2447925"/>
          <p14:tracePt t="9164" x="6008688" y="2438400"/>
          <p14:tracePt t="9196" x="6008688" y="2428875"/>
          <p14:tracePt t="9213" x="6000750" y="2411413"/>
          <p14:tracePt t="9217" x="5981700" y="2382838"/>
          <p14:tracePt t="9229" x="5972175" y="2374900"/>
          <p14:tracePt t="9231" x="5954713" y="2355850"/>
          <p14:tracePt t="9244" x="5935663" y="2328863"/>
          <p14:tracePt t="9261" x="5918200" y="2282825"/>
          <p14:tracePt t="9263" x="5899150" y="2255838"/>
          <p14:tracePt t="9274" x="5872163" y="2192338"/>
          <p14:tracePt t="9280" x="5854700" y="2163763"/>
          <p14:tracePt t="9291" x="5808663" y="2100263"/>
          <p14:tracePt t="9296" x="5781675" y="2073275"/>
          <p14:tracePt t="9308" x="5762625" y="2027238"/>
          <p14:tracePt t="9313" x="5726113" y="1981200"/>
          <p14:tracePt t="9324" x="5699125" y="1954213"/>
          <p14:tracePt t="9329" x="5643563" y="1881188"/>
          <p14:tracePt t="9341" x="5607050" y="1862138"/>
          <p14:tracePt t="9346" x="5580063" y="1835150"/>
          <p14:tracePt t="9357" x="5524500" y="1762125"/>
          <p14:tracePt t="9362" x="5507038" y="1744663"/>
          <p14:tracePt t="9373" x="5480050" y="1716088"/>
          <p14:tracePt t="9379" x="5443538" y="1679575"/>
          <p14:tracePt t="9389" x="5424488" y="1671638"/>
          <p14:tracePt t="9394" x="5407025" y="1652588"/>
          <p14:tracePt t="9404" x="5387975" y="1643063"/>
          <p14:tracePt t="9410" x="5370513" y="1598613"/>
          <p14:tracePt t="9421" x="5341938" y="1579563"/>
          <p14:tracePt t="9424" x="5324475" y="1570038"/>
          <p14:tracePt t="9436" x="5297488" y="1543050"/>
          <p14:tracePt t="9440" x="5278438" y="1533525"/>
          <p14:tracePt t="9454" x="5232400" y="1497013"/>
          <p14:tracePt t="9460" x="5214938" y="1479550"/>
          <p14:tracePt t="9470" x="5178425" y="1452563"/>
          <p14:tracePt t="9475" x="5151438" y="1416050"/>
          <p14:tracePt t="9485" x="5141913" y="1406525"/>
          <p14:tracePt t="9489" x="5114925" y="1379538"/>
          <p14:tracePt t="9501" x="5105400" y="1370013"/>
          <p14:tracePt t="9505" x="5078413" y="1350963"/>
          <p14:tracePt t="9517" x="5059363" y="1350963"/>
          <p14:tracePt t="9521" x="5041900" y="1333500"/>
          <p14:tracePt t="9533" x="5032375" y="1323975"/>
          <p14:tracePt t="9537" x="5013325" y="1306513"/>
          <p14:tracePt t="9549" x="4986338" y="1306513"/>
          <p14:tracePt t="9565" x="4968875" y="1277938"/>
          <p14:tracePt t="9569" x="4959350" y="1270000"/>
          <p14:tracePt t="9581" x="4949825" y="1250950"/>
          <p14:tracePt t="9596" x="4922838" y="1233488"/>
          <p14:tracePt t="9601" x="4913313" y="1223963"/>
          <p14:tracePt t="9613" x="4903788" y="1214438"/>
          <p14:tracePt t="9630" x="4895850" y="1214438"/>
          <p14:tracePt t="9632" x="4886325" y="1214438"/>
          <p14:tracePt t="9646" x="4876800" y="1204913"/>
          <p14:tracePt t="9649" x="4867275" y="1196975"/>
          <p14:tracePt t="9695" x="4849813" y="1196975"/>
          <p14:tracePt t="9698" x="4840288" y="1196975"/>
          <p14:tracePt t="9711" x="4821238" y="1177925"/>
          <p14:tracePt t="9714" x="4813300" y="1177925"/>
          <p14:tracePt t="9725" x="4784725" y="1168400"/>
          <p14:tracePt t="9730" x="4748213" y="1160463"/>
          <p14:tracePt t="9741" x="4740275" y="1160463"/>
          <p14:tracePt t="9746" x="4730750" y="1160463"/>
          <p14:tracePt t="9757" x="4703763" y="1160463"/>
          <p14:tracePt t="9761" x="4694238" y="1150938"/>
          <p14:tracePt t="9773" x="4675188" y="1150938"/>
          <p14:tracePt t="9778" x="4667250" y="1141413"/>
          <p14:tracePt t="9870" x="4657725" y="1131888"/>
          <p14:tracePt t="9876" x="4638675" y="1131888"/>
          <p14:tracePt t="9886" x="4630738" y="1131888"/>
          <p14:tracePt t="9889" x="4621213" y="1131888"/>
          <p14:tracePt t="9908" x="4584700" y="1123950"/>
          <p14:tracePt t="9916" x="4557713" y="1123950"/>
          <p14:tracePt t="9920" x="4529138" y="1095375"/>
          <p14:tracePt t="9932" x="4465638" y="1077913"/>
          <p14:tracePt t="9936" x="4448175" y="1077913"/>
          <p14:tracePt t="9948" x="4392613" y="1058863"/>
          <p14:tracePt t="9952" x="4375150" y="1058863"/>
          <p14:tracePt t="9964" x="4365625" y="1058863"/>
          <p14:tracePt t="9968" x="4329113" y="1041400"/>
          <p14:tracePt t="10062" x="4319588" y="1031875"/>
          <p14:tracePt t="10066" x="4302125" y="1031875"/>
          <p14:tracePt t="10494" x="4292600" y="1022350"/>
          <p14:tracePt t="10524" x="4302125" y="1022350"/>
          <p14:tracePt t="10528" x="4329113" y="1004888"/>
          <p14:tracePt t="10543" x="4346575" y="1004888"/>
          <p14:tracePt t="10547" x="4375150" y="1004888"/>
          <p14:tracePt t="10559" x="4383088" y="1004888"/>
          <p14:tracePt t="10562" x="4411663" y="1004888"/>
          <p14:tracePt t="10573" x="4429125" y="1004888"/>
          <p14:tracePt t="10589" x="4484688" y="1004888"/>
          <p14:tracePt t="10595" x="4511675" y="1004888"/>
          <p14:tracePt t="10605" x="4565650" y="1004888"/>
          <p14:tracePt t="10609" x="4648200" y="968375"/>
          <p14:tracePt t="10621" x="4694238" y="931863"/>
          <p14:tracePt t="10626" x="4794250" y="876300"/>
          <p14:tracePt t="10637" x="4895850" y="812800"/>
          <p14:tracePt t="10642" x="4976813" y="776288"/>
          <p14:tracePt t="10653" x="5032375" y="749300"/>
          <p14:tracePt t="10658" x="5095875" y="720725"/>
          <p14:tracePt t="10669" x="5114925" y="712788"/>
          <p14:tracePt t="10674" x="5132388" y="693738"/>
          <p14:tracePt t="10767" x="5141913" y="684213"/>
          <p14:tracePt t="10783" x="5151438" y="684213"/>
          <p14:tracePt t="10800" x="5178425" y="676275"/>
          <p14:tracePt t="10815" x="5195888" y="666750"/>
          <p14:tracePt t="10831" x="5205413" y="666750"/>
          <p14:tracePt t="10846" x="5205413" y="647700"/>
          <p14:tracePt t="10851" x="5214938" y="611188"/>
          <p14:tracePt t="10863" x="5224463" y="611188"/>
          <p14:tracePt t="10879" x="5232400" y="603250"/>
          <p14:tracePt t="10882" x="5241925" y="603250"/>
          <p14:tracePt t="10896" x="5251450" y="603250"/>
          <p14:tracePt t="10898" x="5260975" y="593725"/>
          <p14:tracePt t="10911" x="5278438" y="584200"/>
          <p14:tracePt t="10928" x="5287963" y="584200"/>
          <p14:tracePt t="10944" x="5297488" y="584200"/>
          <p14:tracePt t="10946" x="5305425" y="584200"/>
          <p14:tracePt t="10960" x="5314950" y="574675"/>
          <p14:tracePt t="10990" x="5334000" y="574675"/>
          <p14:tracePt t="11007" x="5341938" y="574675"/>
          <p14:tracePt t="11039" x="5351463" y="574675"/>
          <p14:tracePt t="11045" x="5360988" y="574675"/>
          <p14:tracePt t="11055" x="5370513" y="574675"/>
          <p14:tracePt t="11058" x="5378450" y="574675"/>
          <p14:tracePt t="11071" x="5387975" y="574675"/>
          <p14:tracePt t="11075" x="5397500" y="574675"/>
          <p14:tracePt t="11087" x="5407025" y="574675"/>
          <p14:tracePt t="11091" x="5414963" y="574675"/>
          <p14:tracePt t="11103" x="5424488" y="574675"/>
          <p14:tracePt t="11135" x="5434013" y="574675"/>
          <p14:tracePt t="11167" x="5443538" y="566738"/>
          <p14:tracePt t="11183" x="5451475" y="566738"/>
          <p14:tracePt t="11188" x="5470525" y="566738"/>
          <p14:tracePt t="11199" x="5487988" y="566738"/>
          <p14:tracePt t="11215" x="5497513" y="566738"/>
          <p14:tracePt t="14340" x="5487988" y="566738"/>
          <p14:tracePt t="14356" x="5480050" y="574675"/>
          <p14:tracePt t="14386" x="5470525" y="584200"/>
          <p14:tracePt t="14418" x="5461000" y="603250"/>
          <p14:tracePt t="14435" x="5451475" y="611188"/>
          <p14:tracePt t="14439" x="5443538" y="630238"/>
          <p14:tracePt t="14467" x="5434013" y="639763"/>
          <p14:tracePt t="14772" x="5424488" y="639763"/>
          <p14:tracePt t="15558" x="5407025" y="639763"/>
          <p14:tracePt t="15575" x="5397500" y="639763"/>
          <p14:tracePt t="15590" x="5378450" y="639763"/>
          <p14:tracePt t="15604" x="5351463" y="639763"/>
          <p14:tracePt t="15636" x="5314950" y="639763"/>
          <p14:tracePt t="17346" x="5305425" y="639763"/>
          <p14:tracePt t="17362" x="5297488" y="639763"/>
          <p14:tracePt t="17378" x="5287963" y="647700"/>
          <p14:tracePt t="17412" x="5278438" y="657225"/>
          <p14:tracePt t="17491" x="5268913" y="666750"/>
          <p14:tracePt t="17508" x="5268913" y="676275"/>
          <p14:tracePt t="17540" x="5268913" y="703263"/>
          <p14:tracePt t="17557" x="5268913" y="712788"/>
          <p14:tracePt t="17560" x="5268913" y="730250"/>
          <p14:tracePt t="17572" x="5278438" y="739775"/>
          <p14:tracePt t="17575" x="5297488" y="757238"/>
          <p14:tracePt t="17587" x="5305425" y="776288"/>
          <p14:tracePt t="17591" x="5314950" y="785813"/>
          <p14:tracePt t="17602" x="5334000" y="803275"/>
          <p14:tracePt t="17606" x="5360988" y="822325"/>
          <p14:tracePt t="17618" x="5370513" y="866775"/>
          <p14:tracePt t="17623" x="5407025" y="895350"/>
          <p14:tracePt t="17634" x="5434013" y="931863"/>
          <p14:tracePt t="17638" x="5443538" y="968375"/>
          <p14:tracePt t="17650" x="5470525" y="985838"/>
          <p14:tracePt t="17654" x="5497513" y="1014413"/>
          <p14:tracePt t="17666" x="5524500" y="1031875"/>
          <p14:tracePt t="17671" x="5534025" y="1050925"/>
          <p14:tracePt t="17684" x="5543550" y="1050925"/>
          <p14:tracePt t="17688" x="5553075" y="1058863"/>
          <p14:tracePt t="17699" x="5561013" y="1068388"/>
          <p14:tracePt t="17844" x="5553075" y="1068388"/>
          <p14:tracePt t="17849" x="5524500" y="1058863"/>
          <p14:tracePt t="17860" x="5507038" y="1050925"/>
          <p14:tracePt t="17866" x="5487988" y="1022350"/>
          <p14:tracePt t="17875" x="5470525" y="1014413"/>
          <p14:tracePt t="17879" x="5451475" y="1014413"/>
          <p14:tracePt t="17890" x="5443538" y="1014413"/>
          <p14:tracePt t="17896" x="5424488" y="995363"/>
          <p14:tracePt t="17907" x="5407025" y="958850"/>
          <p14:tracePt t="17940" x="5378450" y="939800"/>
          <p14:tracePt t="18646" x="5370513" y="931863"/>
          <p14:tracePt t="18790" x="5360988" y="922338"/>
          <p14:tracePt t="18886" x="5351463" y="912813"/>
          <p14:tracePt t="18948" x="5341938" y="912813"/>
          <p14:tracePt t="18964" x="5324475" y="912813"/>
          <p14:tracePt t="19574" x="5314950" y="895350"/>
          <p14:tracePt t="24625" x="5305425" y="922338"/>
          <p14:tracePt t="24631" x="5268913" y="939800"/>
          <p14:tracePt t="24641" x="5241925" y="985838"/>
          <p14:tracePt t="24646" x="5159375" y="1014413"/>
          <p14:tracePt t="24657" x="5132388" y="1022350"/>
          <p14:tracePt t="24660" x="5122863" y="1022350"/>
          <p14:tracePt t="25232" x="5114925" y="1022350"/>
          <p14:tracePt t="25298" x="5114925" y="1014413"/>
          <p14:tracePt t="25425" x="5114925" y="1004888"/>
          <p14:tracePt t="25474" x="5114925" y="985838"/>
          <p14:tracePt t="26331" x="5105400" y="976313"/>
          <p14:tracePt t="26572" x="5095875" y="976313"/>
          <p14:tracePt t="26588" x="5095875" y="968375"/>
          <p14:tracePt t="26592" x="5095875" y="958850"/>
          <p14:tracePt t="26604" x="5114925" y="958850"/>
          <p14:tracePt t="26609" x="5122863" y="958850"/>
          <p14:tracePt t="26636" x="5132388" y="958850"/>
          <p14:tracePt t="26642" x="5132388" y="985838"/>
          <p14:tracePt t="26652" x="5105400" y="1068388"/>
          <p14:tracePt t="26657" x="5086350" y="1068388"/>
          <p14:tracePt t="27084" x="5059363" y="1068388"/>
          <p14:tracePt t="27098" x="4995863" y="1022350"/>
          <p14:tracePt t="27102" x="4949825" y="1014413"/>
          <p14:tracePt t="27114" x="4922838" y="1004888"/>
          <p14:tracePt t="27118" x="4867275" y="995363"/>
          <p14:tracePt t="27130" x="4803775" y="968375"/>
          <p14:tracePt t="27135" x="4721225" y="931863"/>
          <p14:tracePt t="27146" x="4684713" y="922338"/>
          <p14:tracePt t="27150" x="4638675" y="895350"/>
          <p14:tracePt t="27162" x="4602163" y="866775"/>
          <p14:tracePt t="27166" x="4584700" y="830263"/>
          <p14:tracePt t="27178" x="4548188" y="803275"/>
          <p14:tracePt t="27183" x="4475163" y="776288"/>
          <p14:tracePt t="27194" x="4429125" y="766763"/>
          <p14:tracePt t="27198" x="4365625" y="739775"/>
          <p14:tracePt t="27210" x="4292600" y="712788"/>
          <p14:tracePt t="27214" x="4192588" y="684213"/>
          <p14:tracePt t="27227" x="4100513" y="647700"/>
          <p14:tracePt t="27230" x="3981450" y="603250"/>
          <p14:tracePt t="27243" x="3844925" y="557213"/>
          <p14:tracePt t="27246" x="3716338" y="511175"/>
          <p14:tracePt t="27260" x="3570288" y="465138"/>
          <p14:tracePt t="27262" x="3416300" y="420688"/>
          <p14:tracePt t="27276" x="3251200" y="365125"/>
          <p14:tracePt t="27278" x="3059113" y="319088"/>
          <p14:tracePt t="27292" x="2876550" y="265113"/>
          <p14:tracePt t="27294" x="2693988" y="219075"/>
          <p14:tracePt t="27308" x="2511425" y="209550"/>
          <p14:tracePt t="27311" x="2346325" y="173038"/>
          <p14:tracePt t="27322" x="2182813" y="146050"/>
          <p14:tracePt t="27327" x="2036763" y="136525"/>
          <p14:tracePt t="27338" x="1900238" y="119063"/>
          <p14:tracePt t="27344" x="1790700" y="92075"/>
          <p14:tracePt t="27358" x="1698625" y="73025"/>
          <p14:tracePt t="27363" x="1616075" y="55563"/>
          <p14:tracePt t="27375" x="1516063" y="19050"/>
          <p14:tracePt t="27380" x="1443038" y="952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486C-437C-49A0-B6DA-A0979F35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Media14">
            <a:hlinkClick r:id="" action="ppaction://media"/>
            <a:extLst>
              <a:ext uri="{FF2B5EF4-FFF2-40B4-BE49-F238E27FC236}">
                <a16:creationId xmlns:a16="http://schemas.microsoft.com/office/drawing/2014/main" id="{C0684B19-8957-489C-B30E-CAFA6E2C554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00" y="6863219"/>
            <a:ext cx="406400" cy="406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D531D-EEE0-48A2-ADFA-F30E7C8920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77061" r="31572" b="8433"/>
          <a:stretch/>
        </p:blipFill>
        <p:spPr>
          <a:xfrm>
            <a:off x="228599" y="145255"/>
            <a:ext cx="11481687" cy="656034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161C8C8-F0C4-401E-8EC5-0282A56FC1BB}"/>
              </a:ext>
            </a:extLst>
          </p:cNvPr>
          <p:cNvSpPr/>
          <p:nvPr/>
        </p:nvSpPr>
        <p:spPr>
          <a:xfrm>
            <a:off x="8534400" y="263769"/>
            <a:ext cx="4343400" cy="23622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đi học không nên lội qua suối khi nước chảy siết và nhớ mặc áo phao.</a:t>
            </a:r>
          </a:p>
        </p:txBody>
      </p:sp>
    </p:spTree>
    <p:extLst>
      <p:ext uri="{BB962C8B-B14F-4D97-AF65-F5344CB8AC3E}">
        <p14:creationId xmlns:p14="http://schemas.microsoft.com/office/powerpoint/2010/main" val="8333876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9" x="5232400" y="4081463"/>
          <p14:tracePt t="215" x="5195888" y="4081463"/>
          <p14:tracePt t="221" x="5187950" y="4081463"/>
          <p14:tracePt t="230" x="5141913" y="4090988"/>
          <p14:tracePt t="234" x="5105400" y="4090988"/>
          <p14:tracePt t="247" x="5078413" y="4090988"/>
          <p14:tracePt t="251" x="5013325" y="4090988"/>
          <p14:tracePt t="264" x="4968875" y="4090988"/>
          <p14:tracePt t="271" x="4913313" y="4090988"/>
          <p14:tracePt t="281" x="4840288" y="4090988"/>
          <p14:tracePt t="287" x="4776788" y="4073525"/>
          <p14:tracePt t="297" x="4748213" y="4054475"/>
          <p14:tracePt t="301" x="4684713" y="4037013"/>
          <p14:tracePt t="313" x="4611688" y="4017963"/>
          <p14:tracePt t="315" x="4529138" y="3981450"/>
          <p14:tracePt t="326" x="4438650" y="3954463"/>
          <p14:tracePt t="330" x="4356100" y="3927475"/>
          <p14:tracePt t="342" x="4273550" y="3898900"/>
          <p14:tracePt t="346" x="4183063" y="3852863"/>
          <p14:tracePt t="359" x="4100513" y="3816350"/>
          <p14:tracePt t="363" x="4017963" y="3779838"/>
          <p14:tracePt t="375" x="3954463" y="3725863"/>
          <p14:tracePt t="378" x="3944938" y="3716338"/>
          <p14:tracePt t="390" x="3927475" y="3698875"/>
          <p14:tracePt t="395" x="3908425" y="3689350"/>
          <p14:tracePt t="406" x="3898900" y="3679825"/>
          <p14:tracePt t="411" x="3871913" y="3662363"/>
          <p14:tracePt t="423" x="3844925" y="3662363"/>
          <p14:tracePt t="427" x="3825875" y="3662363"/>
          <p14:tracePt t="441" x="3798888" y="3662363"/>
          <p14:tracePt t="445" x="3781425" y="3662363"/>
          <p14:tracePt t="456" x="3762375" y="3662363"/>
          <p14:tracePt t="461" x="3716338" y="3662363"/>
          <p14:tracePt t="473" x="3689350" y="3662363"/>
          <p14:tracePt t="477" x="3671888" y="3662363"/>
          <p14:tracePt t="493" x="3662363" y="3662363"/>
          <p14:tracePt t="506" x="3643313" y="3662363"/>
          <p14:tracePt t="509" x="3635375" y="3662363"/>
          <p14:tracePt t="522" x="3625850" y="3662363"/>
          <p14:tracePt t="525" x="3616325" y="3662363"/>
          <p14:tracePt t="635" x="3606800" y="3662363"/>
          <p14:tracePt t="745" x="3606800" y="3670300"/>
          <p14:tracePt t="762" x="3606800" y="3679825"/>
          <p14:tracePt t="858" x="3606800" y="3698875"/>
          <p14:tracePt t="875" x="3616325" y="3716338"/>
          <p14:tracePt t="879" x="3616325" y="3752850"/>
          <p14:tracePt t="892" x="3635375" y="3798888"/>
          <p14:tracePt t="894" x="3652838" y="3844925"/>
          <p14:tracePt t="906" x="3662363" y="3871913"/>
          <p14:tracePt t="909" x="3679825" y="3898900"/>
          <p14:tracePt t="922" x="3708400" y="3944938"/>
          <p14:tracePt t="925" x="3716338" y="3981450"/>
          <p14:tracePt t="939" x="3735388" y="4000500"/>
          <p14:tracePt t="941" x="3735388" y="4008438"/>
          <p14:tracePt t="955" x="3752850" y="4017963"/>
          <p14:tracePt t="956" x="3762375" y="4027488"/>
          <p14:tracePt t="971" x="3781425" y="4054475"/>
          <p14:tracePt t="987" x="3789363" y="4064000"/>
          <p14:tracePt t="1001" x="3798888" y="4073525"/>
          <p14:tracePt t="1006" x="3808413" y="4081463"/>
          <p14:tracePt t="1017" x="3835400" y="4100513"/>
          <p14:tracePt t="1033" x="3854450" y="4117975"/>
          <p14:tracePt t="1049" x="3862388" y="4137025"/>
          <p14:tracePt t="1114" x="3871913" y="4137025"/>
          <p14:tracePt t="1120" x="3881438" y="4146550"/>
          <p14:tracePt t="1130" x="3890963" y="4154488"/>
          <p14:tracePt t="1147" x="3898900" y="4164013"/>
          <p14:tracePt t="1167" x="3908425" y="4183063"/>
          <p14:tracePt t="1178" x="3917950" y="4191000"/>
          <p14:tracePt t="1182" x="3935413" y="4219575"/>
          <p14:tracePt t="1194" x="3954463" y="4237038"/>
          <p14:tracePt t="1211" x="3963988" y="4246563"/>
          <p14:tracePt t="1214" x="3963988" y="4256088"/>
          <p14:tracePt t="1225" x="3981450" y="4264025"/>
          <p14:tracePt t="1241" x="3990975" y="4273550"/>
          <p14:tracePt t="1245" x="4000500" y="4292600"/>
          <p14:tracePt t="1260" x="4008438" y="4300538"/>
          <p14:tracePt t="1262" x="4017963" y="4300538"/>
          <p14:tracePt t="1274" x="4027488" y="4310063"/>
          <p14:tracePt t="1277" x="4037013" y="4319588"/>
          <p14:tracePt t="1290" x="4037013" y="4329113"/>
          <p14:tracePt t="1306" x="4044950" y="4337050"/>
          <p14:tracePt t="1323" x="4054475" y="4346575"/>
          <p14:tracePt t="1325" x="4073525" y="4365625"/>
          <p14:tracePt t="1355" x="4083050" y="4365625"/>
          <p14:tracePt t="1356" x="4090988" y="4365625"/>
          <p14:tracePt t="1371" x="4100513" y="4373563"/>
          <p14:tracePt t="1385" x="4100513" y="4383088"/>
          <p14:tracePt t="1401" x="4119563" y="4383088"/>
          <p14:tracePt t="1417" x="4127500" y="4383088"/>
          <p14:tracePt t="1422" x="4146550" y="4392613"/>
          <p14:tracePt t="1433" x="4156075" y="4402138"/>
          <p14:tracePt t="1449" x="4164013" y="4410075"/>
          <p14:tracePt t="1465" x="4173538" y="4410075"/>
          <p14:tracePt t="1514" x="4183063" y="4410075"/>
          <p14:tracePt t="1520" x="4200525" y="4410075"/>
          <p14:tracePt t="1530" x="4210050" y="4410075"/>
          <p14:tracePt t="1535" x="4229100" y="4410075"/>
          <p14:tracePt t="1546" x="4237038" y="4410075"/>
          <p14:tracePt t="1550" x="4265613" y="4419600"/>
          <p14:tracePt t="1578" x="4283075" y="4419600"/>
          <p14:tracePt t="1594" x="4302125" y="4419600"/>
          <p14:tracePt t="1598" x="4310063" y="4419600"/>
          <p14:tracePt t="1611" x="4329113" y="4438650"/>
          <p14:tracePt t="1625" x="4346575" y="4438650"/>
          <p14:tracePt t="1628" x="4356100" y="4438650"/>
          <p14:tracePt t="1641" x="4365625" y="4438650"/>
          <p14:tracePt t="1645" x="4375150" y="4438650"/>
          <p14:tracePt t="1657" x="4383088" y="4438650"/>
          <p14:tracePt t="1661" x="4402138" y="4446588"/>
          <p14:tracePt t="1688" x="4411663" y="4446588"/>
          <p14:tracePt t="1723" x="4419600" y="4446588"/>
          <p14:tracePt t="2307" x="4419600" y="4438650"/>
          <p14:tracePt t="2322" x="4411663" y="4429125"/>
          <p14:tracePt t="2326" x="4411663" y="4410075"/>
          <p14:tracePt t="2340" x="4402138" y="4392613"/>
          <p14:tracePt t="2342" x="4402138" y="4373563"/>
          <p14:tracePt t="2355" x="4392613" y="4346575"/>
          <p14:tracePt t="2359" x="4392613" y="4329113"/>
          <p14:tracePt t="2372" x="4392613" y="4310063"/>
          <p14:tracePt t="2375" x="4392613" y="4256088"/>
          <p14:tracePt t="2388" x="4392613" y="4227513"/>
          <p14:tracePt t="2391" x="4392613" y="4191000"/>
          <p14:tracePt t="2405" x="4392613" y="4154488"/>
          <p14:tracePt t="2408" x="4402138" y="4127500"/>
          <p14:tracePt t="2420" x="4411663" y="4081463"/>
          <p14:tracePt t="2424" x="4419600" y="4064000"/>
          <p14:tracePt t="2434" x="4429125" y="4037013"/>
          <p14:tracePt t="2440" x="4429125" y="3990975"/>
          <p14:tracePt t="2452" x="4448175" y="3971925"/>
          <p14:tracePt t="2456" x="4456113" y="3954463"/>
          <p14:tracePt t="2469" x="4465638" y="3935413"/>
          <p14:tracePt t="2473" x="4492625" y="3898900"/>
          <p14:tracePt t="2484" x="4492625" y="3889375"/>
          <p14:tracePt t="2490" x="4502150" y="3871913"/>
          <p14:tracePt t="2499" x="4521200" y="3844925"/>
          <p14:tracePt t="2506" x="4538663" y="3808413"/>
          <p14:tracePt t="2515" x="4575175" y="3771900"/>
          <p14:tracePt t="2521" x="4594225" y="3752850"/>
          <p14:tracePt t="2531" x="4611688" y="3725863"/>
          <p14:tracePt t="2537" x="4657725" y="3679825"/>
          <p14:tracePt t="2547" x="4684713" y="3652838"/>
          <p14:tracePt t="2551" x="4721225" y="3643313"/>
          <p14:tracePt t="2563" x="4748213" y="3625850"/>
          <p14:tracePt t="2568" x="4757738" y="3616325"/>
          <p14:tracePt t="2579" x="4767263" y="3616325"/>
          <p14:tracePt t="2611" x="4776788" y="3616325"/>
          <p14:tracePt t="2627" x="4776788" y="3606800"/>
          <p14:tracePt t="2724" x="4784725" y="3616325"/>
          <p14:tracePt t="2743" x="4794250" y="3625850"/>
          <p14:tracePt t="2745" x="4803775" y="3633788"/>
          <p14:tracePt t="2757" x="4813300" y="3643313"/>
          <p14:tracePt t="2760" x="4821238" y="3652838"/>
          <p14:tracePt t="2774" x="4830763" y="3652838"/>
          <p14:tracePt t="2789" x="4849813" y="3662363"/>
          <p14:tracePt t="2821" x="4867275" y="3662363"/>
          <p14:tracePt t="2823" x="4886325" y="3662363"/>
          <p14:tracePt t="2836" x="4913313" y="3662363"/>
          <p14:tracePt t="2840" x="4932363" y="3662363"/>
          <p14:tracePt t="2852" x="4949825" y="3662363"/>
          <p14:tracePt t="2857" x="4976813" y="3662363"/>
          <p14:tracePt t="2868" x="4995863" y="3662363"/>
          <p14:tracePt t="2873" x="5022850" y="3662363"/>
          <p14:tracePt t="2883" x="5078413" y="3662363"/>
          <p14:tracePt t="2889" x="5122863" y="3662363"/>
          <p14:tracePt t="2906" x="5195888" y="3662363"/>
          <p14:tracePt t="2915" x="5260975" y="3662363"/>
          <p14:tracePt t="2919" x="5287963" y="3662363"/>
          <p14:tracePt t="2931" x="5360988" y="3662363"/>
          <p14:tracePt t="2936" x="5414963" y="3662363"/>
          <p14:tracePt t="2947" x="5470525" y="3662363"/>
          <p14:tracePt t="2953" x="5534025" y="3662363"/>
          <p14:tracePt t="2963" x="5570538" y="3662363"/>
          <p14:tracePt t="2968" x="5597525" y="3662363"/>
          <p14:tracePt t="2979" x="5643563" y="3662363"/>
          <p14:tracePt t="2984" x="5680075" y="3662363"/>
          <p14:tracePt t="2995" x="5735638" y="3662363"/>
          <p14:tracePt t="2999" x="5789613" y="3662363"/>
          <p14:tracePt t="3011" x="5854700" y="3662363"/>
          <p14:tracePt t="3015" x="5908675" y="3679825"/>
          <p14:tracePt t="3027" x="5954713" y="3689350"/>
          <p14:tracePt t="3031" x="5991225" y="3698875"/>
          <p14:tracePt t="3043" x="6037263" y="3706813"/>
          <p14:tracePt t="3047" x="6081713" y="3706813"/>
          <p14:tracePt t="3059" x="6118225" y="3716338"/>
          <p14:tracePt t="3063" x="6164263" y="3716338"/>
          <p14:tracePt t="3075" x="6200775" y="3716338"/>
          <p14:tracePt t="3079" x="6246813" y="3716338"/>
          <p14:tracePt t="3091" x="6283325" y="3716338"/>
          <p14:tracePt t="3095" x="6310313" y="3716338"/>
          <p14:tracePt t="3107" x="6356350" y="3716338"/>
          <p14:tracePt t="3111" x="6373813" y="3716338"/>
          <p14:tracePt t="3124" x="6402388" y="3689350"/>
          <p14:tracePt t="3127" x="6438900" y="3679825"/>
          <p14:tracePt t="3139" x="6475413" y="3670300"/>
          <p14:tracePt t="3143" x="6521450" y="3643313"/>
          <p14:tracePt t="3156" x="6584950" y="3616325"/>
          <p14:tracePt t="3159" x="6657975" y="3606800"/>
          <p14:tracePt t="3172" x="6740525" y="3597275"/>
          <p14:tracePt t="3175" x="6831013" y="3579813"/>
          <p14:tracePt t="3189" x="6904038" y="3579813"/>
          <p14:tracePt t="3191" x="6977063" y="3579813"/>
          <p14:tracePt t="3205" x="7050088" y="3579813"/>
          <p14:tracePt t="3207" x="7096125" y="3579813"/>
          <p14:tracePt t="3221" x="7113588" y="3579813"/>
          <p14:tracePt t="3224" x="7123113" y="3579813"/>
          <p14:tracePt t="3236" x="7132638" y="3579813"/>
          <p14:tracePt t="3299" x="7142163" y="3579813"/>
          <p14:tracePt t="3314" x="7150100" y="3579813"/>
          <p14:tracePt t="3331" x="7159625" y="3579813"/>
          <p14:tracePt t="3411" x="7169150" y="3570288"/>
          <p14:tracePt t="3428" x="7186613" y="3570288"/>
          <p14:tracePt t="3462" x="7196138" y="3560763"/>
          <p14:tracePt t="3467" x="7205663" y="3560763"/>
          <p14:tracePt t="3478" x="7215188" y="3560763"/>
          <p14:tracePt t="3494" x="7223125" y="3560763"/>
          <p14:tracePt t="3498" x="7242175" y="3560763"/>
          <p14:tracePt t="3511" x="7251700" y="3560763"/>
          <p14:tracePt t="3542" x="7259638" y="3560763"/>
          <p14:tracePt t="3607" x="7278688" y="3560763"/>
          <p14:tracePt t="3611" x="7288213" y="3560763"/>
          <p14:tracePt t="3624" x="7296150" y="3560763"/>
          <p14:tracePt t="3639" x="7305675" y="3560763"/>
          <p14:tracePt t="3655" x="7315200" y="3560763"/>
          <p14:tracePt t="3701" x="7324725" y="3560763"/>
          <p14:tracePt t="3717" x="7334250" y="3560763"/>
          <p14:tracePt t="3734" x="7351713" y="3570288"/>
          <p14:tracePt t="3749" x="7361238" y="3589338"/>
          <p14:tracePt t="3765" x="7370763" y="3597275"/>
          <p14:tracePt t="3830" x="7370763" y="3606800"/>
          <p14:tracePt t="4086" x="7370763" y="3616325"/>
          <p14:tracePt t="4091" x="7370763" y="3625850"/>
          <p14:tracePt t="4135" x="7361238" y="3625850"/>
          <p14:tracePt t="4198" x="7351713" y="3625850"/>
          <p14:tracePt t="4549" x="7351713" y="3633788"/>
          <p14:tracePt t="4553" x="7351713" y="3662363"/>
          <p14:tracePt t="4565" x="7351713" y="3679825"/>
          <p14:tracePt t="4570" x="7351713" y="3689350"/>
          <p14:tracePt t="4581" x="7351713" y="3706813"/>
          <p14:tracePt t="4585" x="7361238" y="3743325"/>
          <p14:tracePt t="4597" x="7361238" y="3762375"/>
          <p14:tracePt t="4601" x="7361238" y="3779838"/>
          <p14:tracePt t="4613" x="7361238" y="3798888"/>
          <p14:tracePt t="4617" x="7361238" y="3825875"/>
          <p14:tracePt t="4628" x="7361238" y="3844925"/>
          <p14:tracePt t="4634" x="7361238" y="3852863"/>
          <p14:tracePt t="4645" x="7361238" y="3871913"/>
          <p14:tracePt t="4649" x="7361238" y="3881438"/>
          <p14:tracePt t="4661" x="7361238" y="3908425"/>
          <p14:tracePt t="4677" x="7361238" y="3917950"/>
          <p14:tracePt t="5208" x="7334250" y="3927475"/>
          <p14:tracePt t="5227" x="7324725" y="3927475"/>
          <p14:tracePt t="5242" x="7315200" y="3927475"/>
          <p14:tracePt t="5258" x="7296150" y="3935413"/>
          <p14:tracePt t="5263" x="7288213" y="3944938"/>
          <p14:tracePt t="5272" x="7269163" y="3963988"/>
          <p14:tracePt t="5274" x="7251700" y="3981450"/>
          <p14:tracePt t="5288" x="7232650" y="3990975"/>
          <p14:tracePt t="5291" x="7215188" y="4008438"/>
          <p14:tracePt t="5304" x="7205663" y="4017963"/>
          <p14:tracePt t="5307" x="7178675" y="4073525"/>
          <p14:tracePt t="5320" x="7169150" y="4081463"/>
          <p14:tracePt t="5322" x="7150100" y="4110038"/>
          <p14:tracePt t="5336" x="7142163" y="4117975"/>
          <p14:tracePt t="5352" x="7132638" y="4154488"/>
          <p14:tracePt t="5368" x="7123113" y="4154488"/>
          <p14:tracePt t="5371" x="7113588" y="4173538"/>
          <p14:tracePt t="5383" x="7113588" y="4183063"/>
          <p14:tracePt t="5399" x="7113588" y="4191000"/>
          <p14:tracePt t="5431" x="7113588" y="4210050"/>
          <p14:tracePt t="5448" x="7113588" y="4219575"/>
          <p14:tracePt t="5464" x="7113588" y="4227513"/>
          <p14:tracePt t="5500" x="7113588" y="4237038"/>
          <p14:tracePt t="5511" x="7123113" y="4246563"/>
          <p14:tracePt t="5527" x="7123113" y="4256088"/>
          <p14:tracePt t="5543" x="7123113" y="4264025"/>
          <p14:tracePt t="5547" x="7123113" y="4283075"/>
          <p14:tracePt t="5559" x="7123113" y="4292600"/>
          <p14:tracePt t="5563" x="7123113" y="4300538"/>
          <p14:tracePt t="5575" x="7123113" y="4310063"/>
          <p14:tracePt t="5579" x="7123113" y="4329113"/>
          <p14:tracePt t="5591" x="7123113" y="4356100"/>
          <p14:tracePt t="5595" x="7123113" y="4383088"/>
          <p14:tracePt t="5608" x="7086600" y="4429125"/>
          <p14:tracePt t="5611" x="7013575" y="4519613"/>
          <p14:tracePt t="5623" x="6950075" y="4584700"/>
          <p14:tracePt t="5627" x="6867525" y="4638675"/>
          <p14:tracePt t="5640" x="6840538" y="4675188"/>
          <p14:tracePt t="5643" x="6748463" y="4738688"/>
          <p14:tracePt t="5656" x="6704013" y="4767263"/>
          <p14:tracePt t="5659" x="6657975" y="4811713"/>
          <p14:tracePt t="5672" x="6611938" y="4848225"/>
          <p14:tracePt t="5675" x="6529388" y="4876800"/>
          <p14:tracePt t="5689" x="6502400" y="4884738"/>
          <p14:tracePt t="5691" x="6475413" y="4894263"/>
          <p14:tracePt t="5705" x="6438900" y="4930775"/>
          <p14:tracePt t="5708" x="6410325" y="4949825"/>
          <p14:tracePt t="5722" x="6392863" y="4959350"/>
          <p14:tracePt t="5724" x="6329363" y="4976813"/>
          <p14:tracePt t="5736" x="6300788" y="4986338"/>
          <p14:tracePt t="5740" x="6256338" y="5013325"/>
          <p14:tracePt t="5751" x="6191250" y="5049838"/>
          <p14:tracePt t="5756" x="6127750" y="5076825"/>
          <p14:tracePt t="5768" x="6073775" y="5095875"/>
          <p14:tracePt t="5773" x="6054725" y="5095875"/>
          <p14:tracePt t="5785" x="6008688" y="5122863"/>
          <p14:tracePt t="5789" x="6000750" y="5122863"/>
          <p14:tracePt t="5800" x="5954713" y="5141913"/>
          <p14:tracePt t="5806" x="5918200" y="5149850"/>
          <p14:tracePt t="5815" x="5891213" y="5149850"/>
          <p14:tracePt t="5821" x="5862638" y="5149850"/>
          <p14:tracePt t="5831" x="5835650" y="5159375"/>
          <p14:tracePt t="5835" x="5799138" y="5159375"/>
          <p14:tracePt t="5847" x="5772150" y="5159375"/>
          <p14:tracePt t="5852" x="5745163" y="5159375"/>
          <p14:tracePt t="5863" x="5716588" y="5168900"/>
          <p14:tracePt t="5867" x="5670550" y="5168900"/>
          <p14:tracePt t="5879" x="5643563" y="5168900"/>
          <p14:tracePt t="5883" x="5616575" y="5178425"/>
          <p14:tracePt t="5895" x="5597525" y="5178425"/>
          <p14:tracePt t="5899" x="5580063" y="5178425"/>
          <p14:tracePt t="5912" x="5570538" y="5178425"/>
          <p14:tracePt t="5914" x="5553075" y="5178425"/>
          <p14:tracePt t="5927" x="5543550" y="5178425"/>
          <p14:tracePt t="5931" x="5534025" y="5178425"/>
          <p14:tracePt t="5943" x="5524500" y="5178425"/>
          <p14:tracePt t="5947" x="5497513" y="5178425"/>
          <p14:tracePt t="5959" x="5480050" y="5178425"/>
          <p14:tracePt t="5963" x="5461000" y="5178425"/>
          <p14:tracePt t="5975" x="5434013" y="5178425"/>
          <p14:tracePt t="5979" x="5414963" y="5178425"/>
          <p14:tracePt t="5991" x="5397500" y="5178425"/>
          <p14:tracePt t="5995" x="5387975" y="5178425"/>
          <p14:tracePt t="6007" x="5360988" y="5178425"/>
          <p14:tracePt t="6011" x="5324475" y="5178425"/>
          <p14:tracePt t="6023" x="5314950" y="5178425"/>
          <p14:tracePt t="6027" x="5297488" y="5178425"/>
          <p14:tracePt t="6040" x="5278438" y="5178425"/>
          <p14:tracePt t="6043" x="5268913" y="5178425"/>
          <p14:tracePt t="6055" x="5260975" y="5178425"/>
          <p14:tracePt t="6059" x="5251450" y="5178425"/>
          <p14:tracePt t="6072" x="5232400" y="5178425"/>
          <p14:tracePt t="6075" x="5224463" y="5178425"/>
          <p14:tracePt t="6088" x="5187950" y="5178425"/>
          <p14:tracePt t="6091" x="5178425" y="5178425"/>
          <p14:tracePt t="6105" x="5159375" y="5178425"/>
          <p14:tracePt t="6107" x="5151438" y="5178425"/>
          <p14:tracePt t="6121" x="5141913" y="5178425"/>
          <p14:tracePt t="6136" x="5132388" y="5178425"/>
          <p14:tracePt t="6151" x="5114925" y="5178425"/>
          <p14:tracePt t="6168" x="5105400" y="5178425"/>
          <p14:tracePt t="6172" x="5086350" y="5178425"/>
          <p14:tracePt t="6199" x="5078413" y="5178425"/>
          <p14:tracePt t="6285" x="5078413" y="5141913"/>
          <p14:tracePt t="6297" x="5078413" y="5132388"/>
          <p14:tracePt t="6303" x="5078413" y="5122863"/>
          <p14:tracePt t="6310" x="5078413" y="5105400"/>
          <p14:tracePt t="6314" x="5078413" y="5095875"/>
          <p14:tracePt t="6331" x="5078413" y="5068888"/>
          <p14:tracePt t="6343" x="5078413" y="5032375"/>
          <p14:tracePt t="6363" x="5078413" y="5003800"/>
          <p14:tracePt t="6375" x="5086350" y="4986338"/>
          <p14:tracePt t="6379" x="5086350" y="4976813"/>
          <p14:tracePt t="6391" x="5086350" y="4967288"/>
          <p14:tracePt t="6395" x="5095875" y="4940300"/>
          <p14:tracePt t="6407" x="5105400" y="4930775"/>
          <p14:tracePt t="6423" x="5114925" y="4903788"/>
          <p14:tracePt t="6439" x="5114925" y="4894263"/>
          <p14:tracePt t="6473" x="5122863" y="4884738"/>
          <p14:tracePt t="6506" x="5132388" y="4876800"/>
          <p14:tracePt t="6522" x="5132388" y="4867275"/>
          <p14:tracePt t="6538" x="5141913" y="4857750"/>
          <p14:tracePt t="6649" x="5151438" y="4848225"/>
          <p14:tracePt t="6713" x="5159375" y="4830763"/>
          <p14:tracePt t="7603" x="5168900" y="4830763"/>
          <p14:tracePt t="7616" x="5187950" y="4830763"/>
          <p14:tracePt t="7633" x="5205413" y="4830763"/>
          <p14:tracePt t="7638" x="5214938" y="4821238"/>
          <p14:tracePt t="7649" x="5232400" y="4821238"/>
          <p14:tracePt t="7654" x="5241925" y="4821238"/>
          <p14:tracePt t="8611" x="5260975" y="4821238"/>
          <p14:tracePt t="8645" x="5268913" y="4821238"/>
          <p14:tracePt t="8649" x="5287963" y="4821238"/>
          <p14:tracePt t="8658" x="5297488" y="4821238"/>
          <p14:tracePt t="8675" x="5314950" y="4821238"/>
          <p14:tracePt t="8723" x="5334000" y="4811713"/>
          <p14:tracePt t="8740" x="5351463" y="4811713"/>
          <p14:tracePt t="8744" x="5360988" y="4811713"/>
          <p14:tracePt t="8757" x="5407025" y="4794250"/>
          <p14:tracePt t="8761" x="5434013" y="4794250"/>
          <p14:tracePt t="8773" x="5461000" y="4794250"/>
          <p14:tracePt t="8776" x="5507038" y="4794250"/>
          <p14:tracePt t="8789" x="5534025" y="4794250"/>
          <p14:tracePt t="8792" x="5553075" y="4794250"/>
          <p14:tracePt t="8805" x="5561013" y="4794250"/>
          <p14:tracePt t="8807" x="5570538" y="4794250"/>
          <p14:tracePt t="8836" x="5589588" y="4794250"/>
          <p14:tracePt t="9107" x="5597525" y="4794250"/>
          <p14:tracePt t="9123" x="5607050" y="4794250"/>
          <p14:tracePt t="9139" x="5616575" y="4794250"/>
          <p14:tracePt t="9253" x="5626100" y="4794250"/>
          <p14:tracePt t="9268" x="5643563" y="4794250"/>
          <p14:tracePt t="9285" x="5662613" y="4794250"/>
          <p14:tracePt t="9412" x="5670550" y="4794250"/>
          <p14:tracePt t="9417" x="5689600" y="4794250"/>
          <p14:tracePt t="9479" x="5680075" y="4794250"/>
          <p14:tracePt t="9484" x="5670550" y="4794250"/>
          <p14:tracePt t="9494" x="5626100" y="4794250"/>
          <p14:tracePt t="9499" x="5607050" y="4794250"/>
          <p14:tracePt t="9862" x="5607050" y="4784725"/>
          <p14:tracePt t="9894" x="5634038" y="4775200"/>
          <p14:tracePt t="9989" x="5643563" y="4775200"/>
          <p14:tracePt t="10007" x="5653088" y="4775200"/>
          <p14:tracePt t="10012" x="5662613" y="4775200"/>
          <p14:tracePt t="10023" x="5680075" y="4775200"/>
          <p14:tracePt t="10026" x="5689600" y="4775200"/>
          <p14:tracePt t="10039" x="5716588" y="4775200"/>
          <p14:tracePt t="10041" x="5735638" y="4784725"/>
          <p14:tracePt t="10055" x="5753100" y="4784725"/>
          <p14:tracePt t="10057" x="5781675" y="4794250"/>
          <p14:tracePt t="10071" x="5808663" y="4803775"/>
          <p14:tracePt t="10073" x="5808663" y="4811713"/>
          <p14:tracePt t="10087" x="5826125" y="4830763"/>
          <p14:tracePt t="10090" x="5835650" y="4840288"/>
          <p14:tracePt t="10213" x="5862638" y="4848225"/>
          <p14:tracePt t="10229" x="5891213" y="4857750"/>
          <p14:tracePt t="10232" x="5908675" y="4876800"/>
          <p14:tracePt t="10244" x="5945188" y="4884738"/>
          <p14:tracePt t="10249" x="5972175" y="4913313"/>
          <p14:tracePt t="10260" x="6018213" y="4949825"/>
          <p14:tracePt t="10265" x="6037263" y="4959350"/>
          <p14:tracePt t="10277" x="6081713" y="4995863"/>
          <p14:tracePt t="10281" x="6137275" y="5032375"/>
          <p14:tracePt t="10293" x="6164263" y="5049838"/>
          <p14:tracePt t="10297" x="6191250" y="5068888"/>
          <p14:tracePt t="10309" x="6227763" y="5076825"/>
          <p14:tracePt t="10313" x="6256338" y="5095875"/>
          <p14:tracePt t="10324" x="6273800" y="5122863"/>
          <p14:tracePt t="10329" x="6283325" y="5132388"/>
          <p14:tracePt t="10341" x="6310313" y="5132388"/>
          <p14:tracePt t="10345" x="6319838" y="5141913"/>
          <p14:tracePt t="10357" x="6329363" y="5141913"/>
          <p14:tracePt t="10373" x="6337300" y="5149850"/>
          <p14:tracePt t="10405" x="6346825" y="5149850"/>
          <p14:tracePt t="10409" x="6365875" y="5159375"/>
          <p14:tracePt t="10423" x="6373813" y="5168900"/>
          <p14:tracePt t="10426" x="6383338" y="5186363"/>
          <p14:tracePt t="10440" x="6392863" y="5186363"/>
          <p14:tracePt t="10455" x="6410325" y="5195888"/>
          <p14:tracePt t="10458" x="6410325" y="5205413"/>
          <p14:tracePt t="10470" x="6438900" y="5214938"/>
          <p14:tracePt t="10486" x="6446838" y="5214938"/>
          <p14:tracePt t="10491" x="6475413" y="5222875"/>
          <p14:tracePt t="10501" x="6502400" y="5232400"/>
          <p14:tracePt t="10507" x="6529388" y="5241925"/>
          <p14:tracePt t="10517" x="6557963" y="5241925"/>
          <p14:tracePt t="10522" x="6584950" y="5241925"/>
          <p14:tracePt t="10534" x="6611938" y="5251450"/>
          <p14:tracePt t="10538" x="6630988" y="5251450"/>
          <p14:tracePt t="10551" x="6638925" y="5268913"/>
          <p14:tracePt t="10555" x="6657975" y="5278438"/>
          <p14:tracePt t="10566" x="6667500" y="5278438"/>
          <p14:tracePt t="10570" x="6684963" y="5278438"/>
          <p14:tracePt t="10581" x="6704013" y="5278438"/>
          <p14:tracePt t="10586" x="6721475" y="5287963"/>
          <p14:tracePt t="10597" x="6740525" y="5287963"/>
          <p14:tracePt t="10602" x="6767513" y="5287963"/>
          <p14:tracePt t="10614" x="6794500" y="5287963"/>
          <p14:tracePt t="10617" x="6840538" y="5295900"/>
          <p14:tracePt t="10630" x="6867525" y="5295900"/>
          <p14:tracePt t="10634" x="6904038" y="5295900"/>
          <p14:tracePt t="10645" x="6959600" y="5295900"/>
          <p14:tracePt t="10651" x="7004050" y="5295900"/>
          <p14:tracePt t="10661" x="7040563" y="5295900"/>
          <p14:tracePt t="10666" x="7077075" y="5295900"/>
          <p14:tracePt t="10677" x="7142163" y="5295900"/>
          <p14:tracePt t="10681" x="7169150" y="5295900"/>
          <p14:tracePt t="10693" x="7223125" y="5295900"/>
          <p14:tracePt t="10697" x="7269163" y="5295900"/>
          <p14:tracePt t="10709" x="7324725" y="5295900"/>
          <p14:tracePt t="10713" x="7378700" y="5295900"/>
          <p14:tracePt t="10725" x="7407275" y="5295900"/>
          <p14:tracePt t="10729" x="7480300" y="5295900"/>
          <p14:tracePt t="10741" x="7524750" y="5295900"/>
          <p14:tracePt t="10745" x="7553325" y="5295900"/>
          <p14:tracePt t="10757" x="7607300" y="5259388"/>
          <p14:tracePt t="10761" x="7634288" y="5259388"/>
          <p14:tracePt t="10773" x="7699375" y="5251450"/>
          <p14:tracePt t="10776" x="7753350" y="5251450"/>
          <p14:tracePt t="10789" x="7808913" y="5232400"/>
          <p14:tracePt t="10793" x="7889875" y="5222875"/>
          <p14:tracePt t="10805" x="7962900" y="5214938"/>
          <p14:tracePt t="10809" x="7991475" y="5214938"/>
          <p14:tracePt t="10821" x="8064500" y="5195888"/>
          <p14:tracePt t="10825" x="8137525" y="5186363"/>
          <p14:tracePt t="10838" x="8237538" y="5159375"/>
          <p14:tracePt t="10841" x="8310563" y="5149850"/>
          <p14:tracePt t="10854" x="8374063" y="5132388"/>
          <p14:tracePt t="10857" x="8383588" y="5132388"/>
          <p14:tracePt t="10871" x="8410575" y="5122863"/>
          <p14:tracePt t="10900" x="8420100" y="5122863"/>
          <p14:tracePt t="10904" x="8429625" y="5113338"/>
          <p14:tracePt t="10917" x="8447088" y="5113338"/>
          <p14:tracePt t="10922" x="8456613" y="5113338"/>
          <p14:tracePt t="10935" x="8475663" y="5095875"/>
          <p14:tracePt t="10938" x="8483600" y="5095875"/>
          <p14:tracePt t="10952" x="8493125" y="5095875"/>
          <p14:tracePt t="10968" x="8502650" y="5095875"/>
          <p14:tracePt t="10972" x="8512175" y="5095875"/>
          <p14:tracePt t="10984" x="8520113" y="5095875"/>
          <p14:tracePt t="10988" x="8548688" y="5095875"/>
          <p14:tracePt t="11000" x="8556625" y="5095875"/>
          <p14:tracePt t="11004" x="8575675" y="5095875"/>
          <p14:tracePt t="11021" x="8593138" y="5095875"/>
          <p14:tracePt t="11032" x="8612188" y="5086350"/>
          <p14:tracePt t="11112" x="8629650" y="5086350"/>
          <p14:tracePt t="11117" x="8639175" y="5086350"/>
          <p14:tracePt t="11128" x="8658225" y="5086350"/>
          <p14:tracePt t="11134" x="8694738" y="5086350"/>
          <p14:tracePt t="11144" x="8712200" y="5086350"/>
          <p14:tracePt t="11148" x="8721725" y="5086350"/>
          <p14:tracePt t="11159" x="8739188" y="5086350"/>
          <p14:tracePt t="11163" x="8748713" y="5086350"/>
          <p14:tracePt t="11175" x="8767763" y="5086350"/>
          <p14:tracePt t="11191" x="8775700" y="5086350"/>
          <p14:tracePt t="11207" x="8794750" y="5086350"/>
          <p14:tracePt t="11211" x="8812213" y="5076825"/>
          <p14:tracePt t="11223" x="8821738" y="5076825"/>
          <p14:tracePt t="11239" x="8840788" y="5076825"/>
          <p14:tracePt t="11243" x="8848725" y="5076825"/>
          <p14:tracePt t="11257" x="8858250" y="5076825"/>
          <p14:tracePt t="11273" x="8867775" y="5076825"/>
          <p14:tracePt t="11289" x="8877300" y="5076825"/>
          <p14:tracePt t="11291" x="8885238" y="5076825"/>
          <p14:tracePt t="11305" x="8894763" y="5076825"/>
          <p14:tracePt t="11307" x="8904288" y="5076825"/>
          <p14:tracePt t="11321" x="8921750" y="5068888"/>
          <p14:tracePt t="12121" x="8921750" y="5086350"/>
          <p14:tracePt t="12137" x="8913813" y="5095875"/>
          <p14:tracePt t="12168" x="8913813" y="5113338"/>
          <p14:tracePt t="12191" x="8913813" y="5122863"/>
          <p14:tracePt t="12200" x="8913813" y="5132388"/>
          <p14:tracePt t="12206" x="8913813" y="5141913"/>
          <p14:tracePt t="12231" x="8913813" y="5168900"/>
          <p14:tracePt t="12263" x="8904288" y="5178425"/>
          <p14:tracePt t="12295" x="8894763" y="5186363"/>
          <p14:tracePt t="12311" x="8885238" y="5186363"/>
          <p14:tracePt t="12327" x="8877300" y="5195888"/>
          <p14:tracePt t="12330" x="8867775" y="5205413"/>
          <p14:tracePt t="12343" x="8848725" y="5214938"/>
          <p14:tracePt t="12347" x="8821738" y="5232400"/>
          <p14:tracePt t="12359" x="8821738" y="5241925"/>
          <p14:tracePt t="12363" x="8804275" y="5251450"/>
          <p14:tracePt t="12375" x="8794750" y="5259388"/>
          <p14:tracePt t="12391" x="8785225" y="5268913"/>
          <p14:tracePt t="12407" x="8767763" y="5268913"/>
          <p14:tracePt t="12411" x="8758238" y="5278438"/>
          <p14:tracePt t="12423" x="8739188" y="5287963"/>
          <p14:tracePt t="12439" x="8721725" y="5314950"/>
          <p14:tracePt t="12457" x="8702675" y="5324475"/>
          <p14:tracePt t="12461" x="8694738" y="5332413"/>
          <p14:tracePt t="12475" x="8675688" y="5341938"/>
          <p14:tracePt t="12478" x="8658225" y="5351463"/>
          <p14:tracePt t="12507" x="8648700" y="5351463"/>
          <p14:tracePt t="12602" x="8639175" y="5351463"/>
          <p14:tracePt t="12618" x="8612188" y="5351463"/>
          <p14:tracePt t="12625" x="8602663" y="5341938"/>
          <p14:tracePt t="12634" x="8585200" y="5341938"/>
          <p14:tracePt t="12641" x="8566150" y="5314950"/>
          <p14:tracePt t="12650" x="8548688" y="5305425"/>
          <p14:tracePt t="12654" x="8539163" y="5305425"/>
          <p14:tracePt t="12665" x="8512175" y="5287963"/>
          <p14:tracePt t="12670" x="8512175" y="5278438"/>
          <p14:tracePt t="12681" x="8502650" y="5278438"/>
          <p14:tracePt t="12697" x="8483600" y="5268913"/>
          <p14:tracePt t="12702" x="8475663" y="5259388"/>
          <p14:tracePt t="12794" x="8447088" y="5251450"/>
          <p14:tracePt t="12827" x="8429625" y="5251450"/>
          <p14:tracePt t="12843" x="8420100" y="5251450"/>
          <p14:tracePt t="12875" x="8393113" y="5251450"/>
          <p14:tracePt t="12881" x="8383588" y="5251450"/>
          <p14:tracePt t="12902" x="8374063" y="5251450"/>
          <p14:tracePt t="12907" x="8366125" y="5251450"/>
          <p14:tracePt t="12910" x="8347075" y="5251450"/>
          <p14:tracePt t="12939" x="8337550" y="5251450"/>
          <p14:tracePt t="13209" x="8320088" y="5251450"/>
          <p14:tracePt t="13225" x="8301038" y="5251450"/>
          <p14:tracePt t="13229" x="8293100" y="5251450"/>
          <p14:tracePt t="13241" x="8283575" y="5251450"/>
          <p14:tracePt t="13245" x="8256588" y="5251450"/>
          <p14:tracePt t="13257" x="8247063" y="5251450"/>
          <p14:tracePt t="13336" x="8237538" y="5251450"/>
          <p14:tracePt t="13643" x="8228013" y="5251450"/>
          <p14:tracePt t="13675" x="8220075" y="5241925"/>
          <p14:tracePt t="13691" x="8228013" y="5205413"/>
          <p14:tracePt t="13695" x="8301038" y="5132388"/>
          <p14:tracePt t="13710" x="8402638" y="5032375"/>
          <p14:tracePt t="13723" x="8475663" y="4949825"/>
          <p14:tracePt t="13725" x="8556625" y="4848225"/>
          <p14:tracePt t="13739" x="8702675" y="4721225"/>
          <p14:tracePt t="13742" x="8840788" y="4584700"/>
          <p14:tracePt t="13755" x="8977313" y="4446588"/>
          <p14:tracePt t="13757" x="9142413" y="4283075"/>
          <p14:tracePt t="13771" x="9305925" y="4127500"/>
          <p14:tracePt t="13773" x="9515475" y="3944938"/>
          <p14:tracePt t="13787" x="9690100" y="3789363"/>
          <p14:tracePt t="13789" x="9826625" y="3652838"/>
          <p14:tracePt t="13804" x="9945688" y="3516313"/>
          <p14:tracePt t="13805" x="10055225" y="3397250"/>
          <p14:tracePt t="13819" x="10118725" y="3305175"/>
          <p14:tracePt t="13821" x="10155238" y="3241675"/>
          <p14:tracePt t="13832" x="10182225" y="3205163"/>
          <p14:tracePt t="13837" x="10182225" y="3187700"/>
          <p14:tracePt t="13849" x="10182225" y="3178175"/>
          <p14:tracePt t="13980" x="10182225" y="3159125"/>
          <p14:tracePt t="13995" x="10174288" y="3168650"/>
          <p14:tracePt t="13999" x="10164763" y="3187700"/>
          <p14:tracePt t="14011" x="10137775" y="3205163"/>
          <p14:tracePt t="14016" x="10118725" y="3251200"/>
          <p14:tracePt t="14027" x="10101263" y="3268663"/>
          <p14:tracePt t="14031" x="10091738" y="3305175"/>
          <p14:tracePt t="14043" x="10082213" y="3341688"/>
          <p14:tracePt t="14047" x="10072688" y="3370263"/>
          <p14:tracePt t="14059" x="10045700" y="3397250"/>
          <p14:tracePt t="14063" x="10045700" y="3424238"/>
          <p14:tracePt t="14075" x="10009188" y="3487738"/>
          <p14:tracePt t="14079" x="9999663" y="3516313"/>
          <p14:tracePt t="14091" x="9999663" y="3533775"/>
          <p14:tracePt t="14095" x="9972675" y="3560763"/>
          <p14:tracePt t="14107" x="9955213" y="3589338"/>
          <p14:tracePt t="14111" x="9955213" y="3616325"/>
          <p14:tracePt t="14123" x="9936163" y="3643313"/>
          <p14:tracePt t="14127" x="9926638" y="3652838"/>
          <p14:tracePt t="14139" x="9918700" y="3670300"/>
          <p14:tracePt t="14143" x="9909175" y="3698875"/>
          <p14:tracePt t="14155" x="9909175" y="3725863"/>
          <p14:tracePt t="14159" x="9909175" y="3735388"/>
          <p14:tracePt t="14172" x="9899650" y="3752850"/>
          <p14:tracePt t="14175" x="9899650" y="3771900"/>
          <p14:tracePt t="14188" x="9890125" y="3789363"/>
          <p14:tracePt t="14204" x="9882188" y="3798888"/>
          <p14:tracePt t="14220" x="9882188" y="3825875"/>
          <p14:tracePt t="14237" x="9882188" y="3835400"/>
          <p14:tracePt t="14239" x="9872663" y="3852863"/>
          <p14:tracePt t="14283" x="9863138" y="3871913"/>
          <p14:tracePt t="14316" x="9853613" y="3881438"/>
          <p14:tracePt t="14331" x="9845675" y="3889375"/>
          <p14:tracePt t="14335" x="9836150" y="3908425"/>
          <p14:tracePt t="14347" x="9809163" y="3935413"/>
          <p14:tracePt t="14363" x="9799638" y="3944938"/>
          <p14:tracePt t="14379" x="9780588" y="3963988"/>
          <p14:tracePt t="14383" x="9772650" y="3971925"/>
          <p14:tracePt t="14395" x="9763125" y="3981450"/>
          <p14:tracePt t="14399" x="9744075" y="3990975"/>
          <p14:tracePt t="14411" x="9734550" y="4008438"/>
          <p14:tracePt t="14415" x="9717088" y="4017963"/>
          <p14:tracePt t="14427" x="9707563" y="4017963"/>
          <p14:tracePt t="14431" x="9680575" y="4037013"/>
          <p14:tracePt t="14443" x="9653588" y="4044950"/>
          <p14:tracePt t="14459" x="9634538" y="4044950"/>
          <p14:tracePt t="14463" x="9625013" y="4054475"/>
          <p14:tracePt t="14475" x="9607550" y="4064000"/>
          <p14:tracePt t="14479" x="9607550" y="4073525"/>
          <p14:tracePt t="14491" x="9580563" y="4090988"/>
          <p14:tracePt t="14495" x="9571038" y="4090988"/>
          <p14:tracePt t="14507" x="9561513" y="4100513"/>
          <p14:tracePt t="14511" x="9551988" y="4100513"/>
          <p14:tracePt t="14523" x="9534525" y="4117975"/>
          <p14:tracePt t="14527" x="9525000" y="4127500"/>
          <p14:tracePt t="14539" x="9498013" y="4146550"/>
          <p14:tracePt t="14555" x="9488488" y="4164013"/>
          <p14:tracePt t="14572" x="9478963" y="4164013"/>
          <p14:tracePt t="14588" x="9478963" y="4173538"/>
          <p14:tracePt t="14605" x="9471025" y="4183063"/>
          <p14:tracePt t="14621" x="9461500" y="4191000"/>
          <p14:tracePt t="14653" x="9451975" y="4191000"/>
          <p14:tracePt t="14667" x="9442450" y="4191000"/>
          <p14:tracePt t="14683" x="9434513" y="4200525"/>
          <p14:tracePt t="15141" x="9415463" y="4210050"/>
          <p14:tracePt t="15236" x="9398000" y="4227513"/>
          <p14:tracePt t="15241" x="9378950" y="4227513"/>
          <p14:tracePt t="15252" x="9361488" y="4237038"/>
          <p14:tracePt t="15268" x="9351963" y="4237038"/>
          <p14:tracePt t="15282" x="9342438" y="4237038"/>
          <p14:tracePt t="15299" x="9332913" y="4237038"/>
          <p14:tracePt t="15304" x="9324975" y="4246563"/>
          <p14:tracePt t="15526" x="9305925" y="4256088"/>
          <p14:tracePt t="15543" x="9296400" y="4264025"/>
          <p14:tracePt t="15575" x="9288463" y="4264025"/>
          <p14:tracePt t="15578" x="9278938" y="4273550"/>
          <p14:tracePt t="15591" x="9269413" y="4283075"/>
          <p14:tracePt t="15607" x="9251950" y="4283075"/>
          <p14:tracePt t="15621" x="9232900" y="4283075"/>
          <p14:tracePt t="15636" x="9223375" y="4283075"/>
          <p14:tracePt t="15641" x="9215438" y="4300538"/>
          <p14:tracePt t="15734" x="9215438" y="4310063"/>
          <p14:tracePt t="15739" x="9205913" y="4319588"/>
          <p14:tracePt t="15911" x="9186863" y="4329113"/>
          <p14:tracePt t="17247" x="9178925" y="4337050"/>
          <p14:tracePt t="17488" x="9150350" y="4346575"/>
          <p14:tracePt t="17493" x="9142413" y="4356100"/>
          <p14:tracePt t="17504" x="9132888" y="4373563"/>
          <p14:tracePt t="17520" x="9123363" y="4373563"/>
          <p14:tracePt t="17523" x="9086850" y="4383088"/>
          <p14:tracePt t="17536" x="9077325" y="4383088"/>
          <p14:tracePt t="17552" x="9069388" y="4392613"/>
          <p14:tracePt t="17569" x="9059863" y="4392613"/>
          <p14:tracePt t="17584" x="9050338" y="4402138"/>
          <p14:tracePt t="17587" x="9040813" y="4410075"/>
          <p14:tracePt t="17600" x="9032875" y="4419600"/>
          <p14:tracePt t="17615" x="9013825" y="4446588"/>
          <p14:tracePt t="17620" x="9004300" y="4456113"/>
          <p14:tracePt t="17631" x="8996363" y="4456113"/>
          <p14:tracePt t="17647" x="8977313" y="4465638"/>
          <p14:tracePt t="17652" x="8959850" y="4475163"/>
          <p14:tracePt t="17663" x="8950325" y="4475163"/>
          <p14:tracePt t="17679" x="8931275" y="4483100"/>
          <p14:tracePt t="17683" x="8921750" y="4492625"/>
          <p14:tracePt t="17695" x="8913813" y="4502150"/>
          <p14:tracePt t="17727" x="8885238" y="4529138"/>
          <p14:tracePt t="17743" x="8877300" y="4538663"/>
          <p14:tracePt t="17748" x="8858250" y="4538663"/>
          <p14:tracePt t="17760" x="8840788" y="4556125"/>
          <p14:tracePt t="17763" x="8812213" y="4565650"/>
          <p14:tracePt t="17775" x="8775700" y="4575175"/>
          <p14:tracePt t="17779" x="8748713" y="4611688"/>
          <p14:tracePt t="17791" x="8731250" y="4611688"/>
          <p14:tracePt t="17795" x="8702675" y="4611688"/>
          <p14:tracePt t="17807" x="8694738" y="4621213"/>
          <p14:tracePt t="17811" x="8666163" y="4629150"/>
          <p14:tracePt t="17823" x="8621713" y="4638675"/>
          <p14:tracePt t="17827" x="8602663" y="4638675"/>
          <p14:tracePt t="17839" x="8585200" y="4648200"/>
          <p14:tracePt t="17843" x="8556625" y="4648200"/>
          <p14:tracePt t="17855" x="8529638" y="4657725"/>
          <p14:tracePt t="17859" x="8475663" y="4665663"/>
          <p14:tracePt t="17871" x="8429625" y="4675188"/>
          <p14:tracePt t="17875" x="8383588" y="4711700"/>
          <p14:tracePt t="17887" x="8329613" y="4711700"/>
          <p14:tracePt t="17891" x="8293100" y="4721225"/>
          <p14:tracePt t="17916" x="8191500" y="4748213"/>
          <p14:tracePt t="17921" x="8174038" y="4748213"/>
          <p14:tracePt t="17922" x="8118475" y="4757738"/>
          <p14:tracePt t="17937" x="8108950" y="4757738"/>
          <p14:tracePt t="17939" x="8091488" y="4757738"/>
          <p14:tracePt t="17968" x="8091488" y="4767263"/>
          <p14:tracePt t="18657" x="8081963" y="4767263"/>
          <p14:tracePt t="18673" x="8054975" y="4784725"/>
          <p14:tracePt t="18689" x="8045450" y="4784725"/>
          <p14:tracePt t="18705" x="8035925" y="4784725"/>
          <p14:tracePt t="19523" x="8027988" y="4784725"/>
          <p14:tracePt t="19539" x="7999413" y="4784725"/>
          <p14:tracePt t="19553" x="7991475" y="4784725"/>
          <p14:tracePt t="19557" x="7981950" y="4784725"/>
          <p14:tracePt t="19569" x="7972425" y="4784725"/>
          <p14:tracePt t="19586" x="7954963" y="4784725"/>
          <p14:tracePt t="20339" x="7945438" y="4784725"/>
          <p14:tracePt t="20355" x="7935913" y="4784725"/>
          <p14:tracePt t="20371" x="7926388" y="4784725"/>
          <p14:tracePt t="20404" x="7918450" y="4784725"/>
          <p14:tracePt t="20437" x="7908925" y="4784725"/>
          <p14:tracePt t="20468" x="7899400" y="4784725"/>
          <p14:tracePt t="20472" x="7889875" y="4784725"/>
          <p14:tracePt t="20484" x="7881938" y="4784725"/>
          <p14:tracePt t="23856" x="7862888" y="4784725"/>
          <p14:tracePt t="23872" x="7862888" y="4775200"/>
          <p14:tracePt t="23875" x="7881938" y="4757738"/>
          <p14:tracePt t="23886" x="7918450" y="4738688"/>
          <p14:tracePt t="23903" x="7972425" y="4730750"/>
          <p14:tracePt t="23907" x="8018463" y="4694238"/>
          <p14:tracePt t="23920" x="8045450" y="4694238"/>
          <p14:tracePt t="23923" x="8091488" y="4684713"/>
          <p14:tracePt t="23936" x="8147050" y="4665663"/>
          <p14:tracePt t="23939" x="8210550" y="4657725"/>
          <p14:tracePt t="23952" x="8264525" y="4648200"/>
          <p14:tracePt t="23955" x="8310563" y="4648200"/>
          <p14:tracePt t="23968" x="8347075" y="4638675"/>
          <p14:tracePt t="23971" x="8393113" y="4621213"/>
          <p14:tracePt t="23984" x="8402638" y="4621213"/>
          <p14:tracePt t="23987" x="8420100" y="4621213"/>
          <p14:tracePt t="24031" x="8429625" y="4621213"/>
          <p14:tracePt t="24063" x="8439150" y="4621213"/>
          <p14:tracePt t="24079" x="8456613" y="4611688"/>
          <p14:tracePt t="24085" x="8466138" y="4611688"/>
          <p14:tracePt t="24095" x="8475663" y="4611688"/>
          <p14:tracePt t="24100" x="8493125" y="4611688"/>
          <p14:tracePt t="24111" x="8502650" y="4611688"/>
          <p14:tracePt t="24192" x="8520113" y="4611688"/>
          <p14:tracePt t="24208" x="8529638" y="4602163"/>
          <p14:tracePt t="24224" x="8539163" y="4602163"/>
          <p14:tracePt t="24229" x="8548688" y="4602163"/>
          <p14:tracePt t="24304" x="8556625" y="4602163"/>
          <p14:tracePt t="26476" x="8539163" y="4611688"/>
          <p14:tracePt t="26492" x="8529638" y="4621213"/>
          <p14:tracePt t="26499" x="8520113" y="4629150"/>
          <p14:tracePt t="26507" x="8512175" y="4638675"/>
          <p14:tracePt t="26523" x="8493125" y="4648200"/>
          <p14:tracePt t="26539" x="8493125" y="4657725"/>
          <p14:tracePt t="26555" x="8483600" y="4665663"/>
          <p14:tracePt t="26571" x="8475663" y="4665663"/>
          <p14:tracePt t="27028" x="8456613" y="4675188"/>
          <p14:tracePt t="27091" x="8447088" y="4675188"/>
          <p14:tracePt t="27108" x="8439150" y="4675188"/>
          <p14:tracePt t="27124" x="8410575" y="4684713"/>
          <p14:tracePt t="27172" x="8402638" y="4684713"/>
          <p14:tracePt t="30554" x="8402638" y="4694238"/>
          <p14:tracePt t="30602" x="8393113" y="4711700"/>
          <p14:tracePt t="30633" x="8383588" y="4711700"/>
          <p14:tracePt t="30665" x="8374063" y="4721225"/>
          <p14:tracePt t="30696" x="8366125" y="4730750"/>
          <p14:tracePt t="31154" x="8356600" y="4738688"/>
          <p14:tracePt t="31169" x="8347075" y="4757738"/>
          <p14:tracePt t="31173" x="8337550" y="4757738"/>
          <p14:tracePt t="31186" x="8337550" y="4767263"/>
          <p14:tracePt t="31314" x="8329613" y="4767263"/>
          <p14:tracePt t="31329" x="8310563" y="4767263"/>
          <p14:tracePt t="31334" x="8283575" y="4767263"/>
          <p14:tracePt t="31344" x="8256588" y="4767263"/>
          <p14:tracePt t="31351" x="8210550" y="4767263"/>
          <p14:tracePt t="31360" x="8183563" y="4767263"/>
          <p14:tracePt t="31366" x="8108950" y="4767263"/>
          <p14:tracePt t="31376" x="8018463" y="4767263"/>
          <p14:tracePt t="31381" x="7889875" y="4757738"/>
          <p14:tracePt t="31392" x="7726363" y="4738688"/>
          <p14:tracePt t="31397" x="7524750" y="4730750"/>
          <p14:tracePt t="31408" x="7342188" y="4730750"/>
          <p14:tracePt t="31413" x="7113588" y="4711700"/>
          <p14:tracePt t="31425" x="6813550" y="4694238"/>
          <p14:tracePt t="31429" x="6410325" y="4629150"/>
          <p14:tracePt t="31441" x="5981700" y="4556125"/>
          <p14:tracePt t="31445" x="5553075" y="4492625"/>
          <p14:tracePt t="31457" x="5041900" y="4365625"/>
          <p14:tracePt t="31461" x="4548188" y="4219575"/>
          <p14:tracePt t="31473" x="3990975" y="4044950"/>
          <p14:tracePt t="31477" x="3460750" y="3844925"/>
          <p14:tracePt t="31489" x="2959100" y="3616325"/>
          <p14:tracePt t="31493" x="2457450" y="3341688"/>
          <p14:tracePt t="31505" x="1981200" y="3059113"/>
          <p14:tracePt t="31509" x="1497013" y="2757488"/>
          <p14:tracePt t="31521" x="1077913" y="2438400"/>
          <p14:tracePt t="31525" x="739775" y="2163763"/>
          <p14:tracePt t="31537" x="420688" y="1871663"/>
          <p14:tracePt t="31541" x="136525" y="16065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circle/>
      </p:transition>
    </mc:Choice>
    <mc:Fallback xmlns="">
      <p:transition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00" y="2588736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D10F0-8148-4196-B3A6-53C42EFC7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circle/>
      </p:transition>
    </mc:Choice>
    <mc:Fallback xmlns="">
      <p:transition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D8B176B-B458-4587-A6CF-5085CABE68B6}"/>
              </a:ext>
            </a:extLst>
          </p:cNvPr>
          <p:cNvSpPr txBox="1">
            <a:spLocks/>
          </p:cNvSpPr>
          <p:nvPr/>
        </p:nvSpPr>
        <p:spPr bwMode="auto">
          <a:xfrm>
            <a:off x="2959100" y="485776"/>
            <a:ext cx="6330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448172-53D9-4589-AD30-65CADFE3F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355295"/>
              </p:ext>
            </p:extLst>
          </p:nvPr>
        </p:nvGraphicFramePr>
        <p:xfrm>
          <a:off x="3187505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85" x="4492625" y="2209800"/>
          <p14:tracePt t="490" x="4502150" y="2173288"/>
          <p14:tracePt t="498" x="4511675" y="2155825"/>
          <p14:tracePt t="505" x="4521200" y="2146300"/>
          <p14:tracePt t="513" x="4521200" y="2136775"/>
          <p14:tracePt t="520" x="4529138" y="2119313"/>
          <p14:tracePt t="527" x="4548188" y="2109788"/>
          <p14:tracePt t="534" x="4565650" y="2100263"/>
          <p14:tracePt t="541" x="4584700" y="2090738"/>
          <p14:tracePt t="550" x="4602163" y="2082800"/>
          <p14:tracePt t="556" x="4630738" y="2082800"/>
          <p14:tracePt t="565" x="4657725" y="2082800"/>
          <p14:tracePt t="570" x="4675188" y="2082800"/>
          <p14:tracePt t="578" x="4694238" y="2082800"/>
          <p14:tracePt t="585" x="4711700" y="2090738"/>
          <p14:tracePt t="592" x="4748213" y="2100263"/>
          <p14:tracePt t="600" x="4748213" y="2109788"/>
          <p14:tracePt t="607" x="4757738" y="2127250"/>
          <p14:tracePt t="615" x="4767263" y="2136775"/>
          <p14:tracePt t="622" x="4776788" y="2136775"/>
          <p14:tracePt t="630" x="4776788" y="2155825"/>
          <p14:tracePt t="636" x="4784725" y="2173288"/>
          <p14:tracePt t="643" x="4794250" y="2192338"/>
          <p14:tracePt t="651" x="4794250" y="2236788"/>
          <p14:tracePt t="658" x="4794250" y="2265363"/>
          <p14:tracePt t="667" x="4794250" y="2292350"/>
          <p14:tracePt t="672" x="4794250" y="2319338"/>
          <p14:tracePt t="681" x="4794250" y="2355850"/>
          <p14:tracePt t="687" x="4794250" y="2374900"/>
          <p14:tracePt t="695" x="4794250" y="2401888"/>
          <p14:tracePt t="701" x="4794250" y="2411413"/>
          <p14:tracePt t="718" x="4794250" y="2419350"/>
          <p14:tracePt t="724" x="4794250" y="2428875"/>
          <p14:tracePt t="732" x="4784725" y="2447925"/>
          <p14:tracePt t="739" x="4776788" y="2465388"/>
          <p14:tracePt t="747" x="4767263" y="2492375"/>
          <p14:tracePt t="753" x="4757738" y="2511425"/>
          <p14:tracePt t="760" x="4748213" y="2547938"/>
          <p14:tracePt t="768" x="4730750" y="2593975"/>
          <p14:tracePt t="775" x="4721225" y="2620963"/>
          <p14:tracePt t="784" x="4703763" y="2647950"/>
          <p14:tracePt t="789" x="4694238" y="2674938"/>
          <p14:tracePt t="796" x="4684713" y="2711450"/>
          <p14:tracePt t="804" x="4684713" y="2730500"/>
          <p14:tracePt t="812" x="4684713" y="2747963"/>
          <p14:tracePt t="826" x="4684713" y="2757488"/>
          <p14:tracePt t="834" x="4684713" y="2767013"/>
          <p14:tracePt t="841" x="4684713" y="2776538"/>
          <p14:tracePt t="849" x="4684713" y="2794000"/>
          <p14:tracePt t="855" x="4684713" y="2803525"/>
          <p14:tracePt t="877" x="4684713" y="2813050"/>
          <p14:tracePt t="885" x="4675188" y="2820988"/>
          <p14:tracePt t="892" x="4675188" y="2830513"/>
          <p14:tracePt t="900" x="4675188" y="2840038"/>
          <p14:tracePt t="906" x="4667250" y="2840038"/>
          <p14:tracePt t="914" x="4657725" y="2840038"/>
          <p14:tracePt t="921" x="4638675" y="2849563"/>
          <p14:tracePt t="929" x="4630738" y="2857500"/>
          <p14:tracePt t="935" x="4611688" y="2857500"/>
          <p14:tracePt t="943" x="4584700" y="2857500"/>
          <p14:tracePt t="951" x="4557713" y="2857500"/>
          <p14:tracePt t="957" x="4511675" y="2857500"/>
          <p14:tracePt t="967" x="4484688" y="2857500"/>
          <p14:tracePt t="972" x="4456113" y="2857500"/>
          <p14:tracePt t="980" x="4429125" y="2857500"/>
          <p14:tracePt t="986" x="4402138" y="2857500"/>
          <p14:tracePt t="994" x="4356100" y="2857500"/>
          <p14:tracePt t="1002" x="4338638" y="2857500"/>
          <p14:tracePt t="1009" x="4319588" y="2857500"/>
          <p14:tracePt t="1017" x="4302125" y="2857500"/>
          <p14:tracePt t="1023" x="4292600" y="2857500"/>
          <p14:tracePt t="1038" x="4273550" y="2857500"/>
          <p14:tracePt t="1046" x="4265613" y="2857500"/>
          <p14:tracePt t="1052" x="4256088" y="2857500"/>
          <p14:tracePt t="1060" x="4246563" y="2857500"/>
          <p14:tracePt t="3316" x="4265613" y="2857500"/>
          <p14:tracePt t="3323" x="4292600" y="2849563"/>
          <p14:tracePt t="3332" x="4329113" y="2840038"/>
          <p14:tracePt t="3338" x="4356100" y="2813050"/>
          <p14:tracePt t="3346" x="4402138" y="2767013"/>
          <p14:tracePt t="3353" x="4465638" y="2740025"/>
          <p14:tracePt t="3360" x="4511675" y="2720975"/>
          <p14:tracePt t="3368" x="4538663" y="2703513"/>
          <p14:tracePt t="3374" x="4584700" y="2674938"/>
          <p14:tracePt t="3384" x="4621213" y="2647950"/>
          <p14:tracePt t="3390" x="4638675" y="2630488"/>
          <p14:tracePt t="3397" x="4657725" y="2611438"/>
          <p14:tracePt t="3404" x="4684713" y="2601913"/>
          <p14:tracePt t="3411" x="4703763" y="2593975"/>
          <p14:tracePt t="3418" x="4721225" y="2574925"/>
          <p14:tracePt t="3426" x="4740275" y="2565400"/>
          <p14:tracePt t="3434" x="4757738" y="2547938"/>
          <p14:tracePt t="3440" x="4794250" y="2538413"/>
          <p14:tracePt t="3448" x="4813300" y="2528888"/>
          <p14:tracePt t="3455" x="4840288" y="2520950"/>
          <p14:tracePt t="3464" x="4886325" y="2501900"/>
          <p14:tracePt t="3470" x="4932363" y="2474913"/>
          <p14:tracePt t="3477" x="4976813" y="2438400"/>
          <p14:tracePt t="3485" x="5041900" y="2428875"/>
          <p14:tracePt t="3491" x="5078413" y="2419350"/>
          <p14:tracePt t="3501" x="5141913" y="2392363"/>
          <p14:tracePt t="3506" x="5187950" y="2374900"/>
          <p14:tracePt t="3513" x="5251450" y="2346325"/>
          <p14:tracePt t="3520" x="5278438" y="2319338"/>
          <p14:tracePt t="3528" x="5305425" y="2292350"/>
          <p14:tracePt t="3535" x="5351463" y="2273300"/>
          <p14:tracePt t="3542" x="5370513" y="2255838"/>
          <p14:tracePt t="3551" x="5397500" y="2236788"/>
          <p14:tracePt t="3557" x="5397500" y="2228850"/>
          <p14:tracePt t="3566" x="5407025" y="2219325"/>
          <p14:tracePt t="3571" x="5414963" y="2209800"/>
          <p14:tracePt t="3580" x="5434013" y="2209800"/>
          <p14:tracePt t="3639" x="5434013" y="2200275"/>
          <p14:tracePt t="3646" x="5443538" y="2200275"/>
          <p14:tracePt t="3652" x="5451475" y="2192338"/>
          <p14:tracePt t="3659" x="5451475" y="2182813"/>
          <p14:tracePt t="3667" x="5461000" y="2182813"/>
          <p14:tracePt t="3674" x="5470525" y="2163763"/>
          <p14:tracePt t="3683" x="5487988" y="2146300"/>
          <p14:tracePt t="3688" x="5524500" y="2119313"/>
          <p14:tracePt t="3697" x="5553075" y="2100263"/>
          <p14:tracePt t="3703" x="5589588" y="2073275"/>
          <p14:tracePt t="3710" x="5653088" y="2027238"/>
          <p14:tracePt t="3718" x="5699125" y="2009775"/>
          <p14:tracePt t="3725" x="5735638" y="1990725"/>
          <p14:tracePt t="3735" x="5799138" y="1973263"/>
          <p14:tracePt t="3739" x="5845175" y="1963738"/>
          <p14:tracePt t="3747" x="5899150" y="1954213"/>
          <p14:tracePt t="3754" x="5964238" y="1935163"/>
          <p14:tracePt t="3762" x="6054725" y="1935163"/>
          <p14:tracePt t="3769" x="6146800" y="1935163"/>
          <p14:tracePt t="3776" x="6219825" y="1935163"/>
          <p14:tracePt t="3784" x="6310313" y="1935163"/>
          <p14:tracePt t="3791" x="6365875" y="1935163"/>
          <p14:tracePt t="3798" x="6456363" y="1935163"/>
          <p14:tracePt t="3806" x="6548438" y="1935163"/>
          <p14:tracePt t="3814" x="6684963" y="1908175"/>
          <p14:tracePt t="3820" x="6831013" y="1898650"/>
          <p14:tracePt t="3827" x="6996113" y="1881188"/>
          <p14:tracePt t="3835" x="7123113" y="1862138"/>
          <p14:tracePt t="3841" x="7215188" y="1854200"/>
          <p14:tracePt t="3851" x="7324725" y="1854200"/>
          <p14:tracePt t="3855" x="7434263" y="1854200"/>
          <p14:tracePt t="3863" x="7553325" y="1854200"/>
          <p14:tracePt t="3870" x="7643813" y="1854200"/>
          <p14:tracePt t="3877" x="7735888" y="1854200"/>
          <p14:tracePt t="3885" x="7772400" y="1854200"/>
          <p14:tracePt t="3892" x="7826375" y="1854200"/>
          <p14:tracePt t="3900" x="7853363" y="1854200"/>
          <p14:tracePt t="3907" x="7872413" y="1854200"/>
          <p14:tracePt t="3916" x="7899400" y="1854200"/>
          <p14:tracePt t="3922" x="7926388" y="1854200"/>
          <p14:tracePt t="3929" x="7935913" y="1854200"/>
          <p14:tracePt t="3936" x="7954963" y="1854200"/>
          <p14:tracePt t="3943" x="7991475" y="1854200"/>
          <p14:tracePt t="3951" x="8008938" y="1854200"/>
          <p14:tracePt t="3958" x="8035925" y="1854200"/>
          <p14:tracePt t="3967" x="8054975" y="1854200"/>
          <p14:tracePt t="3972" x="8081963" y="1854200"/>
          <p14:tracePt t="3980" x="8101013" y="1854200"/>
          <p14:tracePt t="3987" x="8118475" y="1854200"/>
          <p14:tracePt t="3994" x="8128000" y="1854200"/>
          <p14:tracePt t="4024" x="8128000" y="1862138"/>
          <p14:tracePt t="4083" x="8137525" y="1871663"/>
          <p14:tracePt t="4090" x="8147050" y="1871663"/>
          <p14:tracePt t="4098" x="8147050" y="1881188"/>
          <p14:tracePt t="4104" x="8164513" y="1881188"/>
          <p14:tracePt t="4162" x="8164513" y="1890713"/>
          <p14:tracePt t="4252" x="8164513" y="1898650"/>
          <p14:tracePt t="4370" x="8174038" y="1908175"/>
          <p14:tracePt t="4377" x="8191500" y="1917700"/>
          <p14:tracePt t="4386" x="8210550" y="1917700"/>
          <p14:tracePt t="4392" x="8220075" y="1917700"/>
          <p14:tracePt t="4397" x="8256588" y="1927225"/>
          <p14:tracePt t="4403" x="8274050" y="1935163"/>
          <p14:tracePt t="4411" x="8293100" y="1944688"/>
          <p14:tracePt t="4418" x="8310563" y="1944688"/>
          <p14:tracePt t="4425" x="8329613" y="1954213"/>
          <p14:tracePt t="4434" x="8366125" y="1954213"/>
          <p14:tracePt t="4440" x="8383588" y="1954213"/>
          <p14:tracePt t="4448" x="8402638" y="1954213"/>
          <p14:tracePt t="4454" x="8420100" y="1954213"/>
          <p14:tracePt t="4463" x="8447088" y="1954213"/>
          <p14:tracePt t="4469" x="8466138" y="1954213"/>
          <p14:tracePt t="4476" x="8475663" y="1954213"/>
          <p14:tracePt t="4484" x="8483600" y="1954213"/>
          <p14:tracePt t="4491" x="8493125" y="1954213"/>
          <p14:tracePt t="4500" x="8502650" y="1954213"/>
          <p14:tracePt t="4528" x="8520113" y="1954213"/>
          <p14:tracePt t="4535" x="8529638" y="1954213"/>
          <p14:tracePt t="4542" x="8539163" y="1954213"/>
          <p14:tracePt t="4550" x="8548688" y="1954213"/>
          <p14:tracePt t="4557" x="8556625" y="1954213"/>
          <p14:tracePt t="4565" x="8566150" y="1954213"/>
          <p14:tracePt t="4579" x="8575675" y="1954213"/>
          <p14:tracePt t="4586" x="8593138" y="1954213"/>
          <p14:tracePt t="4593" x="8612188" y="1954213"/>
          <p14:tracePt t="4600" x="8621713" y="1954213"/>
          <p14:tracePt t="4607" x="8629650" y="1954213"/>
          <p14:tracePt t="4616" x="8639175" y="1954213"/>
          <p14:tracePt t="4633" x="8648700" y="1954213"/>
          <p14:tracePt t="4639" x="8658225" y="1954213"/>
          <p14:tracePt t="4661" x="8666163" y="1954213"/>
          <p14:tracePt t="4749" x="8658225" y="1963738"/>
          <p14:tracePt t="4756" x="8629650" y="1973263"/>
          <p14:tracePt t="4764" x="8556625" y="2000250"/>
          <p14:tracePt t="4772" x="8493125" y="2009775"/>
          <p14:tracePt t="4778" x="8383588" y="2027238"/>
          <p14:tracePt t="4786" x="8237538" y="2054225"/>
          <p14:tracePt t="4791" x="8091488" y="2073275"/>
          <p14:tracePt t="4800" x="7945438" y="2082800"/>
          <p14:tracePt t="4805" x="7799388" y="2100263"/>
          <p14:tracePt t="4813" x="7643813" y="2109788"/>
          <p14:tracePt t="4820" x="7497763" y="2155825"/>
          <p14:tracePt t="4827" x="7334250" y="2173288"/>
          <p14:tracePt t="4835" x="7186613" y="2192338"/>
          <p14:tracePt t="4842" x="7077075" y="2200275"/>
          <p14:tracePt t="4850" x="7013575" y="2209800"/>
          <p14:tracePt t="4856" x="6940550" y="2209800"/>
          <p14:tracePt t="4863" x="6831013" y="2209800"/>
          <p14:tracePt t="4871" x="6740525" y="2228850"/>
          <p14:tracePt t="4879" x="6621463" y="2236788"/>
          <p14:tracePt t="4886" x="6511925" y="2255838"/>
          <p14:tracePt t="4893" x="6419850" y="2265363"/>
          <p14:tracePt t="4901" x="6356350" y="2282825"/>
          <p14:tracePt t="4908" x="6283325" y="2292350"/>
          <p14:tracePt t="4917" x="6219825" y="2309813"/>
          <p14:tracePt t="4922" x="6146800" y="2319338"/>
          <p14:tracePt t="4930" x="6081713" y="2328863"/>
          <p14:tracePt t="4937" x="5972175" y="2346325"/>
          <p14:tracePt t="4944" x="5881688" y="2355850"/>
          <p14:tracePt t="4951" x="5772150" y="2374900"/>
          <p14:tracePt t="4959" x="5708650" y="2392363"/>
          <p14:tracePt t="4967" x="5626100" y="2411413"/>
          <p14:tracePt t="4973" x="5570538" y="2419350"/>
          <p14:tracePt t="4981" x="5470525" y="2447925"/>
          <p14:tracePt t="4987" x="5360988" y="2474913"/>
          <p14:tracePt t="4996" x="5260975" y="2501900"/>
          <p14:tracePt t="5002" x="5151438" y="2547938"/>
          <p14:tracePt t="5009" x="5068888" y="2557463"/>
          <p14:tracePt t="5017" x="5032375" y="2574925"/>
          <p14:tracePt t="5024" x="5005388" y="2584450"/>
          <p14:tracePt t="5033" x="4959350" y="2593975"/>
          <p14:tracePt t="5039" x="4940300" y="2601913"/>
          <p14:tracePt t="5046" x="4922838" y="2601913"/>
          <p14:tracePt t="5053" x="4913313" y="2601913"/>
          <p14:tracePt t="5060" x="4903788" y="2601913"/>
          <p14:tracePt t="5068" x="4895850" y="2601913"/>
          <p14:tracePt t="5075" x="4886325" y="2601913"/>
          <p14:tracePt t="5083" x="4876800" y="2601913"/>
          <p14:tracePt t="5090" x="4867275" y="2601913"/>
          <p14:tracePt t="5097" x="4857750" y="2601913"/>
          <p14:tracePt t="5156" x="4849813" y="2601913"/>
          <p14:tracePt t="5230" x="4867275" y="2584450"/>
          <p14:tracePt t="5238" x="4922838" y="2565400"/>
          <p14:tracePt t="5248" x="5005388" y="2520950"/>
          <p14:tracePt t="5255" x="5095875" y="2511425"/>
          <p14:tracePt t="5259" x="5178425" y="2492375"/>
          <p14:tracePt t="5267" x="5214938" y="2484438"/>
          <p14:tracePt t="5272" x="5260975" y="2484438"/>
          <p14:tracePt t="5279" x="5297488" y="2484438"/>
          <p14:tracePt t="5287" x="5334000" y="2484438"/>
          <p14:tracePt t="5295" x="5351463" y="2484438"/>
          <p14:tracePt t="5302" x="5378450" y="2484438"/>
          <p14:tracePt t="5309" x="5407025" y="2484438"/>
          <p14:tracePt t="5317" x="5424488" y="2474913"/>
          <p14:tracePt t="5324" x="5443538" y="2474913"/>
          <p14:tracePt t="5331" x="5470525" y="2474913"/>
          <p14:tracePt t="5338" x="5487988" y="2465388"/>
          <p14:tracePt t="5346" x="5516563" y="2465388"/>
          <p14:tracePt t="5353" x="5553075" y="2465388"/>
          <p14:tracePt t="5360" x="5580063" y="2465388"/>
          <p14:tracePt t="5367" x="5607050" y="2465388"/>
          <p14:tracePt t="5375" x="5634038" y="2465388"/>
          <p14:tracePt t="5383" x="5653088" y="2465388"/>
          <p14:tracePt t="5389" x="5699125" y="2465388"/>
          <p14:tracePt t="5397" x="5716588" y="2465388"/>
          <p14:tracePt t="5404" x="5745163" y="2465388"/>
          <p14:tracePt t="5412" x="5772150" y="2465388"/>
          <p14:tracePt t="5419" x="5789613" y="2465388"/>
          <p14:tracePt t="5425" x="5808663" y="2465388"/>
          <p14:tracePt t="5434" x="5826125" y="2465388"/>
          <p14:tracePt t="5440" x="5845175" y="2465388"/>
          <p14:tracePt t="5449" x="5872163" y="2465388"/>
          <p14:tracePt t="5455" x="5881688" y="2465388"/>
          <p14:tracePt t="5463" x="5899150" y="2465388"/>
          <p14:tracePt t="5469" x="5908675" y="2465388"/>
          <p14:tracePt t="5477" x="5927725" y="2465388"/>
          <p14:tracePt t="5484" x="5964238" y="2465388"/>
          <p14:tracePt t="5492" x="5991225" y="2465388"/>
          <p14:tracePt t="5500" x="6018213" y="2465388"/>
          <p14:tracePt t="5506" x="6073775" y="2465388"/>
          <p14:tracePt t="5513" x="6110288" y="2465388"/>
          <p14:tracePt t="5521" x="6164263" y="2465388"/>
          <p14:tracePt t="5529" x="6210300" y="2465388"/>
          <p14:tracePt t="5535" x="6264275" y="2465388"/>
          <p14:tracePt t="5543" x="6300788" y="2465388"/>
          <p14:tracePt t="5551" x="6346825" y="2465388"/>
          <p14:tracePt t="5557" x="6402388" y="2465388"/>
          <p14:tracePt t="5565" x="6438900" y="2465388"/>
          <p14:tracePt t="5572" x="6492875" y="2465388"/>
          <p14:tracePt t="5579" x="6548438" y="2465388"/>
          <p14:tracePt t="5586" x="6648450" y="2474913"/>
          <p14:tracePt t="5594" x="6704013" y="2474913"/>
          <p14:tracePt t="5601" x="6777038" y="2474913"/>
          <p14:tracePt t="5608" x="6821488" y="2484438"/>
          <p14:tracePt t="5616" x="6877050" y="2492375"/>
          <p14:tracePt t="5622" x="6923088" y="2501900"/>
          <p14:tracePt t="5632" x="6967538" y="2511425"/>
          <p14:tracePt t="5637" x="6996113" y="2538413"/>
          <p14:tracePt t="5644" x="7023100" y="2538413"/>
          <p14:tracePt t="5652" x="7077075" y="2547938"/>
          <p14:tracePt t="5659" x="7105650" y="2547938"/>
          <p14:tracePt t="5667" x="7142163" y="2547938"/>
          <p14:tracePt t="5674" x="7178675" y="2547938"/>
          <p14:tracePt t="5683" x="7205663" y="2547938"/>
          <p14:tracePt t="5688" x="7242175" y="2547938"/>
          <p14:tracePt t="5696" x="7296150" y="2547938"/>
          <p14:tracePt t="5703" x="7324725" y="2547938"/>
          <p14:tracePt t="5711" x="7351713" y="2547938"/>
          <p14:tracePt t="5718" x="7388225" y="2547938"/>
          <p14:tracePt t="5725" x="7424738" y="2547938"/>
          <p14:tracePt t="5733" x="7443788" y="2547938"/>
          <p14:tracePt t="5740" x="7480300" y="2547938"/>
          <p14:tracePt t="5746" x="7497763" y="2547938"/>
          <p14:tracePt t="5755" x="7524750" y="2520950"/>
          <p14:tracePt t="5761" x="7553325" y="2511425"/>
          <p14:tracePt t="5769" x="7580313" y="2501900"/>
          <p14:tracePt t="5776" x="7597775" y="2501900"/>
          <p14:tracePt t="5784" x="7626350" y="2492375"/>
          <p14:tracePt t="5790" x="7643813" y="2492375"/>
          <p14:tracePt t="5800" x="7670800" y="2492375"/>
          <p14:tracePt t="5805" x="7689850" y="2492375"/>
          <p14:tracePt t="5813" x="7707313" y="2492375"/>
          <p14:tracePt t="5820" x="7726363" y="2484438"/>
          <p14:tracePt t="5827" x="7743825" y="2484438"/>
          <p14:tracePt t="5834" x="7772400" y="2474913"/>
          <p14:tracePt t="5842" x="7789863" y="2474913"/>
          <p14:tracePt t="5850" x="7808913" y="2474913"/>
          <p14:tracePt t="5856" x="7835900" y="2474913"/>
          <p14:tracePt t="5863" x="7872413" y="2465388"/>
          <p14:tracePt t="5871" x="7889875" y="2465388"/>
          <p14:tracePt t="5879" x="7899400" y="2465388"/>
          <p14:tracePt t="5885" x="7918450" y="2455863"/>
          <p14:tracePt t="5893" x="7935913" y="2455863"/>
          <p14:tracePt t="5900" x="7972425" y="2447925"/>
          <p14:tracePt t="5907" x="7991475" y="2428875"/>
          <p14:tracePt t="5916" x="8008938" y="2428875"/>
          <p14:tracePt t="5922" x="8027988" y="2428875"/>
          <p14:tracePt t="5930" x="8054975" y="2428875"/>
          <p14:tracePt t="5936" x="8064500" y="2428875"/>
          <p14:tracePt t="5943" x="8072438" y="2419350"/>
          <p14:tracePt t="5958" x="8081963" y="2419350"/>
          <p14:tracePt t="5966" x="8091488" y="2419350"/>
          <p14:tracePt t="5973" x="8101013" y="2419350"/>
          <p14:tracePt t="5980" x="8108950" y="2419350"/>
          <p14:tracePt t="5988" x="8118475" y="2411413"/>
          <p14:tracePt t="5996" x="8147050" y="2411413"/>
          <p14:tracePt t="6009" x="8154988" y="2411413"/>
          <p14:tracePt t="6017" x="8174038" y="2411413"/>
          <p14:tracePt t="6024" x="8183563" y="2411413"/>
          <p14:tracePt t="6034" x="8201025" y="2411413"/>
          <p14:tracePt t="6039" x="8220075" y="2411413"/>
          <p14:tracePt t="6046" x="8228013" y="2411413"/>
          <p14:tracePt t="6061" x="8247063" y="2411413"/>
          <p14:tracePt t="6068" x="8256588" y="2411413"/>
          <p14:tracePt t="6075" x="8274050" y="2411413"/>
          <p14:tracePt t="6084" x="8283575" y="2411413"/>
          <p14:tracePt t="6090" x="8310563" y="2411413"/>
          <p14:tracePt t="6104" x="8320088" y="2411413"/>
          <p14:tracePt t="6112" x="8329613" y="2411413"/>
          <p14:tracePt t="6186" x="8320088" y="2411413"/>
          <p14:tracePt t="6193" x="8274050" y="2401888"/>
          <p14:tracePt t="6203" x="8210550" y="2392363"/>
          <p14:tracePt t="6208" x="8118475" y="2374900"/>
          <p14:tracePt t="6216" x="8008938" y="2365375"/>
          <p14:tracePt t="6221" x="7918450" y="2365375"/>
          <p14:tracePt t="6229" x="7772400" y="2346325"/>
          <p14:tracePt t="6236" x="7634288" y="2328863"/>
          <p14:tracePt t="6243" x="7507288" y="2328863"/>
          <p14:tracePt t="6250" x="7415213" y="2338388"/>
          <p14:tracePt t="6258" x="7324725" y="2346325"/>
          <p14:tracePt t="6266" x="7232650" y="2365375"/>
          <p14:tracePt t="6272" x="7113588" y="2392363"/>
          <p14:tracePt t="6280" x="6986588" y="2411413"/>
          <p14:tracePt t="6287" x="6840538" y="2419350"/>
          <p14:tracePt t="6295" x="6731000" y="2438400"/>
          <p14:tracePt t="6301" x="6630988" y="2474913"/>
          <p14:tracePt t="6309" x="6521450" y="2492375"/>
          <p14:tracePt t="6316" x="6402388" y="2501900"/>
          <p14:tracePt t="6323" x="6292850" y="2520950"/>
          <p14:tracePt t="6332" x="6200775" y="2528888"/>
          <p14:tracePt t="6338" x="6091238" y="2547938"/>
          <p14:tracePt t="6345" x="6027738" y="2547938"/>
          <p14:tracePt t="6353" x="5991225" y="2547938"/>
          <p14:tracePt t="6360" x="5945188" y="2557463"/>
          <p14:tracePt t="6367" x="5908675" y="2565400"/>
          <p14:tracePt t="6375" x="5872163" y="2565400"/>
          <p14:tracePt t="6383" x="5845175" y="2565400"/>
          <p14:tracePt t="6389" x="5799138" y="2593975"/>
          <p14:tracePt t="6397" x="5772150" y="2593975"/>
          <p14:tracePt t="6404" x="5735638" y="2593975"/>
          <p14:tracePt t="6412" x="5680075" y="2593975"/>
          <p14:tracePt t="6418" x="5634038" y="2593975"/>
          <p14:tracePt t="6425" x="5580063" y="2593975"/>
          <p14:tracePt t="6433" x="5543550" y="2601913"/>
          <p14:tracePt t="6440" x="5480050" y="2601913"/>
          <p14:tracePt t="6449" x="5443538" y="2601913"/>
          <p14:tracePt t="6456" x="5387975" y="2611438"/>
          <p14:tracePt t="6465" x="5360988" y="2611438"/>
          <p14:tracePt t="6472" x="5324475" y="2611438"/>
          <p14:tracePt t="6482" x="5287963" y="2620963"/>
          <p14:tracePt t="6487" x="5260975" y="2620963"/>
          <p14:tracePt t="6495" x="5241925" y="2630488"/>
          <p14:tracePt t="6499" x="5224463" y="2638425"/>
          <p14:tracePt t="6507" x="5187950" y="2638425"/>
          <p14:tracePt t="6513" x="5168900" y="2638425"/>
          <p14:tracePt t="6528" x="5159375" y="2647950"/>
          <p14:tracePt t="6535" x="5151438" y="2647950"/>
          <p14:tracePt t="6542" x="5141913" y="2647950"/>
          <p14:tracePt t="6550" x="5132388" y="2647950"/>
          <p14:tracePt t="6557" x="5122863" y="2647950"/>
          <p14:tracePt t="6588" x="5122863" y="2657475"/>
          <p14:tracePt t="6611" x="5122863" y="2667000"/>
          <p14:tracePt t="6645" x="5122863" y="2684463"/>
          <p14:tracePt t="6771" x="5122863" y="2693988"/>
          <p14:tracePt t="6808" x="5122863" y="2703513"/>
          <p14:tracePt t="6815" x="5122863" y="2711450"/>
          <p14:tracePt t="6822" x="5122863" y="2720975"/>
          <p14:tracePt t="6831" x="5132388" y="2730500"/>
          <p14:tracePt t="6837" x="5151438" y="2747963"/>
          <p14:tracePt t="6842" x="5168900" y="2757488"/>
          <p14:tracePt t="6850" x="5187950" y="2784475"/>
          <p14:tracePt t="6857" x="5232400" y="2803525"/>
          <p14:tracePt t="6868" x="5278438" y="2830513"/>
          <p14:tracePt t="6872" x="5334000" y="2840038"/>
          <p14:tracePt t="6880" x="5378450" y="2849563"/>
          <p14:tracePt t="6886" x="5443538" y="2867025"/>
          <p14:tracePt t="6894" x="5497513" y="2876550"/>
          <p14:tracePt t="6901" x="5561013" y="2903538"/>
          <p14:tracePt t="6908" x="5597525" y="2903538"/>
          <p14:tracePt t="6917" x="5634038" y="2913063"/>
          <p14:tracePt t="6923" x="5670550" y="2913063"/>
          <p14:tracePt t="6930" x="5699125" y="2913063"/>
          <p14:tracePt t="6937" x="5716588" y="2913063"/>
          <p14:tracePt t="6946" x="5762625" y="2913063"/>
          <p14:tracePt t="6952" x="5781675" y="2913063"/>
          <p14:tracePt t="6959" x="5808663" y="2913063"/>
          <p14:tracePt t="6968" x="5835650" y="2913063"/>
          <p14:tracePt t="6974" x="5881688" y="2913063"/>
          <p14:tracePt t="6981" x="5908675" y="2913063"/>
          <p14:tracePt t="6988" x="5945188" y="2913063"/>
          <p14:tracePt t="6996" x="6008688" y="2886075"/>
          <p14:tracePt t="7002" x="6073775" y="2876550"/>
          <p14:tracePt t="7010" x="6127750" y="2857500"/>
          <p14:tracePt t="7017" x="6173788" y="2857500"/>
          <p14:tracePt t="7024" x="6210300" y="2849563"/>
          <p14:tracePt t="7033" x="6237288" y="2849563"/>
          <p14:tracePt t="7039" x="6273800" y="2849563"/>
          <p14:tracePt t="7047" x="6310313" y="2849563"/>
          <p14:tracePt t="7053" x="6329363" y="2849563"/>
          <p14:tracePt t="7062" x="6346825" y="2849563"/>
          <p14:tracePt t="7068" x="6373813" y="2849563"/>
          <p14:tracePt t="7075" x="6419850" y="2849563"/>
          <p14:tracePt t="7085" x="6446838" y="2849563"/>
          <p14:tracePt t="7090" x="6475413" y="2849563"/>
          <p14:tracePt t="7097" x="6529388" y="2849563"/>
          <p14:tracePt t="7105" x="6557963" y="2849563"/>
          <p14:tracePt t="7112" x="6584950" y="2849563"/>
          <p14:tracePt t="7119" x="6630988" y="2840038"/>
          <p14:tracePt t="7127" x="6657975" y="2840038"/>
          <p14:tracePt t="7134" x="6684963" y="2840038"/>
          <p14:tracePt t="7141" x="6731000" y="2830513"/>
          <p14:tracePt t="7151" x="6757988" y="2830513"/>
          <p14:tracePt t="7155" x="6777038" y="2830513"/>
          <p14:tracePt t="7163" x="6804025" y="2830513"/>
          <p14:tracePt t="7170" x="6821488" y="2830513"/>
          <p14:tracePt t="7178" x="6840538" y="2830513"/>
          <p14:tracePt t="7185" x="6858000" y="2830513"/>
          <p14:tracePt t="7192" x="6877050" y="2830513"/>
          <p14:tracePt t="7200" x="6904038" y="2830513"/>
          <p14:tracePt t="7207" x="6931025" y="2830513"/>
          <p14:tracePt t="7216" x="6967538" y="2830513"/>
          <p14:tracePt t="7221" x="7004050" y="2830513"/>
          <p14:tracePt t="7229" x="7032625" y="2830513"/>
          <p14:tracePt t="7236" x="7069138" y="2830513"/>
          <p14:tracePt t="7243" x="7077075" y="2830513"/>
          <p14:tracePt t="7251" x="7113588" y="2830513"/>
          <p14:tracePt t="7258" x="7142163" y="2830513"/>
          <p14:tracePt t="7266" x="7159625" y="2830513"/>
          <p14:tracePt t="7272" x="7178675" y="2830513"/>
          <p14:tracePt t="7280" x="7205663" y="2830513"/>
          <p14:tracePt t="7287" x="7223125" y="2830513"/>
          <p14:tracePt t="7295" x="7251700" y="2830513"/>
          <p14:tracePt t="7301" x="7269163" y="2830513"/>
          <p14:tracePt t="7309" x="7315200" y="2830513"/>
          <p14:tracePt t="7316" x="7342188" y="2830513"/>
          <p14:tracePt t="7324" x="7370763" y="2830513"/>
          <p14:tracePt t="7333" x="7407275" y="2830513"/>
          <p14:tracePt t="7338" x="7443788" y="2830513"/>
          <p14:tracePt t="7346" x="7480300" y="2830513"/>
          <p14:tracePt t="7353" x="7534275" y="2830513"/>
          <p14:tracePt t="7360" x="7580313" y="2830513"/>
          <p14:tracePt t="7367" x="7634288" y="2830513"/>
          <p14:tracePt t="7375" x="7670800" y="2830513"/>
          <p14:tracePt t="7383" x="7726363" y="2813050"/>
          <p14:tracePt t="7389" x="7762875" y="2803525"/>
          <p14:tracePt t="7398" x="7789863" y="2794000"/>
          <p14:tracePt t="7404" x="7835900" y="2794000"/>
          <p14:tracePt t="7412" x="7862888" y="2794000"/>
          <p14:tracePt t="7418" x="7889875" y="2794000"/>
          <p14:tracePt t="7427" x="7918450" y="2794000"/>
          <p14:tracePt t="7433" x="7935913" y="2794000"/>
          <p14:tracePt t="7441" x="7954963" y="2794000"/>
          <p14:tracePt t="7450" x="7972425" y="2794000"/>
          <p14:tracePt t="7455" x="7991475" y="2794000"/>
          <p14:tracePt t="7462" x="8008938" y="2794000"/>
          <p14:tracePt t="7469" x="8018463" y="2794000"/>
          <p14:tracePt t="7484" x="8027988" y="2794000"/>
          <p14:tracePt t="7491" x="8035925" y="2784475"/>
          <p14:tracePt t="7500" x="8054975" y="2784475"/>
          <p14:tracePt t="7506" x="8072438" y="2767013"/>
          <p14:tracePt t="7514" x="8101013" y="2767013"/>
          <p14:tracePt t="7521" x="8118475" y="2767013"/>
          <p14:tracePt t="7529" x="8137525" y="2757488"/>
          <p14:tracePt t="7535" x="8154988" y="2757488"/>
          <p14:tracePt t="7543" x="8183563" y="2747963"/>
          <p14:tracePt t="7550" x="8210550" y="2740025"/>
          <p14:tracePt t="7557" x="8220075" y="2740025"/>
          <p14:tracePt t="7566" x="8237538" y="2740025"/>
          <p14:tracePt t="7572" x="8256588" y="2740025"/>
          <p14:tracePt t="7580" x="8283575" y="2740025"/>
          <p14:tracePt t="7586" x="8301038" y="2740025"/>
          <p14:tracePt t="7594" x="8320088" y="2740025"/>
          <p14:tracePt t="7601" x="8337550" y="2740025"/>
          <p14:tracePt t="7608" x="8347075" y="2740025"/>
          <p14:tracePt t="7616" x="8356600" y="2740025"/>
          <p14:tracePt t="7623" x="8374063" y="2740025"/>
          <p14:tracePt t="7632" x="8383588" y="2740025"/>
          <p14:tracePt t="7659" x="8393113" y="2740025"/>
          <p14:tracePt t="7674" x="8402638" y="2740025"/>
          <p14:tracePt t="7683" x="8410575" y="2740025"/>
          <p14:tracePt t="7689" x="8420100" y="2740025"/>
          <p14:tracePt t="7697" x="8429625" y="2740025"/>
          <p14:tracePt t="7703" x="8439150" y="2740025"/>
          <p14:tracePt t="7719" x="8456613" y="2740025"/>
          <p14:tracePt t="7725" x="8466138" y="2740025"/>
          <p14:tracePt t="7734" x="8475663" y="2740025"/>
          <p14:tracePt t="7740" x="8483600" y="2740025"/>
          <p14:tracePt t="7748" x="8493125" y="2740025"/>
          <p14:tracePt t="7754" x="8502650" y="2740025"/>
          <p14:tracePt t="7769" x="8512175" y="2740025"/>
          <p14:tracePt t="7776" x="8520113" y="2740025"/>
          <p14:tracePt t="7785" x="8539163" y="2740025"/>
          <p14:tracePt t="7791" x="8548688" y="2740025"/>
          <p14:tracePt t="7799" x="8556625" y="2740025"/>
          <p14:tracePt t="7812" x="8566150" y="2747963"/>
          <p14:tracePt t="7820" x="8575675" y="2747963"/>
          <p14:tracePt t="7828" x="8585200" y="2747963"/>
          <p14:tracePt t="7835" x="8593138" y="2757488"/>
          <p14:tracePt t="7850" x="8602663" y="2776538"/>
          <p14:tracePt t="7858" x="8621713" y="2776538"/>
          <p14:tracePt t="7923" x="8629650" y="2776538"/>
          <p14:tracePt t="8457" x="8602663" y="2776538"/>
          <p14:tracePt t="8464" x="8556625" y="2776538"/>
          <p14:tracePt t="8472" x="8466138" y="2747963"/>
          <p14:tracePt t="8482" x="8366125" y="2740025"/>
          <p14:tracePt t="8487" x="8237538" y="2740025"/>
          <p14:tracePt t="8493" x="8128000" y="2740025"/>
          <p14:tracePt t="8500" x="8054975" y="2720975"/>
          <p14:tracePt t="8506" x="7999413" y="2720975"/>
          <p14:tracePt t="8516" x="7918450" y="2711450"/>
          <p14:tracePt t="8520" x="7845425" y="2703513"/>
          <p14:tracePt t="8528" x="7753350" y="2703513"/>
          <p14:tracePt t="8536" x="7643813" y="2703513"/>
          <p14:tracePt t="8543" x="7561263" y="2703513"/>
          <p14:tracePt t="8550" x="7470775" y="2703513"/>
          <p14:tracePt t="8557" x="7397750" y="2703513"/>
          <p14:tracePt t="8566" x="7342188" y="2703513"/>
          <p14:tracePt t="8572" x="7269163" y="2703513"/>
          <p14:tracePt t="8579" x="7215188" y="2703513"/>
          <p14:tracePt t="8586" x="7142163" y="2703513"/>
          <p14:tracePt t="8595" x="7050088" y="2703513"/>
          <p14:tracePt t="8601" x="6986588" y="2703513"/>
          <p14:tracePt t="8608" x="6913563" y="2711450"/>
          <p14:tracePt t="8616" x="6867525" y="2720975"/>
          <p14:tracePt t="8623" x="6821488" y="2740025"/>
          <p14:tracePt t="8633" x="6767513" y="2757488"/>
          <p14:tracePt t="8638" x="6731000" y="2767013"/>
          <p14:tracePt t="8645" x="6704013" y="2776538"/>
          <p14:tracePt t="8652" x="6657975" y="2803525"/>
          <p14:tracePt t="8660" x="6611938" y="2820988"/>
          <p14:tracePt t="8667" x="6548438" y="2849563"/>
          <p14:tracePt t="8674" x="6483350" y="2886075"/>
          <p14:tracePt t="8683" x="6429375" y="2913063"/>
          <p14:tracePt t="8689" x="6383338" y="2930525"/>
          <p14:tracePt t="8697" x="6319838" y="2959100"/>
          <p14:tracePt t="8703" x="6273800" y="2986088"/>
          <p14:tracePt t="8711" x="6227763" y="3022600"/>
          <p14:tracePt t="8718" x="6183313" y="3032125"/>
          <p14:tracePt t="8725" x="6154738" y="3041650"/>
          <p14:tracePt t="8733" x="6127750" y="3049588"/>
          <p14:tracePt t="8740" x="6081713" y="3059113"/>
          <p14:tracePt t="8749" x="6037263" y="3086100"/>
          <p14:tracePt t="8754" x="5972175" y="3095625"/>
          <p14:tracePt t="8762" x="5908675" y="3132138"/>
          <p14:tracePt t="8769" x="5835650" y="3159125"/>
          <p14:tracePt t="8776" x="5772150" y="3187700"/>
          <p14:tracePt t="8784" x="5689600" y="3224213"/>
          <p14:tracePt t="8791" x="5626100" y="3278188"/>
          <p14:tracePt t="8799" x="5543550" y="3314700"/>
          <p14:tracePt t="8806" x="5497513" y="3341688"/>
          <p14:tracePt t="8816" x="5451475" y="3378200"/>
          <p14:tracePt t="8821" x="5424488" y="3397250"/>
          <p14:tracePt t="8828" x="5387975" y="3414713"/>
          <p14:tracePt t="8835" x="5341938" y="3443288"/>
          <p14:tracePt t="8842" x="5314950" y="3451225"/>
          <p14:tracePt t="8850" x="5287963" y="3479800"/>
          <p14:tracePt t="8857" x="5224463" y="3506788"/>
          <p14:tracePt t="8866" x="5195888" y="3516313"/>
          <p14:tracePt t="8871" x="5159375" y="3533775"/>
          <p14:tracePt t="8878" x="5132388" y="3543300"/>
          <p14:tracePt t="8886" x="5114925" y="3552825"/>
          <p14:tracePt t="8893" x="5095875" y="3560763"/>
          <p14:tracePt t="8900" x="5078413" y="3570288"/>
          <p14:tracePt t="8908" x="5068888" y="3606800"/>
          <p14:tracePt t="8917" x="5032375" y="3625850"/>
          <p14:tracePt t="8922" x="5022850" y="3643313"/>
          <p14:tracePt t="8931" x="5013325" y="3670300"/>
          <p14:tracePt t="8937" x="5005388" y="3716338"/>
          <p14:tracePt t="8945" x="4995863" y="3743325"/>
          <p14:tracePt t="8952" x="4995863" y="3816350"/>
          <p14:tracePt t="8959" x="4995863" y="3852863"/>
          <p14:tracePt t="8966" x="4995863" y="3898900"/>
          <p14:tracePt t="8973" x="4995863" y="3954463"/>
          <p14:tracePt t="8982" x="5005388" y="3981450"/>
          <p14:tracePt t="8988" x="5013325" y="4027488"/>
          <p14:tracePt t="8997" x="5032375" y="4054475"/>
          <p14:tracePt t="9003" x="5049838" y="4073525"/>
          <p14:tracePt t="9010" x="5068888" y="4090988"/>
          <p14:tracePt t="9017" x="5078413" y="4127500"/>
          <p14:tracePt t="9025" x="5086350" y="4146550"/>
          <p14:tracePt t="9033" x="5095875" y="4146550"/>
          <p14:tracePt t="9039" x="5105400" y="4154488"/>
          <p14:tracePt t="9048" x="5105400" y="4164013"/>
          <p14:tracePt t="9054" x="5105400" y="4173538"/>
          <p14:tracePt t="9062" x="5105400" y="4183063"/>
          <p14:tracePt t="9135" x="5095875" y="4183063"/>
          <p14:tracePt t="9143" x="5086350" y="4183063"/>
          <p14:tracePt t="9150" x="5068888" y="4173538"/>
          <p14:tracePt t="9157" x="5041900" y="4164013"/>
          <p14:tracePt t="9165" x="5022850" y="4154488"/>
          <p14:tracePt t="9171" x="5005388" y="4146550"/>
          <p14:tracePt t="9179" x="4986338" y="4127500"/>
          <p14:tracePt t="9185" x="4968875" y="4110038"/>
          <p14:tracePt t="9193" x="4932363" y="4100513"/>
          <p14:tracePt t="9201" x="4913313" y="4090988"/>
          <p14:tracePt t="9207" x="4903788" y="4081463"/>
          <p14:tracePt t="9216" x="4903788" y="4073525"/>
          <p14:tracePt t="9222" x="4895850" y="4064000"/>
          <p14:tracePt t="9231" x="4886325" y="4054475"/>
          <p14:tracePt t="9236" x="4876800" y="4044950"/>
          <p14:tracePt t="9244" x="4857750" y="4044950"/>
          <p14:tracePt t="9273" x="4857750" y="4037013"/>
          <p14:tracePt t="9332" x="4857750" y="4027488"/>
          <p14:tracePt t="9605" x="4895850" y="4027488"/>
          <p14:tracePt t="9613" x="4949825" y="4027488"/>
          <p14:tracePt t="9620" x="4986338" y="4027488"/>
          <p14:tracePt t="9626" x="5013325" y="4027488"/>
          <p14:tracePt t="9633" x="5068888" y="4027488"/>
          <p14:tracePt t="9638" x="5114925" y="4027488"/>
          <p14:tracePt t="9646" x="5168900" y="4027488"/>
          <p14:tracePt t="9655" x="5205413" y="4027488"/>
          <p14:tracePt t="9664" x="5260975" y="4027488"/>
          <p14:tracePt t="9670" x="5287963" y="4027488"/>
          <p14:tracePt t="9675" x="5324475" y="4027488"/>
          <p14:tracePt t="9684" x="5360988" y="4027488"/>
          <p14:tracePt t="9689" x="5387975" y="4027488"/>
          <p14:tracePt t="9697" x="5407025" y="4027488"/>
          <p14:tracePt t="9704" x="5424488" y="4027488"/>
          <p14:tracePt t="9713" x="5470525" y="4027488"/>
          <p14:tracePt t="9719" x="5487988" y="4027488"/>
          <p14:tracePt t="9726" x="5516563" y="4027488"/>
          <p14:tracePt t="9734" x="5534025" y="4027488"/>
          <p14:tracePt t="9741" x="5570538" y="4027488"/>
          <p14:tracePt t="9749" x="5597525" y="4027488"/>
          <p14:tracePt t="9755" x="5653088" y="4027488"/>
          <p14:tracePt t="9762" x="5689600" y="4027488"/>
          <p14:tracePt t="9770" x="5726113" y="4027488"/>
          <p14:tracePt t="9777" x="5781675" y="4027488"/>
          <p14:tracePt t="9784" x="5826125" y="4027488"/>
          <p14:tracePt t="9792" x="5872163" y="4027488"/>
          <p14:tracePt t="9800" x="5908675" y="4027488"/>
          <p14:tracePt t="9806" x="5935663" y="4027488"/>
          <p14:tracePt t="9814" x="5972175" y="4027488"/>
          <p14:tracePt t="9821" x="6008688" y="4027488"/>
          <p14:tracePt t="9829" x="6037263" y="4027488"/>
          <p14:tracePt t="9835" x="6073775" y="4027488"/>
          <p14:tracePt t="9842" x="6110288" y="4017963"/>
          <p14:tracePt t="9850" x="6137275" y="4000500"/>
          <p14:tracePt t="9857" x="6173788" y="4000500"/>
          <p14:tracePt t="9866" x="6210300" y="3990975"/>
          <p14:tracePt t="9871" x="6227763" y="3981450"/>
          <p14:tracePt t="9880" x="6256338" y="3971925"/>
          <p14:tracePt t="9886" x="6283325" y="3954463"/>
          <p14:tracePt t="9894" x="6319838" y="3944938"/>
          <p14:tracePt t="9901" x="6346825" y="3935413"/>
          <p14:tracePt t="9908" x="6373813" y="3927475"/>
          <p14:tracePt t="9916" x="6392863" y="3917950"/>
          <p14:tracePt t="9923" x="6429375" y="3908425"/>
          <p14:tracePt t="9932" x="6446838" y="3889375"/>
          <p14:tracePt t="9937" x="6465888" y="3881438"/>
          <p14:tracePt t="9945" x="6492875" y="3881438"/>
          <p14:tracePt t="9952" x="6511925" y="3881438"/>
          <p14:tracePt t="9959" x="6529388" y="3881438"/>
          <p14:tracePt t="9966" x="6538913" y="3881438"/>
          <p14:tracePt t="9982" x="6548438" y="3881438"/>
          <p14:tracePt t="9989" x="6565900" y="3881438"/>
          <p14:tracePt t="9996" x="6575425" y="3881438"/>
          <p14:tracePt t="10004" x="6594475" y="3881438"/>
          <p14:tracePt t="10010" x="6611938" y="3881438"/>
          <p14:tracePt t="10018" x="6630988" y="3852863"/>
          <p14:tracePt t="10025" x="6657975" y="3844925"/>
          <p14:tracePt t="10034" x="6675438" y="3844925"/>
          <p14:tracePt t="10039" x="6694488" y="3835400"/>
          <p14:tracePt t="10048" x="6711950" y="3835400"/>
          <p14:tracePt t="10054" x="6731000" y="3835400"/>
          <p14:tracePt t="10062" x="6757988" y="3835400"/>
          <p14:tracePt t="10069" x="6767513" y="3835400"/>
          <p14:tracePt t="10076" x="6777038" y="3835400"/>
          <p14:tracePt t="10095" x="6794500" y="3835400"/>
          <p14:tracePt t="10120" x="6804025" y="3835400"/>
          <p14:tracePt t="10128" x="6813550" y="3835400"/>
          <p14:tracePt t="10135" x="6831013" y="3835400"/>
          <p14:tracePt t="10142" x="6840538" y="3835400"/>
          <p14:tracePt t="10150" x="6850063" y="3835400"/>
          <p14:tracePt t="10165" x="6858000" y="3835400"/>
          <p14:tracePt t="10171" x="6867525" y="3835400"/>
          <p14:tracePt t="10230" x="6877050" y="3835400"/>
          <p14:tracePt t="10237" x="6886575" y="3835400"/>
          <p14:tracePt t="10246" x="6894513" y="3835400"/>
          <p14:tracePt t="10252" x="6923088" y="3835400"/>
          <p14:tracePt t="10259" x="6940550" y="3835400"/>
          <p14:tracePt t="10266" x="6950075" y="3835400"/>
          <p14:tracePt t="10273" x="6967538" y="3835400"/>
          <p14:tracePt t="10282" x="7004050" y="3835400"/>
          <p14:tracePt t="10288" x="7032625" y="3825875"/>
          <p14:tracePt t="10296" x="7059613" y="3825875"/>
          <p14:tracePt t="10303" x="7113588" y="3825875"/>
          <p14:tracePt t="10309" x="7142163" y="3825875"/>
          <p14:tracePt t="10317" x="7186613" y="3825875"/>
          <p14:tracePt t="10324" x="7223125" y="3825875"/>
          <p14:tracePt t="10332" x="7251700" y="3825875"/>
          <p14:tracePt t="10339" x="7269163" y="3825875"/>
          <p14:tracePt t="10347" x="7305675" y="3825875"/>
          <p14:tracePt t="10353" x="7324725" y="3825875"/>
          <p14:tracePt t="10363" x="7334250" y="3825875"/>
          <p14:tracePt t="10368" x="7351713" y="3825875"/>
          <p14:tracePt t="10375" x="7370763" y="3825875"/>
          <p14:tracePt t="10382" x="7397750" y="3825875"/>
          <p14:tracePt t="10390" x="7434263" y="3825875"/>
          <p14:tracePt t="10399" x="7451725" y="3825875"/>
          <p14:tracePt t="10404" x="7480300" y="3825875"/>
          <p14:tracePt t="10412" x="7507288" y="3825875"/>
          <p14:tracePt t="10421" x="7524750" y="3816350"/>
          <p14:tracePt t="10431" x="7553325" y="3816350"/>
          <p14:tracePt t="10438" x="7589838" y="3808413"/>
          <p14:tracePt t="10443" x="7616825" y="3808413"/>
          <p14:tracePt t="10453" x="7634288" y="3798888"/>
          <p14:tracePt t="10456" x="7653338" y="3798888"/>
          <p14:tracePt t="10465" x="7670800" y="3798888"/>
          <p14:tracePt t="10470" x="7699375" y="3789363"/>
          <p14:tracePt t="10479" x="7716838" y="3789363"/>
          <p14:tracePt t="10485" x="7735888" y="3789363"/>
          <p14:tracePt t="10492" x="7743825" y="3789363"/>
          <p14:tracePt t="10507" x="7753350" y="3789363"/>
          <p14:tracePt t="10515" x="7762875" y="3789363"/>
          <p14:tracePt t="10521" x="7789863" y="3789363"/>
          <p14:tracePt t="10529" x="7799388" y="3789363"/>
          <p14:tracePt t="10535" x="7816850" y="3779838"/>
          <p14:tracePt t="10543" x="7835900" y="3779838"/>
          <p14:tracePt t="10551" x="7853363" y="3779838"/>
          <p14:tracePt t="10558" x="7881938" y="3771900"/>
          <p14:tracePt t="10567" x="7899400" y="3771900"/>
          <p14:tracePt t="10573" x="7918450" y="3771900"/>
          <p14:tracePt t="10581" x="7935913" y="3771900"/>
          <p14:tracePt t="10587" x="7945438" y="3771900"/>
          <p14:tracePt t="10596" x="7962900" y="3771900"/>
          <p14:tracePt t="10601" x="7972425" y="3771900"/>
          <p14:tracePt t="10609" x="7981950" y="3771900"/>
          <p14:tracePt t="10616" x="7999413" y="3771900"/>
          <p14:tracePt t="10624" x="8008938" y="3771900"/>
          <p14:tracePt t="10632" x="8018463" y="3771900"/>
          <p14:tracePt t="10638" x="8027988" y="3771900"/>
          <p14:tracePt t="10645" x="8045450" y="3771900"/>
          <p14:tracePt t="10655" x="8064500" y="3771900"/>
          <p14:tracePt t="10664" x="8072438" y="3771900"/>
          <p14:tracePt t="10670" x="8091488" y="3771900"/>
          <p14:tracePt t="10677" x="8108950" y="3771900"/>
          <p14:tracePt t="10685" x="8128000" y="3771900"/>
          <p14:tracePt t="10690" x="8137525" y="3771900"/>
          <p14:tracePt t="10698" x="8147050" y="3771900"/>
          <p14:tracePt t="10719" x="8154988" y="3771900"/>
          <p14:tracePt t="10726" x="8164513" y="3771900"/>
          <p14:tracePt t="10734" x="8174038" y="3771900"/>
          <p14:tracePt t="10740" x="8183563" y="3771900"/>
          <p14:tracePt t="10762" x="8210550" y="3771900"/>
          <p14:tracePt t="10770" x="8220075" y="3771900"/>
          <p14:tracePt t="10778" x="8228013" y="3771900"/>
          <p14:tracePt t="10784" x="8247063" y="3771900"/>
          <p14:tracePt t="10792" x="8256588" y="3771900"/>
          <p14:tracePt t="10800" x="8264525" y="3771900"/>
          <p14:tracePt t="10806" x="8274050" y="3771900"/>
          <p14:tracePt t="10822" x="8293100" y="3771900"/>
          <p14:tracePt t="11073" x="8256588" y="3779838"/>
          <p14:tracePt t="11079" x="8183563" y="3798888"/>
          <p14:tracePt t="11087" x="8081963" y="3808413"/>
          <p14:tracePt t="11093" x="7991475" y="3825875"/>
          <p14:tracePt t="11101" x="7872413" y="3852863"/>
          <p14:tracePt t="11105" x="7780338" y="3862388"/>
          <p14:tracePt t="11115" x="7726363" y="3862388"/>
          <p14:tracePt t="11120" x="7653338" y="3862388"/>
          <p14:tracePt t="11128" x="7597775" y="3862388"/>
          <p14:tracePt t="11135" x="7524750" y="3862388"/>
          <p14:tracePt t="11142" x="7461250" y="3862388"/>
          <p14:tracePt t="11150" x="7351713" y="3862388"/>
          <p14:tracePt t="11156" x="7278688" y="3862388"/>
          <p14:tracePt t="11165" x="7205663" y="3862388"/>
          <p14:tracePt t="11171" x="7132638" y="3862388"/>
          <p14:tracePt t="11179" x="7069138" y="3835400"/>
          <p14:tracePt t="11185" x="6996113" y="3835400"/>
          <p14:tracePt t="11193" x="6950075" y="3835400"/>
          <p14:tracePt t="11200" x="6877050" y="3825875"/>
          <p14:tracePt t="11207" x="6840538" y="3825875"/>
          <p14:tracePt t="11216" x="6767513" y="3825875"/>
          <p14:tracePt t="11222" x="6694488" y="3825875"/>
          <p14:tracePt t="11231" x="6621463" y="3825875"/>
          <p14:tracePt t="11237" x="6565900" y="3825875"/>
          <p14:tracePt t="11245" x="6521450" y="3825875"/>
          <p14:tracePt t="11251" x="6465888" y="3825875"/>
          <p14:tracePt t="11259" x="6429375" y="3825875"/>
          <p14:tracePt t="11266" x="6402388" y="3825875"/>
          <p14:tracePt t="11273" x="6356350" y="3844925"/>
          <p14:tracePt t="11282" x="6329363" y="3852863"/>
          <p14:tracePt t="11288" x="6292850" y="3862388"/>
          <p14:tracePt t="11296" x="6256338" y="3881438"/>
          <p14:tracePt t="11302" x="6219825" y="3889375"/>
          <p14:tracePt t="11310" x="6191250" y="3898900"/>
          <p14:tracePt t="11317" x="6146800" y="3908425"/>
          <p14:tracePt t="11325" x="6118225" y="3917950"/>
          <p14:tracePt t="11332" x="6091238" y="3927475"/>
          <p14:tracePt t="11339" x="6027738" y="3954463"/>
          <p14:tracePt t="11348" x="5991225" y="3963988"/>
          <p14:tracePt t="11354" x="5964238" y="3963988"/>
          <p14:tracePt t="11361" x="5918200" y="3971925"/>
          <p14:tracePt t="11368" x="5891213" y="3971925"/>
          <p14:tracePt t="11375" x="5862638" y="3971925"/>
          <p14:tracePt t="11383" x="5826125" y="3971925"/>
          <p14:tracePt t="11390" x="5818188" y="3971925"/>
          <p14:tracePt t="11399" x="5808663" y="3971925"/>
          <p14:tracePt t="11405" x="5799138" y="3971925"/>
          <p14:tracePt t="11414" x="5789613" y="3971925"/>
          <p14:tracePt t="11419" x="5781675" y="3981450"/>
          <p14:tracePt t="11427" x="5772150" y="3990975"/>
          <p14:tracePt t="11434" x="5745163" y="4000500"/>
          <p14:tracePt t="11441" x="5735638" y="4008438"/>
          <p14:tracePt t="11449" x="5726113" y="4008438"/>
          <p14:tracePt t="11456" x="5708650" y="4017963"/>
          <p14:tracePt t="11464" x="5670550" y="4054475"/>
          <p14:tracePt t="11470" x="5643563" y="4073525"/>
          <p14:tracePt t="11478" x="5626100" y="4081463"/>
          <p14:tracePt t="11485" x="5607050" y="4090988"/>
          <p14:tracePt t="11492" x="5589588" y="4100513"/>
          <p14:tracePt t="11500" x="5553075" y="4110038"/>
          <p14:tracePt t="11507" x="5534025" y="4117975"/>
          <p14:tracePt t="11515" x="5524500" y="4137025"/>
          <p14:tracePt t="11521" x="5516563" y="4146550"/>
          <p14:tracePt t="11530" x="5516563" y="4154488"/>
          <p14:tracePt t="11536" x="5507038" y="4164013"/>
          <p14:tracePt t="11543" x="5497513" y="4173538"/>
          <p14:tracePt t="11551" x="5487988" y="4183063"/>
          <p14:tracePt t="11558" x="5470525" y="4183063"/>
          <p14:tracePt t="11566" x="5461000" y="4191000"/>
          <p14:tracePt t="11572" x="5451475" y="4191000"/>
          <p14:tracePt t="11587" x="5443538" y="4191000"/>
          <p14:tracePt t="11653" x="5443538" y="4200525"/>
          <p14:tracePt t="11661" x="5443538" y="4219575"/>
          <p14:tracePt t="11668" x="5461000" y="4227513"/>
          <p14:tracePt t="11675" x="5497513" y="4237038"/>
          <p14:tracePt t="11683" x="5543550" y="4246563"/>
          <p14:tracePt t="11690" x="5597525" y="4264025"/>
          <p14:tracePt t="11699" x="5662613" y="4273550"/>
          <p14:tracePt t="11705" x="5735638" y="4283075"/>
          <p14:tracePt t="11712" x="5818188" y="4310063"/>
          <p14:tracePt t="11719" x="5918200" y="4356100"/>
          <p14:tracePt t="11726" x="6027738" y="4383088"/>
          <p14:tracePt t="11734" x="6110288" y="4392613"/>
          <p14:tracePt t="11741" x="6219825" y="4429125"/>
          <p14:tracePt t="11749" x="6310313" y="4438650"/>
          <p14:tracePt t="11755" x="6356350" y="4438650"/>
          <p14:tracePt t="11764" x="6419850" y="4438650"/>
          <p14:tracePt t="11770" x="6483350" y="4438650"/>
          <p14:tracePt t="11778" x="6557963" y="4438650"/>
          <p14:tracePt t="11785" x="6630988" y="4438650"/>
          <p14:tracePt t="11792" x="6704013" y="4438650"/>
          <p14:tracePt t="11800" x="6777038" y="4438650"/>
          <p14:tracePt t="11807" x="6840538" y="4419600"/>
          <p14:tracePt t="11815" x="6894513" y="4419600"/>
          <p14:tracePt t="11821" x="6940550" y="4410075"/>
          <p14:tracePt t="11829" x="6967538" y="4410075"/>
          <p14:tracePt t="11838" x="7004050" y="4410075"/>
          <p14:tracePt t="11846" x="7040563" y="4410075"/>
          <p14:tracePt t="11854" x="7069138" y="4410075"/>
          <p14:tracePt t="11859" x="7105650" y="4410075"/>
          <p14:tracePt t="11866" x="7123113" y="4410075"/>
          <p14:tracePt t="11873" x="7142163" y="4410075"/>
          <p14:tracePt t="11880" x="7159625" y="4410075"/>
          <p14:tracePt t="11886" x="7186613" y="4410075"/>
          <p14:tracePt t="11895" x="7205663" y="4410075"/>
          <p14:tracePt t="11901" x="7223125" y="4410075"/>
          <p14:tracePt t="11909" x="7242175" y="4410075"/>
          <p14:tracePt t="11916" x="7259638" y="4402138"/>
          <p14:tracePt t="11923" x="7288213" y="4392613"/>
          <p14:tracePt t="11932" x="7305675" y="4383088"/>
          <p14:tracePt t="11938" x="7342188" y="4365625"/>
          <p14:tracePt t="11945" x="7378700" y="4356100"/>
          <p14:tracePt t="11954" x="7397750" y="4346575"/>
          <p14:tracePt t="11959" x="7434263" y="4337050"/>
          <p14:tracePt t="11967" x="7451725" y="4337050"/>
          <p14:tracePt t="11974" x="7488238" y="4319588"/>
          <p14:tracePt t="11983" x="7507288" y="4319588"/>
          <p14:tracePt t="11989" x="7524750" y="4319588"/>
          <p14:tracePt t="11997" x="7534275" y="4319588"/>
          <p14:tracePt t="12003" x="7543800" y="4319588"/>
          <p14:tracePt t="12012" x="7553325" y="4310063"/>
          <p14:tracePt t="12018" x="7561263" y="4310063"/>
          <p14:tracePt t="12025" x="7570788" y="4300538"/>
          <p14:tracePt t="12033" x="7580313" y="4300538"/>
          <p14:tracePt t="12040" x="7589838" y="4292600"/>
          <p14:tracePt t="12049" x="7597775" y="4283075"/>
          <p14:tracePt t="12055" x="7616825" y="4264025"/>
          <p14:tracePt t="12062" x="7634288" y="4264025"/>
          <p14:tracePt t="12069" x="7643813" y="4256088"/>
          <p14:tracePt t="12077" x="7670800" y="4246563"/>
          <p14:tracePt t="12095" x="7707313" y="4237038"/>
          <p14:tracePt t="12100" x="7726363" y="4227513"/>
          <p14:tracePt t="12106" x="7743825" y="4227513"/>
          <p14:tracePt t="12113" x="7772400" y="4227513"/>
          <p14:tracePt t="12121" x="7789863" y="4227513"/>
          <p14:tracePt t="12128" x="7808913" y="4227513"/>
          <p14:tracePt t="12142" x="7826375" y="4227513"/>
          <p14:tracePt t="12150" x="7845425" y="4219575"/>
          <p14:tracePt t="12157" x="7853363" y="4219575"/>
          <p14:tracePt t="12165" x="7872413" y="4210050"/>
          <p14:tracePt t="12171" x="7881938" y="4200525"/>
          <p14:tracePt t="12178" x="7899400" y="4200525"/>
          <p14:tracePt t="12186" x="7918450" y="4191000"/>
          <p14:tracePt t="12194" x="7935913" y="4191000"/>
          <p14:tracePt t="12201" x="7954963" y="4173538"/>
          <p14:tracePt t="12208" x="7972425" y="4173538"/>
          <p14:tracePt t="12216" x="7981950" y="4164013"/>
          <p14:tracePt t="12232" x="7991475" y="4164013"/>
          <p14:tracePt t="12237" x="8018463" y="4164013"/>
          <p14:tracePt t="12245" x="8027988" y="4164013"/>
          <p14:tracePt t="12252" x="8035925" y="4164013"/>
          <p14:tracePt t="12259" x="8045450" y="4164013"/>
          <p14:tracePt t="12267" x="8054975" y="4164013"/>
          <p14:tracePt t="12282" x="8064500" y="4164013"/>
          <p14:tracePt t="12296" x="8072438" y="4164013"/>
          <p14:tracePt t="12317" x="8081963" y="4164013"/>
          <p14:tracePt t="12361" x="8101013" y="4164013"/>
          <p14:tracePt t="12368" x="8108950" y="4164013"/>
          <p14:tracePt t="12384" x="8118475" y="4164013"/>
          <p14:tracePt t="12399" x="8128000" y="4164013"/>
          <p14:tracePt t="12420" x="8137525" y="4164013"/>
          <p14:tracePt t="12427" x="8147050" y="4164013"/>
          <p14:tracePt t="12515" x="8147050" y="4183063"/>
          <p14:tracePt t="12531" x="8137525" y="4191000"/>
          <p14:tracePt t="12537" x="8128000" y="4191000"/>
          <p14:tracePt t="12545" x="8128000" y="4200525"/>
          <p14:tracePt t="12552" x="8118475" y="4210050"/>
          <p14:tracePt t="12559" x="8108950" y="4210050"/>
          <p14:tracePt t="12567" x="8091488" y="4219575"/>
          <p14:tracePt t="12574" x="8081963" y="4219575"/>
          <p14:tracePt t="12582" x="8064500" y="4219575"/>
          <p14:tracePt t="12588" x="8035925" y="4219575"/>
          <p14:tracePt t="12596" x="7991475" y="4237038"/>
          <p14:tracePt t="12603" x="7954963" y="4237038"/>
          <p14:tracePt t="12610" x="7881938" y="4237038"/>
          <p14:tracePt t="12618" x="7826375" y="4237038"/>
          <p14:tracePt t="12625" x="7753350" y="4237038"/>
          <p14:tracePt t="12633" x="7699375" y="4237038"/>
          <p14:tracePt t="12640" x="7643813" y="4237038"/>
          <p14:tracePt t="12647" x="7597775" y="4237038"/>
          <p14:tracePt t="12654" x="7543800" y="4237038"/>
          <p14:tracePt t="12663" x="7507288" y="4237038"/>
          <p14:tracePt t="12669" x="7451725" y="4227513"/>
          <p14:tracePt t="12676" x="7370763" y="4219575"/>
          <p14:tracePt t="12684" x="7296150" y="4210050"/>
          <p14:tracePt t="12690" x="7232650" y="4191000"/>
          <p14:tracePt t="12700" x="7159625" y="4191000"/>
          <p14:tracePt t="12705" x="7086600" y="4191000"/>
          <p14:tracePt t="12712" x="7004050" y="4183063"/>
          <p14:tracePt t="12719" x="6931025" y="4183063"/>
          <p14:tracePt t="12726" x="6858000" y="4164013"/>
          <p14:tracePt t="12734" x="6767513" y="4164013"/>
          <p14:tracePt t="12741" x="6711950" y="4164013"/>
          <p14:tracePt t="12749" x="6638925" y="4164013"/>
          <p14:tracePt t="12755" x="6575425" y="4164013"/>
          <p14:tracePt t="12763" x="6483350" y="4164013"/>
          <p14:tracePt t="12769" x="6410325" y="4164013"/>
          <p14:tracePt t="12778" x="6373813" y="4164013"/>
          <p14:tracePt t="12784" x="6300788" y="4164013"/>
          <p14:tracePt t="12791" x="6246813" y="4164013"/>
          <p14:tracePt t="12799" x="6154738" y="4164013"/>
          <p14:tracePt t="12806" x="6045200" y="4164013"/>
          <p14:tracePt t="12815" x="5954713" y="4164013"/>
          <p14:tracePt t="12821" x="5862638" y="4164013"/>
          <p14:tracePt t="12829" x="5799138" y="4164013"/>
          <p14:tracePt t="12835" x="5745163" y="4164013"/>
          <p14:tracePt t="12843" x="5716588" y="4164013"/>
          <p14:tracePt t="12850" x="5689600" y="4173538"/>
          <p14:tracePt t="12857" x="5643563" y="4173538"/>
          <p14:tracePt t="12866" x="5616575" y="4173538"/>
          <p14:tracePt t="12872" x="5589588" y="4183063"/>
          <p14:tracePt t="12881" x="5543550" y="4191000"/>
          <p14:tracePt t="12886" x="5524500" y="4200525"/>
          <p14:tracePt t="12895" x="5497513" y="4200525"/>
          <p14:tracePt t="12901" x="5470525" y="4210050"/>
          <p14:tracePt t="12909" x="5451475" y="4210050"/>
          <p14:tracePt t="12916" x="5434013" y="4219575"/>
          <p14:tracePt t="12923" x="5414963" y="4227513"/>
          <p14:tracePt t="12932" x="5407025" y="4237038"/>
          <p14:tracePt t="12938" x="5397500" y="4256088"/>
          <p14:tracePt t="12945" x="5360988" y="4264025"/>
          <p14:tracePt t="12952" x="5360988" y="4273550"/>
          <p14:tracePt t="12960" x="5351463" y="4283075"/>
          <p14:tracePt t="12967" x="5341938" y="4283075"/>
          <p14:tracePt t="12974" x="5324475" y="4292600"/>
          <p14:tracePt t="12982" x="5314950" y="4300538"/>
          <p14:tracePt t="12989" x="5305425" y="4310063"/>
          <p14:tracePt t="12998" x="5287963" y="4319588"/>
          <p14:tracePt t="13004" x="5287963" y="4329113"/>
          <p14:tracePt t="13011" x="5278438" y="4346575"/>
          <p14:tracePt t="13018" x="5268913" y="4356100"/>
          <p14:tracePt t="13025" x="5260975" y="4356100"/>
          <p14:tracePt t="13033" x="5251450" y="4365625"/>
          <p14:tracePt t="13040" x="5241925" y="4383088"/>
          <p14:tracePt t="13049" x="5241925" y="4392613"/>
          <p14:tracePt t="13055" x="5241925" y="4402138"/>
          <p14:tracePt t="13064" x="5241925" y="4410075"/>
          <p14:tracePt t="13079" x="5241925" y="4429125"/>
          <p14:tracePt t="13083" x="5241925" y="4438650"/>
          <p14:tracePt t="13091" x="5241925" y="4446588"/>
          <p14:tracePt t="13100" x="5241925" y="4465638"/>
          <p14:tracePt t="13107" x="5241925" y="4483100"/>
          <p14:tracePt t="13115" x="5251450" y="4502150"/>
          <p14:tracePt t="13123" x="5268913" y="4529138"/>
          <p14:tracePt t="13132" x="5297488" y="4556125"/>
          <p14:tracePt t="13137" x="5324475" y="4565650"/>
          <p14:tracePt t="13144" x="5341938" y="4584700"/>
          <p14:tracePt t="13151" x="5360988" y="4602163"/>
          <p14:tracePt t="13158" x="5397500" y="4629150"/>
          <p14:tracePt t="13167" x="5424488" y="4638675"/>
          <p14:tracePt t="13172" x="5451475" y="4657725"/>
          <p14:tracePt t="13180" x="5470525" y="4665663"/>
          <p14:tracePt t="13187" x="5516563" y="4675188"/>
          <p14:tracePt t="13195" x="5534025" y="4684713"/>
          <p14:tracePt t="13201" x="5553075" y="4684713"/>
          <p14:tracePt t="13209" x="5580063" y="4684713"/>
          <p14:tracePt t="13217" x="5607050" y="4684713"/>
          <p14:tracePt t="13223" x="5634038" y="4684713"/>
          <p14:tracePt t="13231" x="5670550" y="4684713"/>
          <p14:tracePt t="13238" x="5708650" y="4684713"/>
          <p14:tracePt t="13245" x="5735638" y="4684713"/>
          <p14:tracePt t="13253" x="5772150" y="4684713"/>
          <p14:tracePt t="13259" x="5826125" y="4684713"/>
          <p14:tracePt t="13266" x="5862638" y="4684713"/>
          <p14:tracePt t="13274" x="5908675" y="4684713"/>
          <p14:tracePt t="13282" x="5954713" y="4684713"/>
          <p14:tracePt t="13288" x="6000750" y="4684713"/>
          <p14:tracePt t="13296" x="6054725" y="4684713"/>
          <p14:tracePt t="13303" x="6091238" y="4684713"/>
          <p14:tracePt t="13312" x="6146800" y="4684713"/>
          <p14:tracePt t="13318" x="6210300" y="4684713"/>
          <p14:tracePt t="13325" x="6283325" y="4684713"/>
          <p14:tracePt t="13332" x="6337300" y="4684713"/>
          <p14:tracePt t="13340" x="6410325" y="4665663"/>
          <p14:tracePt t="13348" x="6475413" y="4665663"/>
          <p14:tracePt t="13354" x="6529388" y="4657725"/>
          <p14:tracePt t="13361" x="6575425" y="4648200"/>
          <p14:tracePt t="13368" x="6630988" y="4648200"/>
          <p14:tracePt t="13376" x="6675438" y="4638675"/>
          <p14:tracePt t="13383" x="6748463" y="4621213"/>
          <p14:tracePt t="13390" x="6794500" y="4602163"/>
          <p14:tracePt t="13399" x="6867525" y="4602163"/>
          <p14:tracePt t="13405" x="6904038" y="4602163"/>
          <p14:tracePt t="13413" x="6959600" y="4602163"/>
          <p14:tracePt t="13420" x="7004050" y="4592638"/>
          <p14:tracePt t="13428" x="7050088" y="4592638"/>
          <p14:tracePt t="13434" x="7086600" y="4575175"/>
          <p14:tracePt t="13443" x="7132638" y="4575175"/>
          <p14:tracePt t="13449" x="7159625" y="4575175"/>
          <p14:tracePt t="13456" x="7186613" y="4575175"/>
          <p14:tracePt t="13465" x="7215188" y="4575175"/>
          <p14:tracePt t="13471" x="7232650" y="4575175"/>
          <p14:tracePt t="13478" x="7251700" y="4575175"/>
          <p14:tracePt t="13485" x="7278688" y="4575175"/>
          <p14:tracePt t="13493" x="7315200" y="4575175"/>
          <p14:tracePt t="13500" x="7324725" y="4575175"/>
          <p14:tracePt t="13507" x="7342188" y="4575175"/>
          <p14:tracePt t="13515" x="7378700" y="4575175"/>
          <p14:tracePt t="13522" x="7388225" y="4575175"/>
          <p14:tracePt t="13530" x="7407275" y="4575175"/>
          <p14:tracePt t="13537" x="7424738" y="4575175"/>
          <p14:tracePt t="13544" x="7443788" y="4575175"/>
          <p14:tracePt t="13551" x="7480300" y="4565650"/>
          <p14:tracePt t="13558" x="7488238" y="4565650"/>
          <p14:tracePt t="13566" x="7507288" y="4565650"/>
          <p14:tracePt t="13574" x="7524750" y="4565650"/>
          <p14:tracePt t="13582" x="7561263" y="4565650"/>
          <p14:tracePt t="13587" x="7570788" y="4565650"/>
          <p14:tracePt t="13595" x="7589838" y="4565650"/>
          <p14:tracePt t="13602" x="7597775" y="4565650"/>
          <p14:tracePt t="13610" x="7607300" y="4565650"/>
          <p14:tracePt t="13617" x="7616825" y="4565650"/>
          <p14:tracePt t="13624" x="7626350" y="4565650"/>
          <p14:tracePt t="13632" x="7643813" y="4565650"/>
          <p14:tracePt t="13653" x="7653338" y="4565650"/>
          <p14:tracePt t="13661" x="7662863" y="4565650"/>
          <p14:tracePt t="13668" x="7670800" y="4565650"/>
          <p14:tracePt t="13675" x="7689850" y="4565650"/>
          <p14:tracePt t="13682" x="7699375" y="4565650"/>
          <p14:tracePt t="13690" x="7726363" y="4565650"/>
          <p14:tracePt t="13705" x="7743825" y="4565650"/>
          <p14:tracePt t="13713" x="7753350" y="4565650"/>
          <p14:tracePt t="13719" x="7762875" y="4565650"/>
          <p14:tracePt t="13727" x="7772400" y="4565650"/>
          <p14:tracePt t="13734" x="7789863" y="4575175"/>
          <p14:tracePt t="13741" x="7808913" y="4575175"/>
          <p14:tracePt t="13764" x="7826375" y="4584700"/>
          <p14:tracePt t="13770" x="7845425" y="4602163"/>
          <p14:tracePt t="13778" x="7862888" y="4611688"/>
          <p14:tracePt t="13786" x="7872413" y="4611688"/>
          <p14:tracePt t="13792" x="7889875" y="4611688"/>
          <p14:tracePt t="13800" x="7899400" y="4611688"/>
          <p14:tracePt t="13806" x="7918450" y="4621213"/>
          <p14:tracePt t="13815" x="7935913" y="4621213"/>
          <p14:tracePt t="13821" x="7945438" y="4621213"/>
          <p14:tracePt t="13830" x="7954963" y="4621213"/>
          <p14:tracePt t="13883" x="7972425" y="4621213"/>
          <p14:tracePt t="13945" x="7972425" y="4629150"/>
          <p14:tracePt t="13976" x="7972425" y="4638675"/>
          <p14:tracePt t="13991" x="7972425" y="4648200"/>
          <p14:tracePt t="14000" x="7962900" y="4657725"/>
          <p14:tracePt t="14007" x="7954963" y="4657725"/>
          <p14:tracePt t="14014" x="7945438" y="4684713"/>
          <p14:tracePt t="14019" x="7926388" y="4711700"/>
          <p14:tracePt t="14026" x="7908925" y="4730750"/>
          <p14:tracePt t="14033" x="7889875" y="4748213"/>
          <p14:tracePt t="14041" x="7862888" y="4767263"/>
          <p14:tracePt t="14050" x="7835900" y="4794250"/>
          <p14:tracePt t="14055" x="7808913" y="4821238"/>
          <p14:tracePt t="14064" x="7762875" y="4840288"/>
          <p14:tracePt t="14069" x="7735888" y="4857750"/>
          <p14:tracePt t="14078" x="7699375" y="4894263"/>
          <p14:tracePt t="14084" x="7643813" y="4913313"/>
          <p14:tracePt t="14091" x="7597775" y="4940300"/>
          <p14:tracePt t="14100" x="7534275" y="4949825"/>
          <p14:tracePt t="14106" x="7497763" y="4959350"/>
          <p14:tracePt t="14115" x="7451725" y="4959350"/>
          <p14:tracePt t="14121" x="7397750" y="4959350"/>
          <p14:tracePt t="14128" x="7361238" y="4959350"/>
          <p14:tracePt t="14135" x="7315200" y="4959350"/>
          <p14:tracePt t="14143" x="7278688" y="4959350"/>
          <p14:tracePt t="14150" x="7242175" y="4959350"/>
          <p14:tracePt t="14157" x="7205663" y="4959350"/>
          <p14:tracePt t="14165" x="7169150" y="4959350"/>
          <p14:tracePt t="14172" x="7113588" y="4959350"/>
          <p14:tracePt t="14180" x="7050088" y="4959350"/>
          <p14:tracePt t="14186" x="6996113" y="4949825"/>
          <p14:tracePt t="14195" x="6931025" y="4949825"/>
          <p14:tracePt t="14201" x="6894513" y="4940300"/>
          <p14:tracePt t="14208" x="6831013" y="4922838"/>
          <p14:tracePt t="14216" x="6794500" y="4922838"/>
          <p14:tracePt t="14223" x="6748463" y="4922838"/>
          <p14:tracePt t="14232" x="6721475" y="4922838"/>
          <p14:tracePt t="14237" x="6694488" y="4922838"/>
          <p14:tracePt t="14245" x="6648450" y="4922838"/>
          <p14:tracePt t="14252" x="6630988" y="4922838"/>
          <p14:tracePt t="14259" x="6602413" y="4922838"/>
          <p14:tracePt t="14267" x="6557963" y="4940300"/>
          <p14:tracePt t="14274" x="6538913" y="4949825"/>
          <p14:tracePt t="14283" x="6511925" y="4959350"/>
          <p14:tracePt t="14288" x="6492875" y="4967288"/>
          <p14:tracePt t="14298" x="6446838" y="4976813"/>
          <p14:tracePt t="14303" x="6429375" y="4986338"/>
          <p14:tracePt t="14312" x="6410325" y="5003800"/>
          <p14:tracePt t="14318" x="6392863" y="5013325"/>
          <p14:tracePt t="14325" x="6365875" y="5022850"/>
          <p14:tracePt t="14332" x="6346825" y="5032375"/>
          <p14:tracePt t="14339" x="6329363" y="5040313"/>
          <p14:tracePt t="14349" x="6310313" y="5049838"/>
          <p14:tracePt t="14354" x="6292850" y="5059363"/>
          <p14:tracePt t="14362" x="6256338" y="5068888"/>
          <p14:tracePt t="14369" x="6256338" y="5076825"/>
          <p14:tracePt t="14376" x="6246813" y="5086350"/>
          <p14:tracePt t="14383" x="6237288" y="5105400"/>
          <p14:tracePt t="14391" x="6227763" y="5113338"/>
          <p14:tracePt t="14399" x="6219825" y="5122863"/>
          <p14:tracePt t="14405" x="6210300" y="5122863"/>
          <p14:tracePt t="14413" x="6200775" y="5122863"/>
          <p14:tracePt t="14442" x="6200775" y="5132388"/>
          <p14:tracePt t="14456" x="6210300" y="5132388"/>
          <p14:tracePt t="14465" x="6227763" y="5132388"/>
          <p14:tracePt t="14471" x="6246813" y="5132388"/>
          <p14:tracePt t="14479" x="6283325" y="5132388"/>
          <p14:tracePt t="14485" x="6329363" y="5132388"/>
          <p14:tracePt t="14493" x="6365875" y="5149850"/>
          <p14:tracePt t="14500" x="6429375" y="5149850"/>
          <p14:tracePt t="14507" x="6483350" y="5159375"/>
          <p14:tracePt t="14515" x="6538913" y="5159375"/>
          <p14:tracePt t="14522" x="6584950" y="5159375"/>
          <p14:tracePt t="14530" x="6638925" y="5159375"/>
          <p14:tracePt t="14536" x="6694488" y="5159375"/>
          <p14:tracePt t="14544" x="6748463" y="5159375"/>
          <p14:tracePt t="14551" x="6794500" y="5159375"/>
          <p14:tracePt t="14558" x="6850063" y="5159375"/>
          <p14:tracePt t="14566" x="6886575" y="5159375"/>
          <p14:tracePt t="14573" x="6940550" y="5159375"/>
          <p14:tracePt t="14582" x="6967538" y="5159375"/>
          <p14:tracePt t="14587" x="6996113" y="5159375"/>
          <p14:tracePt t="14595" x="7032625" y="5159375"/>
          <p14:tracePt t="14602" x="7059613" y="5159375"/>
          <p14:tracePt t="14610" x="7077075" y="5159375"/>
          <p14:tracePt t="14617" x="7096125" y="5159375"/>
          <p14:tracePt t="14624" x="7113588" y="5159375"/>
          <p14:tracePt t="14632" x="7123113" y="5159375"/>
          <p14:tracePt t="14639" x="7132638" y="5159375"/>
          <p14:tracePt t="14648" x="7142163" y="5159375"/>
          <p14:tracePt t="14653" x="7150100" y="5159375"/>
          <p14:tracePt t="14661" x="7159625" y="5159375"/>
          <p14:tracePt t="14675" x="7169150" y="5159375"/>
          <p14:tracePt t="14683" x="7178675" y="5159375"/>
          <p14:tracePt t="14698" x="7186613" y="5159375"/>
          <p14:tracePt t="14705" x="7196138" y="5159375"/>
          <p14:tracePt t="14713" x="7223125" y="5159375"/>
          <p14:tracePt t="14719" x="7242175" y="5149850"/>
          <p14:tracePt t="14727" x="7259638" y="5149850"/>
          <p14:tracePt t="14734" x="7269163" y="5149850"/>
          <p14:tracePt t="14741" x="7278688" y="5149850"/>
          <p14:tracePt t="14749" x="7288213" y="5141913"/>
          <p14:tracePt t="14765" x="7305675" y="5141913"/>
          <p14:tracePt t="14770" x="7315200" y="5141913"/>
          <p14:tracePt t="14778" x="7324725" y="5141913"/>
          <p14:tracePt t="14792" x="7334250" y="5141913"/>
          <p14:tracePt t="15408" x="7205663" y="5122863"/>
          <p14:tracePt t="15418" x="7050088" y="5086350"/>
          <p14:tracePt t="15422" x="6904038" y="5040313"/>
          <p14:tracePt t="15429" x="6657975" y="4959350"/>
          <p14:tracePt t="15436" x="6329363" y="4876800"/>
          <p14:tracePt t="15442" x="6054725" y="4775200"/>
          <p14:tracePt t="15450" x="5534025" y="4629150"/>
          <p14:tracePt t="15456" x="4949825" y="4475163"/>
          <p14:tracePt t="15466" x="4356100" y="4319588"/>
          <p14:tracePt t="15471" x="3570288" y="4037013"/>
          <p14:tracePt t="15479" x="2922588" y="3771900"/>
          <p14:tracePt t="15485" x="2090738" y="3397250"/>
          <p14:tracePt t="15492" x="1606550" y="3224213"/>
          <p14:tracePt t="15500" x="958850" y="2930525"/>
          <p14:tracePt t="15507" x="557213" y="2693988"/>
          <p14:tracePt t="15516" x="0" y="23558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5941" y="2044005"/>
            <a:ext cx="62632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3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ll/>
      </p:transition>
    </mc:Choice>
    <mc:Fallback xmlns="">
      <p:transition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8C493-51F0-4DD0-BC64-B858E7B2D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6411" r="9399" b="52974"/>
          <a:stretch/>
        </p:blipFill>
        <p:spPr>
          <a:xfrm>
            <a:off x="-76200" y="1905000"/>
            <a:ext cx="12177741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C6909-6052-40C7-A5F7-AF7F1A2E1216}"/>
              </a:ext>
            </a:extLst>
          </p:cNvPr>
          <p:cNvSpPr txBox="1"/>
          <p:nvPr/>
        </p:nvSpPr>
        <p:spPr>
          <a:xfrm>
            <a:off x="609600" y="381000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Arial-SGK-TV" pitchFamily="2" charset="0"/>
                <a:cs typeface="Arial-SGK-TV" pitchFamily="2" charset="0"/>
              </a:rPr>
              <a:t>1.Quan sát và nêu các tình huống nguy hiểm có thể xảy ra trong mỗi hình dưới đây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3116C56A-DE8E-4A3C-8F9D-1D9DB52CAE92}"/>
              </a:ext>
            </a:extLst>
          </p:cNvPr>
          <p:cNvSpPr/>
          <p:nvPr/>
        </p:nvSpPr>
        <p:spPr>
          <a:xfrm>
            <a:off x="1752600" y="5676900"/>
            <a:ext cx="4038600" cy="990600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sang đường khi đèn đỏ  sẽ dễ bị xe đâm</a:t>
            </a: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44AA2C75-B56A-4231-B97E-7B0BBF7A3BE3}"/>
              </a:ext>
            </a:extLst>
          </p:cNvPr>
          <p:cNvSpPr/>
          <p:nvPr/>
        </p:nvSpPr>
        <p:spPr>
          <a:xfrm>
            <a:off x="6868086" y="5486400"/>
            <a:ext cx="4038600" cy="990600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sang đường không quan sát và xin đường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5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2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  <p:extLst mod="1">
    <p:ext uri="{3A86A75C-4F4B-4683-9AE1-C65F6400EC91}">
      <p14:laserTraceLst xmlns:p14="http://schemas.microsoft.com/office/powerpoint/2010/main">
        <p14:tracePtLst>
          <p14:tracePt t="30" x="1854200" y="1543050"/>
          <p14:tracePt t="55" x="1917700" y="1570038"/>
          <p14:tracePt t="70" x="1963738" y="1570038"/>
          <p14:tracePt t="86" x="2046288" y="1579563"/>
          <p14:tracePt t="112" x="2082800" y="1589088"/>
          <p14:tracePt t="127" x="2100263" y="1598613"/>
          <p14:tracePt t="141" x="2119313" y="1598613"/>
          <p14:tracePt t="156" x="2163763" y="1598613"/>
          <p14:tracePt t="170" x="2200275" y="1598613"/>
          <p14:tracePt t="186" x="2228850" y="1598613"/>
          <p14:tracePt t="285" x="2228850" y="1616075"/>
          <p14:tracePt t="308" x="2219325" y="1616075"/>
          <p14:tracePt t="326" x="2200275" y="1616075"/>
          <p14:tracePt t="342" x="2182813" y="1616075"/>
          <p14:tracePt t="356" x="2127250" y="1616075"/>
          <p14:tracePt t="386" x="2073275" y="1616075"/>
          <p14:tracePt t="409" x="1963738" y="1606550"/>
          <p14:tracePt t="424" x="1854200" y="1562100"/>
          <p14:tracePt t="443" x="1717675" y="1479550"/>
          <p14:tracePt t="459" x="1652588" y="1416050"/>
          <p14:tracePt t="471" x="1625600" y="1406525"/>
          <p14:tracePt t="487" x="1570038" y="1387475"/>
          <p14:tracePt t="493" x="1552575" y="1360488"/>
          <p14:tracePt t="512" x="1525588" y="1287463"/>
          <p14:tracePt t="526" x="1460500" y="1223963"/>
          <p14:tracePt t="542" x="1452563" y="1214438"/>
          <p14:tracePt t="542" x="1443038" y="1204913"/>
          <p14:tracePt t="557" x="1433513" y="1177925"/>
          <p14:tracePt t="575" x="1406525" y="1123950"/>
          <p14:tracePt t="588" x="1387475" y="1104900"/>
          <p14:tracePt t="612" x="1360488" y="1058863"/>
          <p14:tracePt t="625" x="1333500" y="1041400"/>
          <p14:tracePt t="643" x="1306513" y="1022350"/>
          <p14:tracePt t="656" x="1296988" y="1004888"/>
          <p14:tracePt t="673" x="1277938" y="1004888"/>
          <p14:tracePt t="687" x="1241425" y="985838"/>
          <p14:tracePt t="711" x="1223963" y="985838"/>
          <p14:tracePt t="727" x="1196975" y="985838"/>
          <p14:tracePt t="742" x="1141413" y="985838"/>
          <p14:tracePt t="757" x="1114425" y="976313"/>
          <p14:tracePt t="774" x="1104900" y="976313"/>
          <p14:tracePt t="788" x="1087438" y="976313"/>
          <p14:tracePt t="812" x="1058863" y="976313"/>
          <p14:tracePt t="1038" x="1041400" y="976313"/>
          <p14:tracePt t="1873" x="1022350" y="976313"/>
          <p14:tracePt t="2361" x="1041400" y="976313"/>
          <p14:tracePt t="2376" x="1058863" y="976313"/>
          <p14:tracePt t="2390" x="1095375" y="976313"/>
          <p14:tracePt t="2413" x="1123950" y="976313"/>
          <p14:tracePt t="2423" x="1141413" y="985838"/>
          <p14:tracePt t="2441" x="1204913" y="985838"/>
          <p14:tracePt t="2455" x="1241425" y="995363"/>
          <p14:tracePt t="2470" x="1277938" y="995363"/>
          <p14:tracePt t="2487" x="1323975" y="1014413"/>
          <p14:tracePt t="2504" x="1370013" y="1014413"/>
          <p14:tracePt t="2520" x="1397000" y="1022350"/>
          <p14:tracePt t="2536" x="1416050" y="1022350"/>
          <p14:tracePt t="2553" x="1433513" y="1031875"/>
          <p14:tracePt t="2558" x="1452563" y="1041400"/>
          <p14:tracePt t="2575" x="1489075" y="1041400"/>
          <p14:tracePt t="2595" x="1543050" y="1050925"/>
          <p14:tracePt t="2614" x="1562100" y="1050925"/>
          <p14:tracePt t="2628" x="1606550" y="1050925"/>
          <p14:tracePt t="2644" x="1635125" y="1058863"/>
          <p14:tracePt t="2659" x="1671638" y="1068388"/>
          <p14:tracePt t="2674" x="1689100" y="1068388"/>
          <p14:tracePt t="2691" x="1717675" y="1068388"/>
          <p14:tracePt t="2716" x="1754188" y="1077913"/>
          <p14:tracePt t="2735" x="1808163" y="1077913"/>
          <p14:tracePt t="2745" x="1844675" y="1077913"/>
          <p14:tracePt t="2759" x="1871663" y="1077913"/>
          <p14:tracePt t="2777" x="1973263" y="1077913"/>
          <p14:tracePt t="2792" x="2027238" y="1077913"/>
          <p14:tracePt t="2815" x="2127250" y="1077913"/>
          <p14:tracePt t="2834" x="2228850" y="1077913"/>
          <p14:tracePt t="2853" x="2301875" y="1077913"/>
          <p14:tracePt t="2872" x="2355850" y="1077913"/>
          <p14:tracePt t="2886" x="2401888" y="1077913"/>
          <p14:tracePt t="2903" x="2428875" y="1068388"/>
          <p14:tracePt t="2920" x="2474913" y="1050925"/>
          <p14:tracePt t="2937" x="2493963" y="1022350"/>
          <p14:tracePt t="2953" x="2520950" y="1014413"/>
          <p14:tracePt t="2970" x="2530475" y="1004888"/>
          <p14:tracePt t="2985" x="2538413" y="995363"/>
          <p14:tracePt t="3009" x="2547938" y="985838"/>
          <p14:tracePt t="3023" x="2557463" y="976313"/>
          <p14:tracePt t="3041" x="2574925" y="949325"/>
          <p14:tracePt t="3476" x="2603500" y="939800"/>
          <p14:tracePt t="3494" x="2611438" y="931863"/>
          <p14:tracePt t="3509" x="2640013" y="931863"/>
          <p14:tracePt t="3523" x="2676525" y="922338"/>
          <p14:tracePt t="3541" x="2713038" y="912813"/>
          <p14:tracePt t="3556" x="2776538" y="912813"/>
          <p14:tracePt t="3570" x="2830513" y="912813"/>
          <p14:tracePt t="3586" x="2895600" y="912813"/>
          <p14:tracePt t="3603" x="2959100" y="912813"/>
          <p14:tracePt t="3620" x="3013075" y="912813"/>
          <p14:tracePt t="3636" x="3049588" y="912813"/>
          <p14:tracePt t="3653" x="3068638" y="912813"/>
          <p14:tracePt t="3670" x="3078163" y="912813"/>
          <p14:tracePt t="3686" x="3095625" y="912813"/>
          <p14:tracePt t="3703" x="3122613" y="912813"/>
          <p14:tracePt t="3721" x="3195638" y="912813"/>
          <p14:tracePt t="3727" x="3214688" y="912813"/>
          <p14:tracePt t="3745" x="3241675" y="912813"/>
          <p14:tracePt t="3759" x="3306763" y="912813"/>
          <p14:tracePt t="3772" x="3333750" y="912813"/>
          <p14:tracePt t="3791" x="3443288" y="912813"/>
          <p14:tracePt t="3806" x="3506788" y="912813"/>
          <p14:tracePt t="3824" x="3552825" y="912813"/>
          <p14:tracePt t="3838" x="3562350" y="912813"/>
          <p14:tracePt t="3888" x="3589338" y="912813"/>
          <p14:tracePt t="3919" x="3616325" y="912813"/>
          <p14:tracePt t="3938" x="3652838" y="912813"/>
          <p14:tracePt t="3953" x="3671888" y="912813"/>
          <p14:tracePt t="3971" x="3689350" y="912813"/>
          <p14:tracePt t="3986" x="3716338" y="912813"/>
          <p14:tracePt t="4003" x="3771900" y="912813"/>
          <p14:tracePt t="4020" x="3835400" y="912813"/>
          <p14:tracePt t="4037" x="3881438" y="912813"/>
          <p14:tracePt t="4054" x="3927475" y="912813"/>
          <p14:tracePt t="4070" x="3990975" y="912813"/>
          <p14:tracePt t="4086" x="4027488" y="912813"/>
          <p14:tracePt t="4101" x="4083050" y="912813"/>
          <p14:tracePt t="4120" x="4100513" y="912813"/>
          <p14:tracePt t="4136" x="4110038" y="912813"/>
          <p14:tracePt t="4153" x="4146550" y="912813"/>
          <p14:tracePt t="4169" x="4183063" y="912813"/>
          <p14:tracePt t="4185" x="4237038" y="912813"/>
          <p14:tracePt t="4203" x="4319588" y="912813"/>
          <p14:tracePt t="4220" x="4375150" y="912813"/>
          <p14:tracePt t="4237" x="4419600" y="912813"/>
          <p14:tracePt t="4253" x="4438650" y="912813"/>
          <p14:tracePt t="4270" x="4475163" y="912813"/>
          <p14:tracePt t="4286" x="4492625" y="912813"/>
          <p14:tracePt t="4302" x="4511675" y="912813"/>
          <p14:tracePt t="4320" x="4548188" y="912813"/>
          <p14:tracePt t="4337" x="4584700" y="912813"/>
          <p14:tracePt t="4353" x="4630738" y="912813"/>
          <p14:tracePt t="4370" x="4675188" y="912813"/>
          <p14:tracePt t="4387" x="4740275" y="922338"/>
          <p14:tracePt t="4403" x="4813300" y="922338"/>
          <p14:tracePt t="4421" x="4876800" y="939800"/>
          <p14:tracePt t="4436" x="4949825" y="939800"/>
          <p14:tracePt t="4454" x="5049838" y="958850"/>
          <p14:tracePt t="4474" x="5122863" y="958850"/>
          <p14:tracePt t="4486" x="5260975" y="958850"/>
          <p14:tracePt t="4501" x="5434013" y="958850"/>
          <p14:tracePt t="4520" x="5561013" y="976313"/>
          <p14:tracePt t="4538" x="5643563" y="976313"/>
          <p14:tracePt t="4552" x="5745163" y="976313"/>
          <p14:tracePt t="4571" x="5826125" y="976313"/>
          <p14:tracePt t="4585" x="5918200" y="976313"/>
          <p14:tracePt t="4603" x="6000750" y="976313"/>
          <p14:tracePt t="4622" x="6073775" y="976313"/>
          <p14:tracePt t="4636" x="6137275" y="985838"/>
          <p14:tracePt t="4651" x="6219825" y="985838"/>
          <p14:tracePt t="4670" x="6310313" y="995363"/>
          <p14:tracePt t="4692" x="6438900" y="1022350"/>
          <p14:tracePt t="4719" x="6502400" y="1050925"/>
          <p14:tracePt t="4738" x="6657975" y="1058863"/>
          <p14:tracePt t="4751" x="6694488" y="1058863"/>
          <p14:tracePt t="4770" x="6804025" y="1058863"/>
          <p14:tracePt t="4781" x="6877050" y="1058863"/>
          <p14:tracePt t="4802" x="6996113" y="1058863"/>
          <p14:tracePt t="4822" x="7123113" y="1058863"/>
          <p14:tracePt t="4833" x="7169150" y="1058863"/>
          <p14:tracePt t="4853" x="7324725" y="1058863"/>
          <p14:tracePt t="4870" x="7378700" y="1058863"/>
          <p14:tracePt t="4887" x="7451725" y="1058863"/>
          <p14:tracePt t="4903" x="7507288" y="1058863"/>
          <p14:tracePt t="4920" x="7607300" y="1058863"/>
          <p14:tracePt t="4936" x="7680325" y="1058863"/>
          <p14:tracePt t="4953" x="7743825" y="1058863"/>
          <p14:tracePt t="4974" x="7780338" y="1058863"/>
          <p14:tracePt t="4986" x="7816850" y="1058863"/>
          <p14:tracePt t="4993" x="7835900" y="1058863"/>
          <p14:tracePt t="5010" x="7881938" y="1058863"/>
          <p14:tracePt t="5026" x="7954963" y="1058863"/>
          <p14:tracePt t="5039" x="7981950" y="1058863"/>
          <p14:tracePt t="5054" x="8054975" y="1058863"/>
          <p14:tracePt t="5070" x="8108950" y="1058863"/>
          <p14:tracePt t="5086" x="8174038" y="1058863"/>
          <p14:tracePt t="5104" x="8247063" y="1058863"/>
          <p14:tracePt t="5120" x="8329613" y="1050925"/>
          <p14:tracePt t="5136" x="8393113" y="1041400"/>
          <p14:tracePt t="5153" x="8475663" y="1041400"/>
          <p14:tracePt t="5170" x="8566150" y="1041400"/>
          <p14:tracePt t="5186" x="8694738" y="1041400"/>
          <p14:tracePt t="5204" x="8831263" y="1041400"/>
          <p14:tracePt t="5221" x="8894763" y="1041400"/>
          <p14:tracePt t="5245" x="8967788" y="1041400"/>
          <p14:tracePt t="5259" x="9059863" y="1041400"/>
          <p14:tracePt t="5273" x="9132888" y="1041400"/>
          <p14:tracePt t="5291" x="9178925" y="1041400"/>
          <p14:tracePt t="5305" x="9215438" y="1041400"/>
          <p14:tracePt t="5323" x="9242425" y="1041400"/>
          <p14:tracePt t="5337" x="9315450" y="1041400"/>
          <p14:tracePt t="5353" x="9388475" y="1041400"/>
          <p14:tracePt t="5370" x="9434513" y="1041400"/>
          <p14:tracePt t="5387" x="9507538" y="1041400"/>
          <p14:tracePt t="5402" x="9551988" y="1022350"/>
          <p14:tracePt t="5419" x="9588500" y="1022350"/>
          <p14:tracePt t="5436" x="9634538" y="1014413"/>
          <p14:tracePt t="5452" x="9698038" y="1004888"/>
          <p14:tracePt t="5469" x="9717088" y="1004888"/>
          <p14:tracePt t="5485" x="9817100" y="1004888"/>
          <p14:tracePt t="5492" x="9863138" y="1004888"/>
          <p14:tracePt t="5508" x="9909175" y="1004888"/>
          <p14:tracePt t="5526" x="9963150" y="1004888"/>
          <p14:tracePt t="5541" x="9999663" y="995363"/>
          <p14:tracePt t="5555" x="10018713" y="995363"/>
          <p14:tracePt t="5570" x="10064750" y="995363"/>
          <p14:tracePt t="5587" x="10128250" y="995363"/>
          <p14:tracePt t="5603" x="10210800" y="995363"/>
          <p14:tracePt t="5620" x="10291763" y="995363"/>
          <p14:tracePt t="5636" x="10347325" y="995363"/>
          <p14:tracePt t="5653" x="10393363" y="995363"/>
          <p14:tracePt t="5670" x="10510838" y="995363"/>
          <p14:tracePt t="5686" x="10593388" y="995363"/>
          <p14:tracePt t="5703" x="10721975" y="995363"/>
          <p14:tracePt t="5719" x="10812463" y="995363"/>
          <p14:tracePt t="5737" x="10885488" y="995363"/>
          <p14:tracePt t="5758" x="10958513" y="995363"/>
          <p14:tracePt t="5776" x="11041063" y="995363"/>
          <p14:tracePt t="5789" x="11114088" y="985838"/>
          <p14:tracePt t="5805" x="11196638" y="985838"/>
          <p14:tracePt t="5822" x="11269663" y="985838"/>
          <p14:tracePt t="5841" x="11360150" y="985838"/>
          <p14:tracePt t="5855" x="11434763" y="985838"/>
          <p14:tracePt t="5871" x="11544300" y="985838"/>
          <p14:tracePt t="5886" x="11598275" y="985838"/>
          <p14:tracePt t="5903" x="11634788" y="985838"/>
          <p14:tracePt t="5919" x="11680825" y="985838"/>
          <p14:tracePt t="5936" x="11717338" y="968375"/>
          <p14:tracePt t="5961" x="11817350" y="958850"/>
          <p14:tracePt t="5988" x="11899900" y="949325"/>
          <p14:tracePt t="6003" x="11936413" y="949325"/>
          <p14:tracePt t="6024" x="11945938" y="949325"/>
          <p14:tracePt t="6054" x="11953875" y="939800"/>
          <p14:tracePt t="6069" x="11972925" y="939800"/>
          <p14:tracePt t="6086" x="11990388" y="939800"/>
          <p14:tracePt t="6103" x="12009438" y="939800"/>
          <p14:tracePt t="6205" x="11982450" y="939800"/>
          <p14:tracePt t="6224" x="11953875" y="939800"/>
          <p14:tracePt t="6238" x="11890375" y="958850"/>
          <p14:tracePt t="6252" x="11817350" y="985838"/>
          <p14:tracePt t="6269" x="11690350" y="995363"/>
          <p14:tracePt t="6286" x="11434763" y="1022350"/>
          <p14:tracePt t="6303" x="11041063" y="1104900"/>
          <p14:tracePt t="6324" x="10291763" y="1223963"/>
          <p14:tracePt t="6339" x="9763125" y="1314450"/>
          <p14:tracePt t="6352" x="9515475" y="1350963"/>
          <p14:tracePt t="6369" x="9023350" y="1423988"/>
          <p14:tracePt t="6386" x="8293100" y="1525588"/>
          <p14:tracePt t="6403" x="7872413" y="1562100"/>
          <p14:tracePt t="6424" x="7397750" y="1570038"/>
          <p14:tracePt t="6437" x="7288213" y="1570038"/>
          <p14:tracePt t="6453" x="7086600" y="1570038"/>
          <p14:tracePt t="6470" x="6959600" y="1570038"/>
          <p14:tracePt t="6486" x="6923088" y="1570038"/>
          <p14:tracePt t="6504" x="6904038" y="1562100"/>
          <p14:tracePt t="6537" x="6877050" y="1543050"/>
          <p14:tracePt t="6555" x="6784975" y="1543050"/>
          <p14:tracePt t="6569" x="6675438" y="1543050"/>
          <p14:tracePt t="6585" x="6438900" y="1543050"/>
          <p14:tracePt t="6604" x="6100763" y="1543050"/>
          <p14:tracePt t="6624" x="5616575" y="1543050"/>
          <p14:tracePt t="6638" x="4867275" y="1543050"/>
          <p14:tracePt t="6653" x="4156075" y="1543050"/>
          <p14:tracePt t="6669" x="3562350" y="1543050"/>
          <p14:tracePt t="6684" x="2995613" y="1543050"/>
          <p14:tracePt t="6703" x="2465388" y="1543050"/>
          <p14:tracePt t="6724" x="1808163" y="1516063"/>
          <p14:tracePt t="6730" x="1625600" y="1497013"/>
          <p14:tracePt t="6743" x="1323975" y="1443038"/>
          <p14:tracePt t="6762" x="1104900" y="1397000"/>
          <p14:tracePt t="6774" x="1004888" y="1350963"/>
          <p14:tracePt t="6792" x="968375" y="1343025"/>
          <p14:tracePt t="6806" x="941388" y="1323975"/>
          <p14:tracePt t="6825" x="922338" y="1323975"/>
          <p14:tracePt t="6839" x="885825" y="1314450"/>
          <p14:tracePt t="6853" x="858838" y="1314450"/>
          <p14:tracePt t="6869" x="793750" y="1314450"/>
          <p14:tracePt t="6885" x="720725" y="1314450"/>
          <p14:tracePt t="6903" x="566738" y="1314450"/>
          <p14:tracePt t="6924" x="457200" y="1314450"/>
          <p14:tracePt t="6938" x="301625" y="1314450"/>
          <p14:tracePt t="6957" x="201613" y="1314450"/>
          <p14:tracePt t="6971" x="146050" y="1314450"/>
          <p14:tracePt t="6986" x="136525" y="1314450"/>
          <p14:tracePt t="7054" x="155575" y="1323975"/>
          <p14:tracePt t="7070" x="265113" y="1379538"/>
          <p14:tracePt t="7086" x="420688" y="1406525"/>
          <p14:tracePt t="7103" x="530225" y="1433513"/>
          <p14:tracePt t="7108" x="620713" y="1443038"/>
          <p14:tracePt t="7124" x="812800" y="1460500"/>
          <p14:tracePt t="7142" x="949325" y="1479550"/>
          <p14:tracePt t="7156" x="968375" y="1479550"/>
          <p14:tracePt t="7355" x="977900" y="1479550"/>
          <p14:tracePt t="7373" x="1022350" y="1479550"/>
          <p14:tracePt t="7388" x="1104900" y="1479550"/>
          <p14:tracePt t="7402" x="1187450" y="1479550"/>
          <p14:tracePt t="7426" x="1296988" y="1479550"/>
          <p14:tracePt t="7440" x="1470025" y="1479550"/>
          <p14:tracePt t="7455" x="1635125" y="1479550"/>
          <p14:tracePt t="7473" x="1762125" y="1479550"/>
          <p14:tracePt t="7488" x="1881188" y="1497013"/>
          <p14:tracePt t="7501" x="2000250" y="1506538"/>
          <p14:tracePt t="7519" x="2119313" y="1533525"/>
          <p14:tracePt t="7524" x="2192338" y="1543050"/>
          <p14:tracePt t="7543" x="2365375" y="1562100"/>
          <p14:tracePt t="7557" x="2493963" y="1562100"/>
          <p14:tracePt t="7572" x="2620963" y="1562100"/>
          <p14:tracePt t="7590" x="2703513" y="1562100"/>
          <p14:tracePt t="7606" x="2776538" y="1562100"/>
          <p14:tracePt t="7627" x="2859088" y="1562100"/>
          <p14:tracePt t="7642" x="2940050" y="1562100"/>
          <p14:tracePt t="7656" x="3013075" y="1570038"/>
          <p14:tracePt t="7670" x="3032125" y="1570038"/>
          <p14:tracePt t="7690" x="3122613" y="1589088"/>
          <p14:tracePt t="7703" x="3141663" y="1589088"/>
          <p14:tracePt t="7727" x="3241675" y="1589088"/>
          <p14:tracePt t="7742" x="3324225" y="1589088"/>
          <p14:tracePt t="7756" x="3397250" y="1589088"/>
          <p14:tracePt t="7771" x="3460750" y="1589088"/>
          <p14:tracePt t="7790" x="3489325" y="1589088"/>
          <p14:tracePt t="7803" x="3506788" y="1598613"/>
          <p14:tracePt t="7828" x="3562350" y="1598613"/>
          <p14:tracePt t="7842" x="3579813" y="1598613"/>
          <p14:tracePt t="7856" x="3635375" y="1598613"/>
          <p14:tracePt t="7876" x="3725863" y="1598613"/>
          <p14:tracePt t="7891" x="3789363" y="1598613"/>
          <p14:tracePt t="7905" x="3862388" y="1606550"/>
          <p14:tracePt t="7929" x="4044950" y="1606550"/>
          <p14:tracePt t="7942" x="4100513" y="1606550"/>
          <p14:tracePt t="7960" x="4302125" y="1606550"/>
          <p14:tracePt t="7976" x="4419600" y="1606550"/>
          <p14:tracePt t="7989" x="4492625" y="1606550"/>
          <p14:tracePt t="8006" x="4621213" y="1606550"/>
          <p14:tracePt t="8012" x="4675188" y="1606550"/>
          <p14:tracePt t="8026" x="4794250" y="1606550"/>
          <p14:tracePt t="8041" x="4857750" y="1606550"/>
          <p14:tracePt t="8059" x="4922838" y="1606550"/>
          <p14:tracePt t="8073" x="4959350" y="1606550"/>
          <p14:tracePt t="8091" x="4995863" y="1606550"/>
          <p14:tracePt t="8105" x="5041900" y="1606550"/>
          <p14:tracePt t="8128" x="5059363" y="1606550"/>
          <p14:tracePt t="8142" x="5122863" y="1606550"/>
          <p14:tracePt t="8160" x="5205413" y="1606550"/>
          <p14:tracePt t="8174" x="5251450" y="1606550"/>
          <p14:tracePt t="8188" x="5297488" y="1606550"/>
          <p14:tracePt t="8206" x="5324475" y="1598613"/>
          <p14:tracePt t="8228" x="5414963" y="1579563"/>
          <p14:tracePt t="8259" x="5434013" y="1579563"/>
          <p14:tracePt t="8273" x="5461000" y="1579563"/>
          <p14:tracePt t="8292" x="5524500" y="1533525"/>
          <p14:tracePt t="8307" x="5534025" y="1533525"/>
          <p14:tracePt t="8313" x="5553075" y="1533525"/>
          <p14:tracePt t="9416" x="5553075" y="1543050"/>
          <p14:tracePt t="9434" x="5553075" y="1570038"/>
          <p14:tracePt t="9463" x="5543550" y="1616075"/>
          <p14:tracePt t="9477" x="5507038" y="1625600"/>
          <p14:tracePt t="9493" x="5387975" y="1625600"/>
          <p14:tracePt t="9507" x="5278438" y="1625600"/>
          <p14:tracePt t="9937" x="5297488" y="1625600"/>
          <p14:tracePt t="9963" x="5324475" y="1625600"/>
          <p14:tracePt t="10066" x="5324475" y="1635125"/>
          <p14:tracePt t="10087" x="5324475" y="1652588"/>
          <p14:tracePt t="10135" x="5324475" y="1671638"/>
          <p14:tracePt t="10234" x="5324475" y="1679575"/>
          <p14:tracePt t="10387" x="5324475" y="1689100"/>
          <p14:tracePt t="11714" x="5195888" y="1744663"/>
          <p14:tracePt t="11726" x="4913313" y="1862138"/>
          <p14:tracePt t="11744" x="4419600" y="2073275"/>
          <p14:tracePt t="11759" x="3898900" y="2282825"/>
          <p14:tracePt t="11774" x="3525838" y="2455863"/>
          <p14:tracePt t="11793" x="3205163" y="2684463"/>
          <p14:tracePt t="11807" x="2959100" y="2876550"/>
          <p14:tracePt t="11821" x="2840038" y="2968625"/>
          <p14:tracePt t="11836" x="2620963" y="3141663"/>
          <p14:tracePt t="11853" x="2419350" y="3314700"/>
          <p14:tracePt t="11871" x="2219325" y="3524250"/>
          <p14:tracePt t="11886" x="2136775" y="3652838"/>
          <p14:tracePt t="11902" x="2090738" y="3771900"/>
          <p14:tracePt t="11920" x="2054225" y="3889375"/>
          <p14:tracePt t="11936" x="2036763" y="3990975"/>
          <p14:tracePt t="11954" x="2046288" y="4090988"/>
          <p14:tracePt t="11976" x="2090738" y="4146550"/>
          <p14:tracePt t="11994" x="2209800" y="4219575"/>
          <p14:tracePt t="12013" x="2273300" y="4283075"/>
          <p14:tracePt t="12023" x="2292350" y="4292600"/>
          <p14:tracePt t="12040" x="2355850" y="4356100"/>
          <p14:tracePt t="12055" x="2382838" y="4383088"/>
          <p14:tracePt t="12070" x="2382838" y="4402138"/>
          <p14:tracePt t="12095" x="2419350" y="4475163"/>
          <p14:tracePt t="12109" x="2438400" y="4483100"/>
          <p14:tracePt t="12125" x="2438400" y="4519613"/>
          <p14:tracePt t="12145" x="2447925" y="4538663"/>
          <p14:tracePt t="12155" x="2447925" y="4548188"/>
          <p14:tracePt t="12176" x="2447925" y="4565650"/>
          <p14:tracePt t="12202" x="2447925" y="4584700"/>
          <p14:tracePt t="12220" x="2428875" y="4584700"/>
          <p14:tracePt t="12544" x="2438400" y="4584700"/>
          <p14:tracePt t="12555" x="2465388" y="4575175"/>
          <p14:tracePt t="12573" x="2557463" y="4538663"/>
          <p14:tracePt t="12586" x="2593975" y="4502150"/>
          <p14:tracePt t="12602" x="2611438" y="4492625"/>
          <p14:tracePt t="12618" x="2667000" y="4492625"/>
          <p14:tracePt t="12644" x="2730500" y="4492625"/>
          <p14:tracePt t="12671" x="2749550" y="4502150"/>
          <p14:tracePt t="12683" x="2757488" y="4511675"/>
          <p14:tracePt t="12711" x="2786063" y="4548188"/>
          <p14:tracePt t="12740" x="2849563" y="4684713"/>
          <p14:tracePt t="12755" x="2886075" y="4730750"/>
          <p14:tracePt t="12770" x="2913063" y="4811713"/>
          <p14:tracePt t="12789" x="2922588" y="4867275"/>
          <p14:tracePt t="12802" x="2940050" y="4913313"/>
          <p14:tracePt t="12824" x="2959100" y="4967288"/>
          <p14:tracePt t="12843" x="2968625" y="5032375"/>
          <p14:tracePt t="12852" x="2968625" y="5040313"/>
          <p14:tracePt t="12870" x="2976563" y="5059363"/>
          <p14:tracePt t="12904" x="2976563" y="5076825"/>
          <p14:tracePt t="12934" x="2976563" y="5095875"/>
          <p14:tracePt t="12948" x="2986088" y="5122863"/>
          <p14:tracePt t="12962" x="2986088" y="5132388"/>
          <p14:tracePt t="12978" x="3005138" y="5149850"/>
          <p14:tracePt t="12993" x="3005138" y="5178425"/>
          <p14:tracePt t="13354" x="3005138" y="5168900"/>
          <p14:tracePt t="14182" x="2995613" y="5178425"/>
          <p14:tracePt t="14192" x="2995613" y="5195888"/>
          <p14:tracePt t="14207" x="2995613" y="5232400"/>
          <p14:tracePt t="14225" x="2995613" y="5287963"/>
          <p14:tracePt t="14235" x="2995613" y="5341938"/>
          <p14:tracePt t="14246" x="2995613" y="5360988"/>
          <p14:tracePt t="14270" x="3013075" y="5470525"/>
          <p14:tracePt t="14285" x="3041650" y="5534025"/>
          <p14:tracePt t="14302" x="3059113" y="5561013"/>
          <p14:tracePt t="14318" x="3068638" y="5570538"/>
          <p14:tracePt t="14352" x="3068638" y="5597525"/>
          <p14:tracePt t="14365" x="3078163" y="5607050"/>
          <p14:tracePt t="14383" x="3086100" y="5624513"/>
          <p14:tracePt t="14394" x="3105150" y="5653088"/>
          <p14:tracePt t="14408" x="3122613" y="5680075"/>
          <p14:tracePt t="14425" x="3141663" y="5697538"/>
          <p14:tracePt t="14436" x="3141663" y="5707063"/>
          <p14:tracePt t="14464" x="3159125" y="5716588"/>
          <p14:tracePt t="14477" x="3178175" y="5726113"/>
          <p14:tracePt t="14508" x="3195638" y="5726113"/>
          <p14:tracePt t="14523" x="3241675" y="5743575"/>
          <p14:tracePt t="14546" x="3287713" y="5743575"/>
          <p14:tracePt t="14566" x="3351213" y="5743575"/>
          <p14:tracePt t="14585" x="3397250" y="5743575"/>
          <p14:tracePt t="14613" x="3452813" y="5743575"/>
          <p14:tracePt t="14625" x="3516313" y="5697538"/>
          <p14:tracePt t="14652" x="3708400" y="5570538"/>
          <p14:tracePt t="14664" x="3752850" y="5543550"/>
          <p14:tracePt t="14683" x="3898900" y="5470525"/>
          <p14:tracePt t="14711" x="3927475" y="5461000"/>
          <p14:tracePt t="14731" x="3944938" y="5451475"/>
          <p14:tracePt t="14749" x="3954463" y="5451475"/>
          <p14:tracePt t="14802" x="3944938" y="5451475"/>
          <p14:tracePt t="14820" x="3844925" y="5451475"/>
          <p14:tracePt t="14835" x="3762375" y="5451475"/>
          <p14:tracePt t="14852" x="3662363" y="5424488"/>
          <p14:tracePt t="14868" x="3598863" y="5424488"/>
          <p14:tracePt t="14884" x="3562350" y="5424488"/>
          <p14:tracePt t="14902" x="3533775" y="5424488"/>
          <p14:tracePt t="14961" x="3497263" y="5424488"/>
          <p14:tracePt t="14983" x="3470275" y="5470525"/>
          <p14:tracePt t="14994" x="3460750" y="5478463"/>
          <p14:tracePt t="15009" x="3433763" y="5497513"/>
          <p14:tracePt t="15041" x="3433763" y="5507038"/>
          <p14:tracePt t="15321" x="3416300" y="5507038"/>
          <p14:tracePt t="15355" x="3406775" y="5507038"/>
          <p14:tracePt t="15388" x="3406775" y="5497513"/>
          <p14:tracePt t="15404" x="3406775" y="5487988"/>
          <p14:tracePt t="15508" x="3406775" y="5470525"/>
          <p14:tracePt t="16303" x="3416300" y="5470525"/>
          <p14:tracePt t="16317" x="3424238" y="5461000"/>
          <p14:tracePt t="16339" x="3433763" y="5441950"/>
          <p14:tracePt t="16351" x="3443288" y="5434013"/>
          <p14:tracePt t="16366" x="3460750" y="5368925"/>
          <p14:tracePt t="16386" x="3470275" y="5351463"/>
          <p14:tracePt t="16401" x="3479800" y="5332413"/>
          <p14:tracePt t="16420" x="3479800" y="5305425"/>
          <p14:tracePt t="16435" x="3479800" y="5287963"/>
          <p14:tracePt t="16451" x="3479800" y="5268913"/>
          <p14:tracePt t="16468" x="3479800" y="5251450"/>
          <p14:tracePt t="16484" x="3479800" y="5241925"/>
          <p14:tracePt t="16586" x="3479800" y="5232400"/>
          <p14:tracePt t="16601" x="3479800" y="5214938"/>
          <p14:tracePt t="16619" x="3479800" y="5205413"/>
          <p14:tracePt t="16634" x="3479800" y="5195888"/>
          <p14:tracePt t="16654" x="3489325" y="5178425"/>
          <p14:tracePt t="16668" x="3489325" y="5159375"/>
          <p14:tracePt t="16689" x="3489325" y="5141913"/>
          <p14:tracePt t="16704" x="3489325" y="5132388"/>
          <p14:tracePt t="16718" x="3489325" y="5113338"/>
          <p14:tracePt t="16735" x="3489325" y="5095875"/>
          <p14:tracePt t="16751" x="3489325" y="5086350"/>
          <p14:tracePt t="16767" x="3489325" y="5068888"/>
          <p14:tracePt t="16785" x="3489325" y="5059363"/>
          <p14:tracePt t="16801" x="3489325" y="5040313"/>
          <p14:tracePt t="16836" x="3489325" y="5022850"/>
          <p14:tracePt t="16841" x="3489325" y="5013325"/>
          <p14:tracePt t="16870" x="3489325" y="5003800"/>
          <p14:tracePt t="17007" x="3489325" y="4995863"/>
          <p14:tracePt t="17023" x="3506788" y="4986338"/>
          <p14:tracePt t="17041" x="3516313" y="4976813"/>
          <p14:tracePt t="17055" x="3533775" y="4949825"/>
          <p14:tracePt t="17087" x="3533775" y="4940300"/>
          <p14:tracePt t="17101" x="3543300" y="4913313"/>
          <p14:tracePt t="17121" x="3543300" y="4903788"/>
          <p14:tracePt t="17152" x="3543300" y="4876800"/>
          <p14:tracePt t="17166" x="3543300" y="4867275"/>
          <p14:tracePt t="17202" x="3543300" y="4848225"/>
          <p14:tracePt t="17215" x="3543300" y="4840288"/>
          <p14:tracePt t="17226" x="3543300" y="4830763"/>
          <p14:tracePt t="17245" x="3543300" y="4794250"/>
          <p14:tracePt t="17258" x="3543300" y="4775200"/>
          <p14:tracePt t="17273" x="3543300" y="4757738"/>
          <p14:tracePt t="17290" x="3543300" y="4738688"/>
          <p14:tracePt t="17304" x="3543300" y="4721225"/>
          <p14:tracePt t="17322" x="3543300" y="4711700"/>
          <p14:tracePt t="17338" x="3543300" y="4702175"/>
          <p14:tracePt t="17352" x="3552825" y="4694238"/>
          <p14:tracePt t="17385" x="3552825" y="4684713"/>
          <p14:tracePt t="17403" x="3552825" y="4675188"/>
          <p14:tracePt t="17436" x="3552825" y="4665663"/>
          <p14:tracePt t="17449" x="3552825" y="4648200"/>
          <p14:tracePt t="17523" x="3562350" y="4638675"/>
          <p14:tracePt t="17587" x="3579813" y="4621213"/>
          <p14:tracePt t="17618" x="3589338" y="4611688"/>
          <p14:tracePt t="17651" x="3598863" y="4611688"/>
          <p14:tracePt t="17699" x="3606800" y="4611688"/>
          <p14:tracePt t="17727" x="3616325" y="4611688"/>
          <p14:tracePt t="18757" x="3616325" y="4621213"/>
          <p14:tracePt t="18773" x="3616325" y="4638675"/>
          <p14:tracePt t="18791" x="3606800" y="4665663"/>
          <p14:tracePt t="18818" x="3606800" y="4694238"/>
          <p14:tracePt t="18837" x="3589338" y="4711700"/>
          <p14:tracePt t="19019" x="3589338" y="4702175"/>
          <p14:tracePt t="19034" x="3589338" y="4684713"/>
          <p14:tracePt t="19050" x="3589338" y="4665663"/>
          <p14:tracePt t="19068" x="3589338" y="4648200"/>
          <p14:tracePt t="19093" x="3598863" y="4592638"/>
          <p14:tracePt t="19107" x="3598863" y="4584700"/>
          <p14:tracePt t="19125" x="3625850" y="4511675"/>
          <p14:tracePt t="19160" x="3643313" y="4456113"/>
          <p14:tracePt t="19174" x="3643313" y="4438650"/>
          <p14:tracePt t="19192" x="3662363" y="4410075"/>
          <p14:tracePt t="19206" x="3671888" y="4365625"/>
          <p14:tracePt t="19220" x="3679825" y="4337050"/>
          <p14:tracePt t="19236" x="3698875" y="4264025"/>
          <p14:tracePt t="19259" x="3708400" y="4173538"/>
          <p14:tracePt t="19274" x="3708400" y="4090988"/>
          <p14:tracePt t="19292" x="3716338" y="4044950"/>
          <p14:tracePt t="19306" x="3716338" y="3944938"/>
          <p14:tracePt t="19320" x="3716338" y="3889375"/>
          <p14:tracePt t="19339" x="3716338" y="3808413"/>
          <p14:tracePt t="19358" x="3716338" y="3779838"/>
          <p14:tracePt t="19373" x="3716338" y="3706813"/>
          <p14:tracePt t="19391" x="3716338" y="3652838"/>
          <p14:tracePt t="19404" x="3716338" y="3616325"/>
          <p14:tracePt t="19422" x="3716338" y="3579813"/>
          <p14:tracePt t="19437" x="3698875" y="3543300"/>
          <p14:tracePt t="19460" x="3662363" y="3451225"/>
          <p14:tracePt t="19474" x="3662363" y="3433763"/>
          <p14:tracePt t="19492" x="3625850" y="3351213"/>
          <p14:tracePt t="19506" x="3616325" y="3333750"/>
          <p14:tracePt t="19520" x="3598863" y="3287713"/>
          <p14:tracePt t="19538" x="3589338" y="3251200"/>
          <p14:tracePt t="19544" x="3552825" y="3195638"/>
          <p14:tracePt t="19563" x="3497263" y="3159125"/>
          <p14:tracePt t="19574" x="3479800" y="3132138"/>
          <p14:tracePt t="19589" x="3443288" y="3105150"/>
          <p14:tracePt t="19608" x="3416300" y="3086100"/>
          <p14:tracePt t="19635" x="3406775" y="3078163"/>
          <p14:tracePt t="19658" x="3397250" y="3059113"/>
          <p14:tracePt t="19691" x="3397250" y="3049588"/>
          <p14:tracePt t="19706" x="3397250" y="3041650"/>
          <p14:tracePt t="19736" x="3397250" y="3032125"/>
          <p14:tracePt t="19760" x="3397250" y="3022600"/>
          <p14:tracePt t="19777" x="3397250" y="3005138"/>
          <p14:tracePt t="19790" x="3397250" y="2986088"/>
          <p14:tracePt t="19808" x="3397250" y="2976563"/>
          <p14:tracePt t="19822" x="3387725" y="2968625"/>
          <p14:tracePt t="19865" x="3379788" y="2968625"/>
          <p14:tracePt t="19893" x="3370263" y="2959100"/>
          <p14:tracePt t="19924" x="3324225" y="2949575"/>
          <p14:tracePt t="19961" x="3314700" y="2940050"/>
          <p14:tracePt t="19979" x="3297238" y="2940050"/>
          <p14:tracePt t="20002" x="3270250" y="2940050"/>
          <p14:tracePt t="20017" x="3251200" y="2940050"/>
          <p14:tracePt t="20034" x="3214688" y="2930525"/>
          <p14:tracePt t="20051" x="3187700" y="2930525"/>
          <p14:tracePt t="20068" x="3151188" y="2930525"/>
          <p14:tracePt t="20073" x="3141663" y="2930525"/>
          <p14:tracePt t="20092" x="3132138" y="2930525"/>
          <p14:tracePt t="20137" x="3114675" y="2930525"/>
          <p14:tracePt t="20162" x="3105150" y="2930525"/>
          <p14:tracePt t="20174" x="3068638" y="2940050"/>
          <p14:tracePt t="20194" x="3049588" y="2959100"/>
          <p14:tracePt t="20206" x="3041650" y="2959100"/>
          <p14:tracePt t="20224" x="3022600" y="2986088"/>
          <p14:tracePt t="20240" x="3022600" y="2995613"/>
          <p14:tracePt t="20248" x="3022600" y="3013075"/>
          <p14:tracePt t="20266" x="3022600" y="3032125"/>
          <p14:tracePt t="20293" x="3022600" y="3068638"/>
          <p14:tracePt t="20323" x="3022600" y="3078163"/>
          <p14:tracePt t="20341" x="3022600" y="3132138"/>
          <p14:tracePt t="20362" x="3022600" y="3159125"/>
          <p14:tracePt t="20375" x="3032125" y="3195638"/>
          <p14:tracePt t="20393" x="3041650" y="3214688"/>
          <p14:tracePt t="20423" x="3049588" y="3224213"/>
          <p14:tracePt t="20439" x="3068638" y="3241675"/>
          <p14:tracePt t="20479" x="3086100" y="3268663"/>
          <p14:tracePt t="20492" x="3095625" y="3268663"/>
          <p14:tracePt t="20511" x="3114675" y="3297238"/>
          <p14:tracePt t="20523" x="3122613" y="3305175"/>
          <p14:tracePt t="20537" x="3151188" y="3333750"/>
          <p14:tracePt t="20552" x="3168650" y="3351213"/>
          <p14:tracePt t="20568" x="3187700" y="3370263"/>
          <p14:tracePt t="20584" x="3205163" y="3387725"/>
          <p14:tracePt t="20601" x="3241675" y="3406775"/>
          <p14:tracePt t="20626" x="3241675" y="3414713"/>
          <p14:tracePt t="20639" x="3251200" y="3414713"/>
          <p14:tracePt t="20664" x="3260725" y="3414713"/>
          <p14:tracePt t="20676" x="3278188" y="3424238"/>
          <p14:tracePt t="20696" x="3287713" y="3424238"/>
          <p14:tracePt t="20716" x="3297238" y="3424238"/>
          <p14:tracePt t="20807" x="3306763" y="3424238"/>
          <p14:tracePt t="20826" x="3324225" y="3443288"/>
          <p14:tracePt t="20840" x="3333750" y="3443288"/>
          <p14:tracePt t="20865" x="3360738" y="3443288"/>
          <p14:tracePt t="20883" x="3370263" y="3443288"/>
          <p14:tracePt t="20893" x="3387725" y="3443288"/>
          <p14:tracePt t="20908" x="3406775" y="3443288"/>
          <p14:tracePt t="20962" x="3416300" y="3443288"/>
          <p14:tracePt t="20983" x="3443288" y="3443288"/>
          <p14:tracePt t="21012" x="3460750" y="3443288"/>
          <p14:tracePt t="21024" x="3479800" y="3433763"/>
          <p14:tracePt t="21061" x="3516313" y="3424238"/>
          <p14:tracePt t="21082" x="3533775" y="3406775"/>
          <p14:tracePt t="21109" x="3562350" y="3370263"/>
          <p14:tracePt t="21165" x="3579813" y="3360738"/>
          <p14:tracePt t="21184" x="3589338" y="3360738"/>
          <p14:tracePt t="21196" x="3598863" y="3351213"/>
          <p14:tracePt t="21214" x="3598863" y="3341688"/>
          <p14:tracePt t="21225" x="3598863" y="3333750"/>
          <p14:tracePt t="21244" x="3606800" y="3287713"/>
          <p14:tracePt t="21265" x="3606800" y="3278188"/>
          <p14:tracePt t="21284" x="3616325" y="3268663"/>
          <p14:tracePt t="21314" x="3616325" y="3251200"/>
          <p14:tracePt t="21333" x="3616325" y="3214688"/>
          <p14:tracePt t="21343" x="3616325" y="3195638"/>
          <p14:tracePt t="21364" x="3616325" y="3178175"/>
          <p14:tracePt t="21383" x="3616325" y="3141663"/>
          <p14:tracePt t="21393" x="3616325" y="3132138"/>
          <p14:tracePt t="21416" x="3616325" y="3114675"/>
          <p14:tracePt t="21427" x="3606800" y="3095625"/>
          <p14:tracePt t="21449" x="3598863" y="3078163"/>
          <p14:tracePt t="21481" x="3598863" y="3068638"/>
          <p14:tracePt t="21501" x="3589338" y="3049588"/>
          <p14:tracePt t="21513" x="3589338" y="3041650"/>
          <p14:tracePt t="21542" x="3579813" y="3005138"/>
          <p14:tracePt t="21569" x="3570288" y="3005138"/>
          <p14:tracePt t="21582" x="3562350" y="2995613"/>
          <p14:tracePt t="21610" x="3552825" y="2986088"/>
          <p14:tracePt t="21625" x="3533775" y="2968625"/>
          <p14:tracePt t="21643" x="3533775" y="2959100"/>
          <p14:tracePt t="21664" x="3506788" y="2930525"/>
          <p14:tracePt t="21684" x="3497263" y="2922588"/>
          <p14:tracePt t="21695" x="3497263" y="2913063"/>
          <p14:tracePt t="21716" x="3489325" y="2903538"/>
          <p14:tracePt t="21726" x="3479800" y="2894013"/>
          <p14:tracePt t="21819" x="3452813" y="2886075"/>
          <p14:tracePt t="21836" x="3443288" y="2886075"/>
          <p14:tracePt t="21851" x="3416300" y="2876550"/>
          <p14:tracePt t="21868" x="3406775" y="2876550"/>
          <p14:tracePt t="21884" x="3397250" y="2876550"/>
          <p14:tracePt t="21920" x="3379788" y="2857500"/>
          <p14:tracePt t="21934" x="3351213" y="2849563"/>
          <p14:tracePt t="21950" x="3324225" y="2840038"/>
          <p14:tracePt t="21967" x="3297238" y="2840038"/>
          <p14:tracePt t="21984" x="3287713" y="2840038"/>
          <p14:tracePt t="22229" x="3270250" y="2840038"/>
          <p14:tracePt t="22242" x="3241675" y="2840038"/>
          <p14:tracePt t="22261" x="3232150" y="2840038"/>
          <p14:tracePt t="22291" x="3205163" y="2849563"/>
          <p14:tracePt t="22337" x="3187700" y="2849563"/>
          <p14:tracePt t="22350" x="3159125" y="2857500"/>
          <p14:tracePt t="22368" x="3132138" y="2857500"/>
          <p14:tracePt t="22384" x="3114675" y="2857500"/>
          <p14:tracePt t="22400" x="3086100" y="2857500"/>
          <p14:tracePt t="22417" x="3068638" y="2867025"/>
          <p14:tracePt t="22435" x="3041650" y="2876550"/>
          <p14:tracePt t="22451" x="3022600" y="2876550"/>
          <p14:tracePt t="22468" x="3005138" y="2886075"/>
          <p14:tracePt t="22493" x="2995613" y="2886075"/>
          <p14:tracePt t="22507" x="2986088" y="2886075"/>
          <p14:tracePt t="22540" x="2976563" y="2886075"/>
          <p14:tracePt t="22557" x="2968625" y="2894013"/>
          <p14:tracePt t="22572" x="2940050" y="2940050"/>
          <p14:tracePt t="22603" x="2913063" y="2959100"/>
          <p14:tracePt t="22636" x="2903538" y="2976563"/>
          <p14:tracePt t="22650" x="2895600" y="2986088"/>
          <p14:tracePt t="22666" x="2886075" y="2995613"/>
          <p14:tracePt t="22682" x="2876550" y="3005138"/>
          <p14:tracePt t="22720" x="2867025" y="3013075"/>
          <p14:tracePt t="22743" x="2867025" y="3022600"/>
          <p14:tracePt t="22757" x="2859088" y="3032125"/>
          <p14:tracePt t="22797" x="2840038" y="3059113"/>
          <p14:tracePt t="22824" x="2830513" y="3078163"/>
          <p14:tracePt t="22841" x="2822575" y="3095625"/>
          <p14:tracePt t="22869" x="2822575" y="3122613"/>
          <p14:tracePt t="22882" x="2822575" y="3132138"/>
          <p14:tracePt t="22902" x="2822575" y="3151188"/>
          <p14:tracePt t="22917" x="2822575" y="3159125"/>
          <p14:tracePt t="22928" x="2822575" y="3168650"/>
          <p14:tracePt t="22947" x="2822575" y="3187700"/>
          <p14:tracePt t="22953" x="2822575" y="3195638"/>
          <p14:tracePt t="22984" x="2822575" y="3241675"/>
          <p14:tracePt t="23002" x="2822575" y="3251200"/>
          <p14:tracePt t="23015" x="2830513" y="3268663"/>
          <p14:tracePt t="23034" x="2867025" y="3341688"/>
          <p14:tracePt t="23069" x="2895600" y="3397250"/>
          <p14:tracePt t="23084" x="2922588" y="3424238"/>
          <p14:tracePt t="23099" x="2932113" y="3433763"/>
          <p14:tracePt t="23117" x="2968625" y="3479800"/>
          <p14:tracePt t="23134" x="2976563" y="3487738"/>
          <p14:tracePt t="23152" x="3005138" y="3497263"/>
          <p14:tracePt t="23167" x="3022600" y="3516313"/>
          <p14:tracePt t="23184" x="3068638" y="3552825"/>
          <p14:tracePt t="23200" x="3132138" y="3579813"/>
          <p14:tracePt t="23216" x="3205163" y="3597275"/>
          <p14:tracePt t="23235" x="3297238" y="3625850"/>
          <p14:tracePt t="23250" x="3343275" y="3625850"/>
          <p14:tracePt t="23267" x="3360738" y="3643313"/>
          <p14:tracePt t="23300" x="3379788" y="3643313"/>
          <p14:tracePt t="23616" x="3387725" y="3643313"/>
          <p14:tracePt t="24100" x="3387725" y="3652838"/>
          <p14:tracePt t="24119" x="3443288" y="3706813"/>
          <p14:tracePt t="24134" x="3506788" y="3762375"/>
          <p14:tracePt t="24152" x="3598863" y="3808413"/>
          <p14:tracePt t="24167" x="3662363" y="3844925"/>
          <p14:tracePt t="24184" x="3708400" y="3871913"/>
          <p14:tracePt t="24201" x="3781425" y="3898900"/>
          <p14:tracePt t="24217" x="3817938" y="3935413"/>
          <p14:tracePt t="24233" x="3862388" y="3963988"/>
          <p14:tracePt t="24250" x="3881438" y="3971925"/>
          <p14:tracePt t="24267" x="3908425" y="4000500"/>
          <p14:tracePt t="24292" x="3981450" y="4037013"/>
          <p14:tracePt t="24307" x="3990975" y="4054475"/>
          <p14:tracePt t="24320" x="4017963" y="4081463"/>
          <p14:tracePt t="24339" x="4064000" y="4117975"/>
          <p14:tracePt t="24357" x="4100513" y="4137025"/>
          <p14:tracePt t="24367" x="4127500" y="4164013"/>
          <p14:tracePt t="24385" x="4164013" y="4191000"/>
          <p14:tracePt t="24399" x="4200525" y="4219575"/>
          <p14:tracePt t="24416" x="4273550" y="4292600"/>
          <p14:tracePt t="24433" x="4319588" y="4329113"/>
          <p14:tracePt t="24451" x="4411663" y="4419600"/>
          <p14:tracePt t="24467" x="4529138" y="4511675"/>
          <p14:tracePt t="24485" x="4657725" y="4602163"/>
          <p14:tracePt t="24500" x="4748213" y="4675188"/>
          <p14:tracePt t="24517" x="4857750" y="4748213"/>
          <p14:tracePt t="24534" x="4976813" y="4840288"/>
          <p14:tracePt t="24554" x="5049838" y="4894263"/>
          <p14:tracePt t="24572" x="5095875" y="4930775"/>
          <p14:tracePt t="24586" x="5159375" y="4986338"/>
          <p14:tracePt t="24600" x="5224463" y="5013325"/>
          <p14:tracePt t="24617" x="5297488" y="5040313"/>
          <p14:tracePt t="24634" x="5370513" y="5049838"/>
          <p14:tracePt t="24652" x="5443538" y="5049838"/>
          <p14:tracePt t="24667" x="5516563" y="5049838"/>
          <p14:tracePt t="24682" x="5597525" y="5049838"/>
          <p14:tracePt t="24701" x="5626100" y="5049838"/>
          <p14:tracePt t="24717" x="5653088" y="5040313"/>
          <p14:tracePt t="24760" x="5670550" y="5032375"/>
          <p14:tracePt t="24775" x="5680075" y="5022850"/>
          <p14:tracePt t="24788" x="5680075" y="5003800"/>
          <p14:tracePt t="24807" x="5689600" y="4976813"/>
          <p14:tracePt t="24822" x="5699125" y="4959350"/>
          <p14:tracePt t="24840" x="5699125" y="4922838"/>
          <p14:tracePt t="24854" x="5699125" y="4913313"/>
          <p14:tracePt t="24868" x="5716588" y="4903788"/>
          <p14:tracePt t="25172" x="5726113" y="4903788"/>
          <p14:tracePt t="25436" x="5726113" y="4913313"/>
          <p14:tracePt t="25450" x="5726113" y="4922838"/>
          <p14:tracePt t="25501" x="5726113" y="4930775"/>
          <p14:tracePt t="25903" x="5726113" y="4940300"/>
          <p14:tracePt t="25914" x="5726113" y="4959350"/>
          <p14:tracePt t="26879" x="5726113" y="4976813"/>
          <p14:tracePt t="27205" x="5726113" y="4986338"/>
          <p14:tracePt t="27223" x="5726113" y="4995863"/>
          <p14:tracePt t="28112" x="5726113" y="5003800"/>
          <p14:tracePt t="28131" x="5726113" y="5013325"/>
          <p14:tracePt t="28444" x="5726113" y="5022850"/>
          <p14:tracePt t="28455" x="5726113" y="5040313"/>
          <p14:tracePt t="28594" x="5735638" y="5049838"/>
          <p14:tracePt t="28613" x="5745163" y="5059363"/>
          <p14:tracePt t="28933" x="5745163" y="5068888"/>
          <p14:tracePt t="29103" x="5745163" y="5076825"/>
          <p14:tracePt t="29248" x="5753100" y="5086350"/>
          <p14:tracePt t="29352" x="5753100" y="5095875"/>
          <p14:tracePt t="29370" x="5753100" y="5132388"/>
          <p14:tracePt t="29385" x="5753100" y="5159375"/>
          <p14:tracePt t="29400" x="5753100" y="5205413"/>
          <p14:tracePt t="29416" x="5753100" y="5222875"/>
          <p14:tracePt t="29432" x="5753100" y="5287963"/>
          <p14:tracePt t="29450" x="5753100" y="5305425"/>
          <p14:tracePt t="29467" x="5753100" y="5332413"/>
          <p14:tracePt t="29484" x="5753100" y="5378450"/>
          <p14:tracePt t="29500" x="5708650" y="5405438"/>
          <p14:tracePt t="29516" x="5670550" y="5461000"/>
          <p14:tracePt t="29533" x="5626100" y="5507038"/>
          <p14:tracePt t="29538" x="5589588" y="5524500"/>
          <p14:tracePt t="29554" x="5543550" y="5551488"/>
          <p14:tracePt t="29573" x="5524500" y="5570538"/>
          <p14:tracePt t="29586" x="5516563" y="5570538"/>
          <p14:tracePt t="29602" x="5507038" y="5580063"/>
          <p14:tracePt t="29616" x="5497513" y="5588000"/>
          <p14:tracePt t="29633" x="5480050" y="5588000"/>
          <p14:tracePt t="29649" x="5461000" y="5588000"/>
          <p14:tracePt t="29667" x="5414963" y="5588000"/>
          <p14:tracePt t="29683" x="5360988" y="5580063"/>
          <p14:tracePt t="29699" x="5334000" y="5551488"/>
          <p14:tracePt t="29715" x="5305425" y="5514975"/>
          <p14:tracePt t="29733" x="5297488" y="5507038"/>
          <p14:tracePt t="29750" x="5278438" y="5487988"/>
          <p14:tracePt t="34274" x="5278438" y="5497513"/>
          <p14:tracePt t="34288" x="5268913" y="5497513"/>
          <p14:tracePt t="34306" x="5241925" y="5524500"/>
          <p14:tracePt t="34321" x="5205413" y="5551488"/>
          <p14:tracePt t="34339" x="5168900" y="5570538"/>
          <p14:tracePt t="34355" x="5132388" y="5616575"/>
          <p14:tracePt t="34368" x="5122863" y="5634038"/>
          <p14:tracePt t="34391" x="5086350" y="5661025"/>
          <p14:tracePt t="34406" x="5078413" y="5697538"/>
          <p14:tracePt t="34421" x="5068888" y="5707063"/>
          <p14:tracePt t="34492" x="5049838" y="5726113"/>
          <p14:tracePt t="34524" x="5041900" y="5734050"/>
          <p14:tracePt t="34571" x="5022850" y="5753100"/>
          <p14:tracePt t="34580" x="5013325" y="5762625"/>
          <p14:tracePt t="34607" x="4995863" y="5770563"/>
          <p14:tracePt t="34710" x="5013325" y="5770563"/>
          <p14:tracePt t="34739" x="5059363" y="5789613"/>
          <p14:tracePt t="34756" x="5068888" y="5799138"/>
          <p14:tracePt t="35232" x="5059363" y="5799138"/>
          <p14:tracePt t="35276" x="5049838" y="5780088"/>
          <p14:tracePt t="35295" x="5041900" y="5770563"/>
          <p14:tracePt t="35423" x="5032375" y="5770563"/>
          <p14:tracePt t="35539" x="5013325" y="5789613"/>
          <p14:tracePt t="35640" x="5005388" y="5789613"/>
          <p14:tracePt t="35710" x="4995863" y="5789613"/>
          <p14:tracePt t="35795" x="4986338" y="5789613"/>
          <p14:tracePt t="35813" x="4976813" y="5789613"/>
          <p14:tracePt t="35840" x="4959350" y="5789613"/>
          <p14:tracePt t="35931" x="4949825" y="5789613"/>
          <p14:tracePt t="35957" x="4932363" y="5799138"/>
          <p14:tracePt t="35972" x="4922838" y="5799138"/>
          <p14:tracePt t="35981" x="4913313" y="5807075"/>
          <p14:tracePt t="35999" x="4903788" y="5807075"/>
          <p14:tracePt t="36011" x="4895850" y="5807075"/>
          <p14:tracePt t="36031" x="4886325" y="5807075"/>
          <p14:tracePt t="36101" x="4857750" y="5843588"/>
          <p14:tracePt t="36125" x="4849813" y="5853113"/>
          <p14:tracePt t="36145" x="4840288" y="5862638"/>
          <p14:tracePt t="36156" x="4821238" y="5862638"/>
          <p14:tracePt t="36174" x="4803775" y="5862638"/>
          <p14:tracePt t="36201" x="4784725" y="5862638"/>
          <p14:tracePt t="36271" x="4767263" y="5862638"/>
          <p14:tracePt t="36310" x="4748213" y="5862638"/>
          <p14:tracePt t="36401" x="4730750" y="5862638"/>
          <p14:tracePt t="36415" x="4721225" y="5862638"/>
          <p14:tracePt t="36476" x="4711700" y="5872163"/>
          <p14:tracePt t="36496" x="4684713" y="5872163"/>
          <p14:tracePt t="36514" x="4675188" y="5872163"/>
          <p14:tracePt t="36533" x="4648200" y="5872163"/>
          <p14:tracePt t="36546" x="4638675" y="5872163"/>
          <p14:tracePt t="36556" x="4630738" y="5872163"/>
          <p14:tracePt t="36659" x="4621213" y="5872163"/>
          <p14:tracePt t="36728" x="4611688" y="5872163"/>
          <p14:tracePt t="36746" x="4602163" y="5872163"/>
          <p14:tracePt t="36765" x="4584700" y="5853113"/>
          <p14:tracePt t="36800" x="4575175" y="5853113"/>
          <p14:tracePt t="36933" x="4565650" y="5853113"/>
          <p14:tracePt t="38546" x="4575175" y="5853113"/>
          <p14:tracePt t="38564" x="4594225" y="5872163"/>
          <p14:tracePt t="38582" x="4602163" y="5872163"/>
          <p14:tracePt t="38607" x="4611688" y="5881688"/>
          <p14:tracePt t="39103" x="4611688" y="5908675"/>
          <p14:tracePt t="39117" x="4584700" y="5935663"/>
          <p14:tracePt t="39132" x="4548188" y="5945188"/>
          <p14:tracePt t="39152" x="4538663" y="5918200"/>
          <p14:tracePt t="39166" x="4538663" y="5899150"/>
          <p14:tracePt t="39199" x="4538663" y="5926138"/>
          <p14:tracePt t="39217" x="4538663" y="6035675"/>
          <p14:tracePt t="39234" x="4538663" y="6127750"/>
          <p14:tracePt t="39249" x="4511675" y="6392863"/>
          <p14:tracePt t="39265" x="4465638" y="6757988"/>
          <p14:tracePt t="40202" x="1754188" y="5853113"/>
          <p14:tracePt t="41037" x="1771650" y="5799138"/>
          <p14:tracePt t="41051" x="1781175" y="5816600"/>
          <p14:tracePt t="41070" x="1781175" y="5908675"/>
          <p14:tracePt t="41083" x="1790700" y="5945188"/>
          <p14:tracePt t="41116" x="1798638" y="5945188"/>
          <p14:tracePt t="41187" x="1798638" y="5954713"/>
          <p14:tracePt t="41205" x="1781175" y="5954713"/>
          <p14:tracePt t="41225" x="1725613" y="5954713"/>
          <p14:tracePt t="41253" x="1717675" y="5954713"/>
          <p14:tracePt t="41267" x="1689100" y="5954713"/>
          <p14:tracePt t="41286" x="1662113" y="5954713"/>
          <p14:tracePt t="41293" x="1652588" y="5954713"/>
          <p14:tracePt t="41305" x="1644650" y="5954713"/>
          <p14:tracePt t="41327" x="1625600" y="5945188"/>
          <p14:tracePt t="41411" x="1598613" y="5935663"/>
          <p14:tracePt t="41471" x="1589088" y="5935663"/>
          <p14:tracePt t="41526" x="1579563" y="5935663"/>
          <p14:tracePt t="41538" x="1570038" y="5935663"/>
          <p14:tracePt t="41553" x="1525588" y="5954713"/>
          <p14:tracePt t="41571" x="1497013" y="5981700"/>
          <p14:tracePt t="41584" x="1489075" y="5991225"/>
          <p14:tracePt t="41624" x="1470025" y="5999163"/>
          <p14:tracePt t="41653" x="1470025" y="6018213"/>
          <p14:tracePt t="41684" x="1479550" y="6018213"/>
          <p14:tracePt t="41707" x="1516063" y="6018213"/>
          <p14:tracePt t="41717" x="1525588" y="6018213"/>
          <p14:tracePt t="41730" x="1543050" y="6018213"/>
          <p14:tracePt t="41749" x="1635125" y="6018213"/>
          <p14:tracePt t="41762" x="1708150" y="6018213"/>
          <p14:tracePt t="41779" x="1754188" y="6018213"/>
          <p14:tracePt t="41789" x="1781175" y="6018213"/>
          <p14:tracePt t="41807" x="1844675" y="6018213"/>
          <p14:tracePt t="41826" x="1944688" y="6018213"/>
          <p14:tracePt t="41839" x="2009775" y="6018213"/>
          <p14:tracePt t="41857" x="2100263" y="6018213"/>
          <p14:tracePt t="41871" x="2155825" y="6018213"/>
          <p14:tracePt t="41889" x="2192338" y="6018213"/>
          <p14:tracePt t="41907" x="2200275" y="6018213"/>
          <p14:tracePt t="41924" x="2219325" y="6018213"/>
          <p14:tracePt t="41939" x="2236788" y="6018213"/>
          <p14:tracePt t="41969" x="2236788" y="6008688"/>
          <p14:tracePt t="42088" x="2273300" y="5999163"/>
          <p14:tracePt t="42112" x="2309813" y="5981700"/>
          <p14:tracePt t="42131" x="2328863" y="5972175"/>
          <p14:tracePt t="42143" x="2374900" y="5945188"/>
          <p14:tracePt t="42155" x="2382838" y="5945188"/>
          <p14:tracePt t="42174" x="2438400" y="5935663"/>
          <p14:tracePt t="42186" x="2457450" y="5935663"/>
          <p14:tracePt t="42212" x="2511425" y="5926138"/>
          <p14:tracePt t="42223" x="2547938" y="5918200"/>
          <p14:tracePt t="42249" x="2603500" y="5918200"/>
          <p14:tracePt t="42255" x="2657475" y="5918200"/>
          <p14:tracePt t="42282" x="2767013" y="5908675"/>
          <p14:tracePt t="42297" x="2803525" y="5908675"/>
          <p14:tracePt t="42308" x="2859088" y="5908675"/>
          <p14:tracePt t="42331" x="2976563" y="5908675"/>
          <p14:tracePt t="42341" x="3041650" y="5908675"/>
          <p14:tracePt t="42355" x="3187700" y="5954713"/>
          <p14:tracePt t="42374" x="3324225" y="6018213"/>
          <p14:tracePt t="42387" x="3460750" y="6108700"/>
          <p14:tracePt t="42412" x="3606800" y="6200775"/>
          <p14:tracePt t="42432" x="3854450" y="6337300"/>
          <p14:tracePt t="42444" x="3935413" y="6373813"/>
          <p14:tracePt t="42455" x="4027488" y="6400800"/>
          <p14:tracePt t="42474" x="4192588" y="6437313"/>
          <p14:tracePt t="42489" x="4237038" y="6437313"/>
          <p14:tracePt t="42498" x="4256088" y="6446838"/>
          <p14:tracePt t="42559" x="4256088" y="6465888"/>
          <p14:tracePt t="42572" x="4256088" y="6492875"/>
          <p14:tracePt t="42590" x="4256088" y="6529388"/>
          <p14:tracePt t="42617" x="4256088" y="6575425"/>
          <p14:tracePt t="42636" x="4265613" y="6619875"/>
          <p14:tracePt t="42648" x="4265613" y="6648450"/>
          <p14:tracePt t="42656" x="4265613" y="6675438"/>
          <p14:tracePt t="42674" x="4265613" y="6692900"/>
          <p14:tracePt t="42687" x="4265613" y="6702425"/>
          <p14:tracePt t="42790" x="4246563" y="6702425"/>
          <p14:tracePt t="42817" x="4229100" y="6702425"/>
          <p14:tracePt t="42832" x="4219575" y="6702425"/>
          <p14:tracePt t="42866" x="4200525" y="6702425"/>
          <p14:tracePt t="42885" x="4173538" y="6702425"/>
          <p14:tracePt t="42899" x="4164013" y="6702425"/>
          <p14:tracePt t="42915" x="4156075" y="6702425"/>
          <p14:tracePt t="42931" x="4137025" y="6702425"/>
          <p14:tracePt t="42948" x="4127500" y="6692900"/>
          <p14:tracePt t="43007" x="4119563" y="6684963"/>
          <p14:tracePt t="43233" x="4119563" y="6675438"/>
          <p14:tracePt t="43248" x="4127500" y="6675438"/>
          <p14:tracePt t="43276" x="4164013" y="6675438"/>
          <p14:tracePt t="43291" x="4192588" y="6675438"/>
          <p14:tracePt t="43304" x="4210050" y="6675438"/>
          <p14:tracePt t="43322" x="4219575" y="6675438"/>
          <p14:tracePt t="43336" x="4256088" y="6656388"/>
          <p14:tracePt t="43369" x="4265613" y="6656388"/>
          <p14:tracePt t="43400" x="4273550" y="6648450"/>
          <p14:tracePt t="43415" x="4292600" y="6638925"/>
          <p14:tracePt t="43431" x="4319588" y="6638925"/>
          <p14:tracePt t="43448" x="4346575" y="6638925"/>
          <p14:tracePt t="43465" x="4365625" y="6638925"/>
          <p14:tracePt t="43483" x="4375150" y="6638925"/>
          <p14:tracePt t="43497" x="4383088" y="6638925"/>
          <p14:tracePt t="43515" x="4392613" y="6638925"/>
          <p14:tracePt t="43532" x="4411663" y="6629400"/>
          <p14:tracePt t="43548" x="4429125" y="6629400"/>
          <p14:tracePt t="43664" x="4456113" y="6629400"/>
          <p14:tracePt t="43682" x="4465638" y="6629400"/>
          <p14:tracePt t="43696" x="4484688" y="6629400"/>
          <p14:tracePt t="43715" x="4511675" y="6629400"/>
          <p14:tracePt t="43733" x="4521200" y="6629400"/>
          <p14:tracePt t="43742" x="4529138" y="6629400"/>
          <p14:tracePt t="43761" x="4538663" y="6629400"/>
          <p14:tracePt t="45104" x="4538663" y="6619875"/>
          <p14:tracePt t="45119" x="4538663" y="6602413"/>
          <p14:tracePt t="45132" x="4538663" y="6565900"/>
          <p14:tracePt t="45149" x="4557713" y="6538913"/>
          <p14:tracePt t="45167" x="4565650" y="6483350"/>
          <p14:tracePt t="45181" x="4575175" y="6456363"/>
          <p14:tracePt t="45198" x="4602163" y="6437313"/>
          <p14:tracePt t="45214" x="4657725" y="6364288"/>
          <p14:tracePt t="45230" x="4721225" y="6273800"/>
          <p14:tracePt t="45256" x="4913313" y="6081713"/>
          <p14:tracePt t="45280" x="5122863" y="5926138"/>
          <p14:tracePt t="45296" x="5260975" y="5807075"/>
          <p14:tracePt t="45306" x="5407025" y="5680075"/>
          <p14:tracePt t="45321" x="5487988" y="5643563"/>
          <p14:tracePt t="45339" x="5680075" y="5514975"/>
          <p14:tracePt t="45353" x="5835650" y="5441950"/>
          <p14:tracePt t="45366" x="6154738" y="5314950"/>
          <p14:tracePt t="45387" x="6584950" y="5149850"/>
          <p14:tracePt t="45399" x="6684963" y="5122863"/>
          <p14:tracePt t="45414" x="6858000" y="5068888"/>
          <p14:tracePt t="45432" x="6986588" y="5022850"/>
          <p14:tracePt t="45447" x="7105650" y="4967288"/>
          <p14:tracePt t="45464" x="7215188" y="4940300"/>
          <p14:tracePt t="45480" x="7315200" y="4913313"/>
          <p14:tracePt t="45498" x="7388225" y="4884738"/>
          <p14:tracePt t="45514" x="7451725" y="4884738"/>
          <p14:tracePt t="45531" x="7534275" y="4857750"/>
          <p14:tracePt t="45547" x="7597775" y="4848225"/>
          <p14:tracePt t="45565" x="7643813" y="4840288"/>
          <p14:tracePt t="45586" x="7680325" y="4830763"/>
          <p14:tracePt t="45604" x="7689850" y="4830763"/>
          <p14:tracePt t="45932" x="7699375" y="4830763"/>
          <p14:tracePt t="46417" x="7699375" y="4840288"/>
          <p14:tracePt t="46435" x="7707313" y="4922838"/>
          <p14:tracePt t="46449" x="7726363" y="4986338"/>
          <p14:tracePt t="46464" x="7753350" y="5032375"/>
          <p14:tracePt t="46480" x="7808913" y="5068888"/>
          <p14:tracePt t="46498" x="7845425" y="5095875"/>
          <p14:tracePt t="46518" x="7899400" y="5113338"/>
          <p14:tracePt t="46533" x="7962900" y="5132388"/>
          <p14:tracePt t="46552" x="8027988" y="5132388"/>
          <p14:tracePt t="46566" x="8045450" y="5132388"/>
          <p14:tracePt t="46588" x="8101013" y="5132388"/>
          <p14:tracePt t="46603" x="8118475" y="5132388"/>
          <p14:tracePt t="46621" x="8210550" y="5132388"/>
          <p14:tracePt t="46634" x="8237538" y="5132388"/>
          <p14:tracePt t="46652" x="8283575" y="5132388"/>
          <p14:tracePt t="47446" x="8283575" y="5122863"/>
          <p14:tracePt t="47666" x="8283575" y="5132388"/>
          <p14:tracePt t="47680" x="8283575" y="5149850"/>
          <p14:tracePt t="47697" x="8264525" y="5159375"/>
          <p14:tracePt t="47716" x="8264525" y="5178425"/>
          <p14:tracePt t="47748" x="8256588" y="5186363"/>
          <p14:tracePt t="47775" x="8256588" y="5195888"/>
          <p14:tracePt t="47790" x="8247063" y="5214938"/>
          <p14:tracePt t="47803" x="8247063" y="5232400"/>
          <p14:tracePt t="47839" x="8247063" y="5259388"/>
          <p14:tracePt t="47871" x="8247063" y="5287963"/>
          <p14:tracePt t="47887" x="8247063" y="5305425"/>
          <p14:tracePt t="47901" x="8247063" y="5314950"/>
          <p14:tracePt t="47923" x="8247063" y="5324475"/>
          <p14:tracePt t="47953" x="8247063" y="5332413"/>
          <p14:tracePt t="47971" x="8247063" y="5360988"/>
          <p14:tracePt t="47985" x="8247063" y="5368925"/>
          <p14:tracePt t="47999" x="8247063" y="5387975"/>
          <p14:tracePt t="48023" x="8247063" y="5414963"/>
          <p14:tracePt t="48037" x="8247063" y="5441950"/>
          <p14:tracePt t="48038" x="8247063" y="5451475"/>
          <p14:tracePt t="48068" x="8247063" y="5470525"/>
          <p14:tracePt t="48125" x="8256588" y="5478463"/>
          <p14:tracePt t="48137" x="8264525" y="5478463"/>
          <p14:tracePt t="48155" x="8293100" y="5487988"/>
          <p14:tracePt t="48237" x="8301038" y="5507038"/>
          <p14:tracePt t="48254" x="8310563" y="5514975"/>
          <p14:tracePt t="48268" x="8320088" y="5524500"/>
          <p14:tracePt t="48285" x="8320088" y="5534025"/>
          <p14:tracePt t="48325" x="8329613" y="5543550"/>
          <p14:tracePt t="48503" x="8337550" y="5543550"/>
          <p14:tracePt t="48527" x="8329613" y="5543550"/>
          <p14:tracePt t="48537" x="8247063" y="5543550"/>
          <p14:tracePt t="48556" x="8164513" y="5543550"/>
          <p14:tracePt t="48570" x="8108950" y="5543550"/>
          <p14:tracePt t="48871" x="8091488" y="5514975"/>
          <p14:tracePt t="48926" x="8091488" y="5507038"/>
          <p14:tracePt t="48955" x="8101013" y="5507038"/>
          <p14:tracePt t="48987" x="8118475" y="5497513"/>
          <p14:tracePt t="49004" x="8128000" y="5497513"/>
          <p14:tracePt t="49059" x="8154988" y="5497513"/>
          <p14:tracePt t="49087" x="8164513" y="5497513"/>
          <p14:tracePt t="49101" x="8174038" y="5497513"/>
          <p14:tracePt t="49125" x="8201025" y="5497513"/>
          <p14:tracePt t="49144" x="8210550" y="5497513"/>
          <p14:tracePt t="49154" x="8220075" y="5497513"/>
          <p14:tracePt t="49172" x="8228013" y="5497513"/>
          <p14:tracePt t="49186" x="8247063" y="5497513"/>
          <p14:tracePt t="49226" x="8256588" y="5497513"/>
          <p14:tracePt t="49245" x="8264525" y="5497513"/>
          <p14:tracePt t="49282" x="8283575" y="5497513"/>
          <p14:tracePt t="49300" x="8301038" y="5497513"/>
          <p14:tracePt t="49314" x="8310563" y="5497513"/>
          <p14:tracePt t="49330" x="8320088" y="5497513"/>
          <p14:tracePt t="49348" x="8366125" y="5497513"/>
          <p14:tracePt t="49365" x="8393113" y="5497513"/>
          <p14:tracePt t="49370" x="8402638" y="5497513"/>
          <p14:tracePt t="49389" x="8420100" y="5497513"/>
          <p14:tracePt t="49404" x="8439150" y="5497513"/>
          <p14:tracePt t="49430" x="8456613" y="5497513"/>
          <p14:tracePt t="49441" x="8466138" y="5497513"/>
          <p14:tracePt t="49477" x="8475663" y="5497513"/>
          <p14:tracePt t="49505" x="8520113" y="5497513"/>
          <p14:tracePt t="49515" x="8548688" y="5497513"/>
          <p14:tracePt t="49529" x="8585200" y="5497513"/>
          <p14:tracePt t="49541" x="8602663" y="5497513"/>
          <p14:tracePt t="49556" x="8639175" y="5497513"/>
          <p14:tracePt t="49602" x="8685213" y="5497513"/>
          <p14:tracePt t="49622" x="8694738" y="5497513"/>
          <p14:tracePt t="49703" x="8712200" y="5487988"/>
          <p14:tracePt t="49704" x="8731250" y="5478463"/>
          <p14:tracePt t="49730" x="8748713" y="5478463"/>
          <p14:tracePt t="49742" x="8775700" y="5470525"/>
          <p14:tracePt t="49762" x="8794750" y="5470525"/>
          <p14:tracePt t="49772" x="8821738" y="5470525"/>
          <p14:tracePt t="49793" x="8831263" y="5470525"/>
          <p14:tracePt t="49804" x="8840788" y="5470525"/>
          <p14:tracePt t="49814" x="8848725" y="5470525"/>
          <p14:tracePt t="49832" x="8867775" y="5470525"/>
          <p14:tracePt t="49852" x="8877300" y="5470525"/>
          <p14:tracePt t="49867" x="8894763" y="5470525"/>
          <p14:tracePt t="49886" x="8904288" y="5470525"/>
          <p14:tracePt t="49901" x="8940800" y="5470525"/>
          <p14:tracePt t="49915" x="8959850" y="5470525"/>
          <p14:tracePt t="49931" x="8977313" y="5470525"/>
          <p14:tracePt t="49947" x="8996363" y="5470525"/>
          <p14:tracePt t="49964" x="9032875" y="5470525"/>
          <p14:tracePt t="49980" x="9040813" y="5470525"/>
          <p14:tracePt t="49997" x="9050338" y="5470525"/>
          <p14:tracePt t="50041" x="9059863" y="5470525"/>
          <p14:tracePt t="50057" x="9077325" y="5470525"/>
          <p14:tracePt t="50071" x="9096375" y="5470525"/>
          <p14:tracePt t="50085" x="9113838" y="5470525"/>
          <p14:tracePt t="50104" x="9150350" y="5470525"/>
          <p14:tracePt t="50119" x="9159875" y="5470525"/>
          <p14:tracePt t="50133" x="9169400" y="5470525"/>
          <p14:tracePt t="50150" x="9196388" y="5461000"/>
          <p14:tracePt t="50165" x="9215438" y="5461000"/>
          <p14:tracePt t="50180" x="9215438" y="5451475"/>
          <p14:tracePt t="50197" x="9251950" y="5451475"/>
          <p14:tracePt t="50214" x="9278938" y="5434013"/>
          <p14:tracePt t="50230" x="9315450" y="5424488"/>
          <p14:tracePt t="50248" x="9342438" y="5405438"/>
          <p14:tracePt t="50309" x="9369425" y="5397500"/>
          <p14:tracePt t="50338" x="9398000" y="5387975"/>
          <p14:tracePt t="50352" x="9424988" y="5351463"/>
          <p14:tracePt t="50370" x="9442450" y="5341938"/>
          <p14:tracePt t="50383" x="9471025" y="5314950"/>
          <p14:tracePt t="50401" x="9488488" y="5295900"/>
          <p14:tracePt t="50416" x="9507538" y="5278438"/>
          <p14:tracePt t="50432" x="9507538" y="5268913"/>
          <p14:tracePt t="50453" x="9534525" y="5232400"/>
          <p14:tracePt t="50467" x="9544050" y="5222875"/>
          <p14:tracePt t="50480" x="9544050" y="5214938"/>
          <p14:tracePt t="50499" x="9551988" y="5195888"/>
          <p14:tracePt t="50513" x="9571038" y="5178425"/>
          <p14:tracePt t="50530" x="9571038" y="5168900"/>
          <p14:tracePt t="50547" x="9571038" y="5159375"/>
          <p14:tracePt t="50564" x="9588500" y="5132388"/>
          <p14:tracePt t="50683" x="9607550" y="5122863"/>
          <p14:tracePt t="50697" x="9690100" y="5113338"/>
          <p14:tracePt t="50713" x="9772650" y="5086350"/>
          <p14:tracePt t="50730" x="9845675" y="5086350"/>
          <p14:tracePt t="50747" x="9926638" y="5068888"/>
          <p14:tracePt t="50762" x="10028238" y="5059363"/>
          <p14:tracePt t="50781" x="10055225" y="5059363"/>
          <p14:tracePt t="50798" x="10064750" y="5049838"/>
          <p14:tracePt t="50886" x="10072688" y="5040313"/>
          <p14:tracePt t="50915" x="10109200" y="5040313"/>
          <p14:tracePt t="50928" x="10128250" y="5040313"/>
          <p14:tracePt t="50956" x="10164763" y="5040313"/>
          <p14:tracePt t="50977" x="10191750" y="5040313"/>
          <p14:tracePt t="50988" x="10210800" y="5040313"/>
          <p14:tracePt t="51116" x="10264775" y="5032375"/>
          <p14:tracePt t="51130" x="10274300" y="5032375"/>
          <p14:tracePt t="52849" x="10247313" y="5032375"/>
          <p14:tracePt t="52863" x="10210800" y="5032375"/>
          <p14:tracePt t="52879" x="10164763" y="5032375"/>
          <p14:tracePt t="52897" x="10137775" y="5022850"/>
          <p14:tracePt t="52913" x="10128250" y="5013325"/>
          <p14:tracePt t="52930" x="10118725" y="5003800"/>
          <p14:tracePt t="52946" x="10091738" y="4959350"/>
          <p14:tracePt t="52963" x="10072688" y="4922838"/>
          <p14:tracePt t="52980" x="10028238" y="4876800"/>
          <p14:tracePt t="52997" x="9999663" y="4840288"/>
          <p14:tracePt t="53014" x="9963150" y="4775200"/>
          <p14:tracePt t="53030" x="9936163" y="4694238"/>
          <p14:tracePt t="53046" x="9909175" y="4665663"/>
          <p14:tracePt t="53064" x="9863138" y="4602163"/>
          <p14:tracePt t="53080" x="9853613" y="4565650"/>
          <p14:tracePt t="53097" x="9836150" y="4502150"/>
          <p14:tracePt t="53113" x="9836150" y="4465638"/>
          <p14:tracePt t="53131" x="9799638" y="4419600"/>
          <p14:tracePt t="53147" x="9799638" y="4410075"/>
          <p14:tracePt t="53164" x="9780588" y="4365625"/>
          <p14:tracePt t="53181" x="9753600" y="4319588"/>
          <p14:tracePt t="53198" x="9753600" y="4300538"/>
          <p14:tracePt t="53213" x="9744075" y="4273550"/>
          <p14:tracePt t="53230" x="9717088" y="4256088"/>
          <p14:tracePt t="53247" x="9690100" y="4200525"/>
          <p14:tracePt t="53263" x="9680575" y="4191000"/>
          <p14:tracePt t="53278" x="9661525" y="4173538"/>
          <p14:tracePt t="53295" x="9634538" y="4154488"/>
          <p14:tracePt t="53313" x="9625013" y="4110038"/>
          <p14:tracePt t="53330" x="9625013" y="4073525"/>
          <p14:tracePt t="53349" x="9625013" y="4000500"/>
          <p14:tracePt t="53363" x="9598025" y="3917950"/>
          <p14:tracePt t="53380" x="9551988" y="3835400"/>
          <p14:tracePt t="53396" x="9525000" y="3798888"/>
          <p14:tracePt t="53413" x="9507538" y="3762375"/>
          <p14:tracePt t="53432" x="9478963" y="3725863"/>
          <p14:tracePt t="53466" x="9461500" y="3706813"/>
          <p14:tracePt t="53481" x="9451975" y="3706813"/>
          <p14:tracePt t="53497" x="9442450" y="3706813"/>
          <p14:tracePt t="53566" x="9434513" y="3706813"/>
          <p14:tracePt t="53597" x="9388475" y="3689350"/>
          <p14:tracePt t="53623" x="9369425" y="3689350"/>
          <p14:tracePt t="53638" x="9361488" y="3689350"/>
          <p14:tracePt t="53653" x="9351963" y="3689350"/>
          <p14:tracePt t="55730" x="9351963" y="3706813"/>
          <p14:tracePt t="55776" x="9369425" y="3706813"/>
          <p14:tracePt t="55794" x="9369425" y="3762375"/>
          <p14:tracePt t="55811" x="9369425" y="3779838"/>
          <p14:tracePt t="55821" x="9369425" y="3808413"/>
          <p14:tracePt t="55850" x="9369425" y="3889375"/>
          <p14:tracePt t="55864" x="9315450" y="3954463"/>
          <p14:tracePt t="55880" x="9251950" y="4027488"/>
          <p14:tracePt t="55896" x="9232900" y="4073525"/>
          <p14:tracePt t="55917" x="9205913" y="4237038"/>
          <p14:tracePt t="55932" x="9205913" y="4283075"/>
          <p14:tracePt t="55947" x="9223375" y="4310063"/>
          <p14:tracePt t="56115" x="9232900" y="4310063"/>
          <p14:tracePt t="56129" x="9232900" y="4300538"/>
          <p14:tracePt t="56145" x="9232900" y="4264025"/>
          <p14:tracePt t="56163" x="9232900" y="4256088"/>
          <p14:tracePt t="56179" x="9232900" y="4246563"/>
          <p14:tracePt t="56196" x="9223375" y="4246563"/>
          <p14:tracePt t="56213" x="9205913" y="4246563"/>
          <p14:tracePt t="56230" x="9186863" y="4246563"/>
          <p14:tracePt t="56247" x="9150350" y="4246563"/>
          <p14:tracePt t="56263" x="9086850" y="4219575"/>
          <p14:tracePt t="56278" x="9032875" y="4210050"/>
          <p14:tracePt t="56298" x="8959850" y="4191000"/>
          <p14:tracePt t="56313" x="8885238" y="4146550"/>
          <p14:tracePt t="56329" x="8840788" y="4117975"/>
          <p14:tracePt t="56345" x="8804275" y="4081463"/>
          <p14:tracePt t="56365" x="8731250" y="4000500"/>
          <p14:tracePt t="56380" x="8675688" y="3917950"/>
          <p14:tracePt t="56396" x="8621713" y="3844925"/>
          <p14:tracePt t="56412" x="8575675" y="3808413"/>
          <p14:tracePt t="56431" x="8529638" y="3743325"/>
          <p14:tracePt t="56446" x="8512175" y="3725863"/>
          <p14:tracePt t="56464" x="8447088" y="3662363"/>
          <p14:tracePt t="56480" x="8383588" y="3633788"/>
          <p14:tracePt t="56495" x="8356600" y="3633788"/>
          <p14:tracePt t="56513" x="8320088" y="3616325"/>
          <p14:tracePt t="56530" x="8301038" y="3597275"/>
          <p14:tracePt t="56554" x="8274050" y="3589338"/>
          <p14:tracePt t="56564" x="8247063" y="3579813"/>
          <p14:tracePt t="56577" x="8220075" y="3570288"/>
          <p14:tracePt t="56596" x="8154988" y="3570288"/>
          <p14:tracePt t="56611" x="8081963" y="3570288"/>
          <p14:tracePt t="56630" x="8027988" y="3570288"/>
          <p14:tracePt t="56650" x="7954963" y="3570288"/>
          <p14:tracePt t="56665" x="7853363" y="3597275"/>
          <p14:tracePt t="56682" x="7762875" y="3597275"/>
          <p14:tracePt t="56698" x="7643813" y="3606800"/>
          <p14:tracePt t="56714" x="7570788" y="3606800"/>
          <p14:tracePt t="56732" x="7461250" y="3606800"/>
          <p14:tracePt t="56747" x="7434263" y="3606800"/>
          <p14:tracePt t="56764" x="7378700" y="3606800"/>
          <p14:tracePt t="56779" x="7315200" y="3606800"/>
          <p14:tracePt t="56797" x="7278688" y="3606800"/>
          <p14:tracePt t="56815" x="7269163" y="3606800"/>
          <p14:tracePt t="56831" x="7232650" y="3606800"/>
          <p14:tracePt t="56847" x="7223125" y="3597275"/>
          <p14:tracePt t="56863" x="7215188" y="3589338"/>
          <p14:tracePt t="56970" x="7205663" y="3589338"/>
          <p14:tracePt t="57098" x="7196138" y="3589338"/>
          <p14:tracePt t="57149" x="7186613" y="3589338"/>
          <p14:tracePt t="57355" x="7205663" y="3589338"/>
          <p14:tracePt t="57367" x="7288213" y="3589338"/>
          <p14:tracePt t="57382" x="7415213" y="3570288"/>
          <p14:tracePt t="57395" x="7561263" y="3570288"/>
          <p14:tracePt t="57413" x="7662863" y="3560763"/>
          <p14:tracePt t="57433" x="7772400" y="3560763"/>
          <p14:tracePt t="57450" x="7872413" y="3560763"/>
          <p14:tracePt t="57465" x="7945438" y="3560763"/>
          <p14:tracePt t="57479" x="8027988" y="3560763"/>
          <p14:tracePt t="57498" x="8081963" y="3552825"/>
          <p14:tracePt t="57515" x="8164513" y="3552825"/>
          <p14:tracePt t="57535" x="8293100" y="3533775"/>
          <p14:tracePt t="57550" x="8374063" y="3533775"/>
          <p14:tracePt t="57564" x="8393113" y="3533775"/>
          <p14:tracePt t="57580" x="8439150" y="3533775"/>
          <p14:tracePt t="57597" x="8493125" y="3524250"/>
          <p14:tracePt t="57613" x="8556625" y="3524250"/>
          <p14:tracePt t="57630" x="8658225" y="3524250"/>
          <p14:tracePt t="57650" x="8731250" y="3516313"/>
          <p14:tracePt t="57664" x="8758238" y="3516313"/>
          <p14:tracePt t="57680" x="8840788" y="3516313"/>
          <p14:tracePt t="57697" x="8877300" y="3516313"/>
          <p14:tracePt t="57714" x="8996363" y="3516313"/>
          <p14:tracePt t="57730" x="9059863" y="3516313"/>
          <p14:tracePt t="57751" x="9142413" y="3516313"/>
          <p14:tracePt t="57765" x="9242425" y="3516313"/>
          <p14:tracePt t="57779" x="9332913" y="3516313"/>
          <p14:tracePt t="57796" x="9361488" y="3516313"/>
          <p14:tracePt t="57814" x="9405938" y="3516313"/>
          <p14:tracePt t="57830" x="9442450" y="3516313"/>
          <p14:tracePt t="57852" x="9478963" y="3516313"/>
          <p14:tracePt t="57870" x="9571038" y="3543300"/>
          <p14:tracePt t="57885" x="9588500" y="3543300"/>
          <p14:tracePt t="57899" x="9671050" y="3552825"/>
          <p14:tracePt t="57915" x="9734550" y="3560763"/>
          <p14:tracePt t="57929" x="9780588" y="3570288"/>
          <p14:tracePt t="57946" x="9817100" y="3579813"/>
          <p14:tracePt t="57962" x="9836150" y="3606800"/>
          <p14:tracePt t="57979" x="9845675" y="3606800"/>
          <p14:tracePt t="57996" x="9872663" y="3606800"/>
          <p14:tracePt t="58012" x="9890125" y="3616325"/>
          <p14:tracePt t="58031" x="9955213" y="3625850"/>
          <p14:tracePt t="58047" x="9955213" y="3633788"/>
          <p14:tracePt t="58063" x="9963150" y="3633788"/>
          <p14:tracePt t="58079" x="9991725" y="3633788"/>
          <p14:tracePt t="58104" x="9999663" y="3633788"/>
          <p14:tracePt t="58212" x="10018713" y="3643313"/>
          <p14:tracePt t="58231" x="10028238" y="3652838"/>
          <p14:tracePt t="58278" x="10028238" y="3662363"/>
          <p14:tracePt t="58306" x="10036175" y="3679825"/>
          <p14:tracePt t="58337" x="10064750" y="3698875"/>
          <p14:tracePt t="58352" x="10091738" y="3706813"/>
          <p14:tracePt t="58384" x="10109200" y="3706813"/>
          <p14:tracePt t="58399" x="10128250" y="3706813"/>
          <p14:tracePt t="58414" x="10137775" y="3706813"/>
          <p14:tracePt t="58482" x="10145713" y="3706813"/>
          <p14:tracePt t="58697" x="10164763" y="3706813"/>
          <p14:tracePt t="60257" x="10164763" y="3716338"/>
          <p14:tracePt t="60470" x="10174288" y="3735388"/>
          <p14:tracePt t="60482" x="10191750" y="3752850"/>
          <p14:tracePt t="60496" x="10210800" y="3762375"/>
          <p14:tracePt t="60520" x="10228263" y="3771900"/>
          <p14:tracePt t="60532" x="10228263" y="3779838"/>
          <p14:tracePt t="60955" x="10228263" y="3789363"/>
          <p14:tracePt t="60982" x="10218738" y="3825875"/>
          <p14:tracePt t="61019" x="10218738" y="3835400"/>
          <p14:tracePt t="61035" x="10201275" y="3852863"/>
          <p14:tracePt t="61047" x="10201275" y="3881438"/>
          <p14:tracePt t="61061" x="10191750" y="3917950"/>
          <p14:tracePt t="61071" x="10191750" y="3963988"/>
          <p14:tracePt t="61088" x="10182225" y="4000500"/>
          <p14:tracePt t="61106" x="10174288" y="4044950"/>
          <p14:tracePt t="61124" x="10164763" y="4073525"/>
          <p14:tracePt t="61136" x="10164763" y="4100513"/>
          <p14:tracePt t="61171" x="10164763" y="4146550"/>
          <p14:tracePt t="61194" x="10155238" y="4183063"/>
          <p14:tracePt t="61205" x="10145713" y="4210050"/>
          <p14:tracePt t="61236" x="10118725" y="4246563"/>
          <p14:tracePt t="61265" x="10091738" y="4300538"/>
          <p14:tracePt t="61283" x="10072688" y="4329113"/>
          <p14:tracePt t="61296" x="10064750" y="4373563"/>
          <p14:tracePt t="61314" x="10045700" y="4410075"/>
          <p14:tracePt t="61333" x="10009188" y="4483100"/>
          <p14:tracePt t="61345" x="9999663" y="4529138"/>
          <p14:tracePt t="61364" x="9972675" y="4592638"/>
          <p14:tracePt t="61374" x="9972675" y="4621213"/>
          <p14:tracePt t="61393" x="9945688" y="4684713"/>
          <p14:tracePt t="61421" x="9890125" y="4738688"/>
          <p14:tracePt t="61437" x="9890125" y="4748213"/>
          <p14:tracePt t="61458" x="9863138" y="4775200"/>
          <p14:tracePt t="61481" x="9836150" y="4803775"/>
          <p14:tracePt t="61499" x="9826625" y="4811713"/>
          <p14:tracePt t="61509" x="9817100" y="4821238"/>
          <p14:tracePt t="61521" x="9817100" y="4830763"/>
          <p14:tracePt t="61536" x="9809163" y="4840288"/>
          <p14:tracePt t="62846" x="9809163" y="4857750"/>
          <p14:tracePt t="63948" x="9799638" y="4867275"/>
          <p14:tracePt t="63970" x="9790113" y="4876800"/>
          <p14:tracePt t="64044" x="9780588" y="4876800"/>
          <p14:tracePt t="64057" x="9763125" y="4884738"/>
          <p14:tracePt t="64743" x="9763125" y="4894263"/>
          <p14:tracePt t="67696" x="9772650" y="4894263"/>
          <p14:tracePt t="67711" x="9809163" y="4876800"/>
          <p14:tracePt t="67729" x="9853613" y="4876800"/>
          <p14:tracePt t="67795" x="9863138" y="4884738"/>
          <p14:tracePt t="68263" x="9872663" y="4884738"/>
          <p14:tracePt t="68282" x="9882188" y="4884738"/>
          <p14:tracePt t="68310" x="9909175" y="4884738"/>
          <p14:tracePt t="68328" x="9926638" y="4884738"/>
          <p14:tracePt t="68351" x="9945688" y="4876800"/>
          <p14:tracePt t="68522" x="9936163" y="4876800"/>
          <p14:tracePt t="68542" x="9899650" y="4894263"/>
          <p14:tracePt t="68553" x="9853613" y="4894263"/>
          <p14:tracePt t="68581" x="9799638" y="4903788"/>
          <p14:tracePt t="68594" x="9790113" y="4903788"/>
          <p14:tracePt t="68612" x="9707563" y="4922838"/>
          <p14:tracePt t="68628" x="9680575" y="4930775"/>
          <p14:tracePt t="68643" x="9661525" y="4940300"/>
          <p14:tracePt t="68661" x="9571038" y="4976813"/>
          <p14:tracePt t="68677" x="9498013" y="5013325"/>
          <p14:tracePt t="68695" x="9471025" y="5022850"/>
          <p14:tracePt t="68712" x="9434513" y="5059363"/>
          <p14:tracePt t="68729" x="9424988" y="5068888"/>
          <p14:tracePt t="68743" x="9415463" y="5076825"/>
          <p14:tracePt t="68760" x="9398000" y="5076825"/>
          <p14:tracePt t="68778" x="9388475" y="5086350"/>
          <p14:tracePt t="68795" x="9388475" y="5105400"/>
          <p14:tracePt t="68819" x="9378950" y="5132388"/>
          <p14:tracePt t="68834" x="9369425" y="5141913"/>
          <p14:tracePt t="68852" x="9369425" y="5149850"/>
          <p14:tracePt t="68866" x="9361488" y="5178425"/>
          <p14:tracePt t="68884" x="9361488" y="5214938"/>
          <p14:tracePt t="68901" x="9361488" y="5222875"/>
          <p14:tracePt t="68916" x="9361488" y="5232400"/>
          <p14:tracePt t="68929" x="9361488" y="5241925"/>
          <p14:tracePt t="69480" x="9351963" y="5251450"/>
          <p14:tracePt t="69650" x="9351963" y="5259388"/>
          <p14:tracePt t="69664" x="9351963" y="5268913"/>
          <p14:tracePt t="69840" x="9351963" y="5278438"/>
          <p14:tracePt t="69925" x="9351963" y="5287963"/>
          <p14:tracePt t="69953" x="9351963" y="5295900"/>
          <p14:tracePt t="70196" x="9351963" y="5305425"/>
          <p14:tracePt t="70796" x="9351963" y="5314950"/>
          <p14:tracePt t="70809" x="9351963" y="5324475"/>
          <p14:tracePt t="70828" x="9351963" y="5341938"/>
          <p14:tracePt t="72262" x="9351963" y="5351463"/>
          <p14:tracePt t="72277" x="9361488" y="5360988"/>
          <p14:tracePt t="72297" x="9361488" y="5368925"/>
          <p14:tracePt t="72304" x="9361488" y="5387975"/>
          <p14:tracePt t="72328" x="9369425" y="5405438"/>
          <p14:tracePt t="72345" x="9369425" y="5414963"/>
          <p14:tracePt t="72362" x="9388475" y="5441950"/>
          <p14:tracePt t="72367" x="9398000" y="5451475"/>
          <p14:tracePt t="72392" x="9405938" y="5470525"/>
          <p14:tracePt t="72400" x="9415463" y="5478463"/>
          <p14:tracePt t="72421" x="9434513" y="5487988"/>
          <p14:tracePt t="72446" x="9378950" y="5514975"/>
          <p14:tracePt t="72462" x="9369425" y="5514975"/>
          <p14:tracePt t="72678" x="9361488" y="5514975"/>
          <p14:tracePt t="72696" x="9342438" y="5514975"/>
          <p14:tracePt t="72759" x="9351963" y="5514975"/>
          <p14:tracePt t="72983" x="9351963" y="5524500"/>
          <p14:tracePt t="73002" x="9332913" y="5561013"/>
          <p14:tracePt t="73002" x="9324975" y="5570538"/>
          <p14:tracePt t="73032" x="9324975" y="5580063"/>
          <p14:tracePt t="73046" x="9315450" y="5588000"/>
          <p14:tracePt t="73065" x="9296400" y="5597525"/>
          <p14:tracePt t="73084" x="9259888" y="5643563"/>
          <p14:tracePt t="73099" x="9232900" y="5661025"/>
          <p14:tracePt t="73116" x="9205913" y="5680075"/>
          <p14:tracePt t="73134" x="9159875" y="5726113"/>
          <p14:tracePt t="73150" x="9142413" y="5753100"/>
          <p14:tracePt t="73168" x="9132888" y="5762625"/>
          <p14:tracePt t="73187" x="9113838" y="5807075"/>
          <p14:tracePt t="73200" x="9105900" y="5826125"/>
          <p14:tracePt t="73217" x="9105900" y="5843588"/>
          <p14:tracePt t="73232" x="9086850" y="5881688"/>
          <p14:tracePt t="73288" x="9077325" y="5899150"/>
          <p14:tracePt t="73301" x="9069388" y="5908675"/>
          <p14:tracePt t="73315" x="9069388" y="5918200"/>
          <p14:tracePt t="73332" x="9059863" y="5954713"/>
          <p14:tracePt t="73346" x="9040813" y="5981700"/>
          <p14:tracePt t="73365" x="9040813" y="5991225"/>
          <p14:tracePt t="73384" x="9032875" y="6027738"/>
          <p14:tracePt t="73402" x="9032875" y="6045200"/>
          <p14:tracePt t="73416" x="9023350" y="6064250"/>
          <p14:tracePt t="73434" x="9023350" y="6081713"/>
          <p14:tracePt t="73447" x="9023350" y="6100763"/>
          <p14:tracePt t="73464" x="9023350" y="6118225"/>
          <p14:tracePt t="73489" x="9059863" y="6137275"/>
          <p14:tracePt t="73502" x="9096375" y="6145213"/>
          <p14:tracePt t="73518" x="9123363" y="6145213"/>
          <p14:tracePt t="73532" x="9142413" y="6145213"/>
          <p14:tracePt t="73551" x="9169400" y="6145213"/>
          <p14:tracePt t="73565" x="9178925" y="6145213"/>
          <p14:tracePt t="73588" x="9186863" y="6145213"/>
          <p14:tracePt t="73600" x="9196388" y="6145213"/>
          <p14:tracePt t="73618" x="9223375" y="6145213"/>
          <p14:tracePt t="73633" x="9242425" y="6145213"/>
          <p14:tracePt t="73648" x="9269413" y="6118225"/>
          <p14:tracePt t="73663" x="9278938" y="6091238"/>
          <p14:tracePt t="73693" x="9315450" y="6054725"/>
          <p14:tracePt t="73705" x="9332913" y="6035675"/>
          <p14:tracePt t="73713" x="9351963" y="5981700"/>
          <p14:tracePt t="73727" x="9361488" y="5981700"/>
          <p14:tracePt t="73745" x="9378950" y="5954713"/>
          <p14:tracePt t="73791" x="9388475" y="5918200"/>
          <p14:tracePt t="73817" x="9388475" y="5908675"/>
          <p14:tracePt t="75624" x="9398000" y="5899150"/>
          <p14:tracePt t="76010" x="9398000" y="5889625"/>
          <p14:tracePt t="76095" x="9398000" y="5918200"/>
          <p14:tracePt t="76113" x="9398000" y="5945188"/>
          <p14:tracePt t="76124" x="9405938" y="5972175"/>
          <p14:tracePt t="76144" x="9405938" y="5999163"/>
          <p14:tracePt t="76241" x="9405938" y="6008688"/>
          <p14:tracePt t="76260" x="9405938" y="6045200"/>
          <p14:tracePt t="76270" x="9405938" y="6118225"/>
          <p14:tracePt t="76295" x="9398000" y="6191250"/>
          <p14:tracePt t="76313" x="9361488" y="6273800"/>
          <p14:tracePt t="76327" x="9361488" y="6337300"/>
          <p14:tracePt t="76344" x="9351963" y="6400800"/>
          <p14:tracePt t="76361" x="9342438" y="6502400"/>
          <p14:tracePt t="76377" x="9342438" y="6619875"/>
          <p14:tracePt t="76394" x="9342438" y="6702425"/>
          <p14:tracePt t="76410" x="9332913" y="6757988"/>
          <p14:tracePt t="76426" x="9324975" y="6831013"/>
          <p14:tracePt t="82961" x="8977313" y="6702425"/>
          <p14:tracePt t="82976" x="8967788" y="6611938"/>
          <p14:tracePt t="82997" x="8959850" y="6502400"/>
          <p14:tracePt t="83010" x="8931275" y="6400800"/>
          <p14:tracePt t="83029" x="8931275" y="6300788"/>
          <p14:tracePt t="83043" x="8921750" y="6218238"/>
          <p14:tracePt t="83063" x="8913813" y="6181725"/>
          <p14:tracePt t="83074" x="8904288" y="6137275"/>
          <p14:tracePt t="83098" x="8904288" y="6118225"/>
          <p14:tracePt t="83110" x="8904288" y="6108700"/>
          <p14:tracePt t="83157" x="8885238" y="6081713"/>
          <p14:tracePt t="83260" x="8877300" y="6081713"/>
          <p14:tracePt t="83345" x="8858250" y="6091238"/>
          <p14:tracePt t="83444" x="8858250" y="6100763"/>
          <p14:tracePt t="85784" x="8967788" y="6100763"/>
          <p14:tracePt t="85785" x="9032875" y="6100763"/>
          <p14:tracePt t="85801" x="9251950" y="6100763"/>
          <p14:tracePt t="85826" x="9507538" y="6100763"/>
          <p14:tracePt t="85833" x="9744075" y="6100763"/>
          <p14:tracePt t="85856" x="9936163" y="6118225"/>
          <p14:tracePt t="85866" x="10128250" y="6145213"/>
          <p14:tracePt t="85885" x="10291763" y="6164263"/>
          <p14:tracePt t="85900" x="10447338" y="6173788"/>
          <p14:tracePt t="85916" x="10575925" y="6173788"/>
          <p14:tracePt t="85931" x="10675938" y="6173788"/>
          <p14:tracePt t="85945" x="10768013" y="6173788"/>
          <p14:tracePt t="85964" x="10841038" y="6173788"/>
          <p14:tracePt t="85978" x="10950575" y="6173788"/>
          <p14:tracePt t="85992" x="11087100" y="6145213"/>
          <p14:tracePt t="86019" x="11206163" y="6108700"/>
          <p14:tracePt t="86030" x="11242675" y="6091238"/>
          <p14:tracePt t="86041" x="11287125" y="6054725"/>
          <p14:tracePt t="86059" x="11323638" y="6027738"/>
          <p14:tracePt t="86071" x="11352213" y="6008688"/>
          <p14:tracePt t="86098" x="11479213" y="5862638"/>
          <p14:tracePt t="86107" x="11525250" y="5770563"/>
          <p14:tracePt t="86121" x="11525250" y="5726113"/>
          <p14:tracePt t="86145" x="11525250" y="5689600"/>
          <p14:tracePt t="86152" x="11515725" y="5670550"/>
          <p14:tracePt t="86180" x="11515725" y="5643563"/>
          <p14:tracePt t="86202" x="11525250" y="5597525"/>
          <p14:tracePt t="86212" x="11544300" y="5551488"/>
          <p14:tracePt t="86228" x="11598275" y="5470525"/>
          <p14:tracePt t="86249" x="11671300" y="5314950"/>
          <p14:tracePt t="86262" x="11698288" y="5232400"/>
          <p14:tracePt t="86276" x="11771313" y="5040313"/>
          <p14:tracePt t="86295" x="11826875" y="4738688"/>
          <p14:tracePt t="86314" x="11836400" y="4117975"/>
          <p14:tracePt t="86325" x="11753850" y="3917950"/>
          <p14:tracePt t="86341" x="11507788" y="3716338"/>
          <p14:tracePt t="86351" x="11360150" y="3662363"/>
          <p14:tracePt t="86367" x="11114088" y="3606800"/>
          <p14:tracePt t="86384" x="10941050" y="3552825"/>
          <p14:tracePt t="86400" x="10804525" y="3524250"/>
          <p14:tracePt t="86424" x="10539413" y="3497263"/>
          <p14:tracePt t="86434" x="10447338" y="3497263"/>
          <p14:tracePt t="86445" x="10320338" y="3497263"/>
          <p14:tracePt t="86466" x="10310813" y="3497263"/>
          <p14:tracePt t="86483" x="10291763" y="3506788"/>
          <p14:tracePt t="86494" x="10291763" y="3589338"/>
          <p14:tracePt t="86510" x="10291763" y="3698875"/>
          <p14:tracePt t="86526" x="10291763" y="3971925"/>
          <p14:tracePt t="86543" x="10291763" y="4127500"/>
          <p14:tracePt t="86744" x="10218738" y="4090988"/>
          <p14:tracePt t="86765" x="10155238" y="3981450"/>
          <p14:tracePt t="86784" x="10109200" y="3881438"/>
          <p14:tracePt t="86802" x="10091738" y="3735388"/>
          <p14:tracePt t="86815" x="10128250" y="3616325"/>
          <p14:tracePt t="86827" x="10437813" y="3305175"/>
          <p14:tracePt t="86841" x="11242675" y="26749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9934-8599-405D-B8A8-1591D5DD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173EB-1404-47F7-8CD4-BDE26F7A6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46511" r="20218" b="11007"/>
          <a:stretch/>
        </p:blipFill>
        <p:spPr>
          <a:xfrm>
            <a:off x="-381000" y="13252"/>
            <a:ext cx="12649200" cy="686522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A2AEF88-D66F-476F-B809-150DA610B46E}"/>
              </a:ext>
            </a:extLst>
          </p:cNvPr>
          <p:cNvSpPr/>
          <p:nvPr/>
        </p:nvSpPr>
        <p:spPr>
          <a:xfrm>
            <a:off x="9601200" y="1066800"/>
            <a:ext cx="2971800" cy="1630362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Đùa nghịch khi đi thuyền rất nguy hiểm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6E62F27-1A93-4F50-8933-5CAF434B63FE}"/>
              </a:ext>
            </a:extLst>
          </p:cNvPr>
          <p:cNvSpPr/>
          <p:nvPr/>
        </p:nvSpPr>
        <p:spPr>
          <a:xfrm>
            <a:off x="9296400" y="5214386"/>
            <a:ext cx="2590800" cy="1630362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Vượt đèn đỏ dễ gây tai nạn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1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 mod="1">
    <p:ext uri="{3A86A75C-4F4B-4683-9AE1-C65F6400EC91}">
      <p14:laserTraceLst xmlns:p14="http://schemas.microsoft.com/office/powerpoint/2010/main">
        <p14:tracePtLst>
          <p14:tracePt t="287" x="3143250" y="6108700"/>
          <p14:tracePt t="426" x="2447925" y="6721475"/>
          <p14:tracePt t="454" x="3178175" y="6246813"/>
          <p14:tracePt t="484" x="4073525" y="5616575"/>
          <p14:tracePt t="485" x="4310063" y="5441950"/>
          <p14:tracePt t="513" x="4867275" y="4995863"/>
          <p14:tracePt t="542" x="5872163" y="4090988"/>
          <p14:tracePt t="569" x="7251700" y="2820988"/>
          <p14:tracePt t="599" x="7816850" y="2382838"/>
          <p14:tracePt t="626" x="8201025" y="2155825"/>
          <p14:tracePt t="656" x="8775700" y="1890713"/>
          <p14:tracePt t="684" x="9242425" y="1689100"/>
          <p14:tracePt t="712" x="9324975" y="1625600"/>
          <p14:tracePt t="741" x="9442450" y="1579563"/>
          <p14:tracePt t="771" x="9607550" y="1506538"/>
          <p14:tracePt t="799" x="9661525" y="1443038"/>
          <p14:tracePt t="833" x="9680575" y="1423988"/>
          <p14:tracePt t="887" x="9598025" y="1423988"/>
          <p14:tracePt t="916" x="9378950" y="1433513"/>
          <p14:tracePt t="950" x="8931275" y="1489075"/>
          <p14:tracePt t="978" x="8566150" y="1552575"/>
          <p14:tracePt t="1005" x="8101013" y="1606550"/>
          <p14:tracePt t="1033" x="7835900" y="1606550"/>
          <p14:tracePt t="1034" x="7799388" y="1606550"/>
          <p14:tracePt t="1072" x="7735888" y="1616075"/>
          <p14:tracePt t="1109" x="7670800" y="1635125"/>
          <p14:tracePt t="1138" x="7626350" y="1671638"/>
          <p14:tracePt t="1164" x="7589838" y="1689100"/>
          <p14:tracePt t="1193" x="7524750" y="1708150"/>
          <p14:tracePt t="1221" x="7451725" y="1735138"/>
          <p14:tracePt t="1250" x="7397750" y="1744663"/>
          <p14:tracePt t="1277" x="7378700" y="1752600"/>
          <p14:tracePt t="1306" x="7305675" y="1762125"/>
          <p14:tracePt t="1332" x="7269163" y="1762125"/>
          <p14:tracePt t="1362" x="7251700" y="1762125"/>
          <p14:tracePt t="1389" x="7242175" y="1762125"/>
          <p14:tracePt t="1632" x="7223125" y="1771650"/>
          <p14:tracePt t="1661" x="7215188" y="1771650"/>
          <p14:tracePt t="3416" x="7196138" y="1817688"/>
          <p14:tracePt t="3443" x="7159625" y="1908175"/>
          <p14:tracePt t="3474" x="7023100" y="2620963"/>
          <p14:tracePt t="3503" x="6858000" y="3881438"/>
          <p14:tracePt t="3531" x="6858000" y="4857750"/>
          <p14:tracePt t="3562" x="6858000" y="5689600"/>
          <p14:tracePt t="3590" x="6858000" y="6127750"/>
          <p14:tracePt t="3617" x="6850063" y="6327775"/>
          <p14:tracePt t="3645" x="6804025" y="6429375"/>
          <p14:tracePt t="3673" x="6740525" y="6519863"/>
          <p14:tracePt t="3700" x="6711950" y="6556375"/>
          <p14:tracePt t="3732" x="6684963" y="6592888"/>
          <p14:tracePt t="3734" x="6657975" y="6611938"/>
          <p14:tracePt t="3771" x="6511925" y="6757988"/>
          <p14:tracePt t="3800" x="6483350" y="6802438"/>
          <p14:tracePt t="4759" x="6483350" y="6794500"/>
          <p14:tracePt t="4787" x="6483350" y="6757988"/>
          <p14:tracePt t="4815" x="6502400" y="6711950"/>
          <p14:tracePt t="4842" x="6529388" y="6656388"/>
          <p14:tracePt t="4870" x="6602413" y="6546850"/>
          <p14:tracePt t="4900" x="6740525" y="6319838"/>
          <p14:tracePt t="4938" x="7013575" y="5962650"/>
          <p14:tracePt t="4969" x="7407275" y="5332413"/>
          <p14:tracePt t="4998" x="7899400" y="4090988"/>
          <p14:tracePt t="5026" x="8137525" y="2730500"/>
          <p14:tracePt t="5054" x="8154988" y="2127250"/>
          <p14:tracePt t="5081" x="7999413" y="1781175"/>
          <p14:tracePt t="5108" x="7872413" y="1625600"/>
          <p14:tracePt t="5137" x="7826375" y="1625600"/>
          <p14:tracePt t="5166" x="7753350" y="1652588"/>
          <p14:tracePt t="5196" x="7643813" y="1725613"/>
          <p14:tracePt t="5223" x="7607300" y="1752600"/>
          <p14:tracePt t="5250" x="7507288" y="1844675"/>
          <p14:tracePt t="5282" x="7378700" y="1981200"/>
          <p14:tracePt t="5312" x="7232650" y="2082800"/>
          <p14:tracePt t="5340" x="7096125" y="2173288"/>
          <p14:tracePt t="5375" x="6923088" y="2273300"/>
          <p14:tracePt t="5409" x="6821488" y="2328863"/>
          <p14:tracePt t="5436" x="6813550" y="2346325"/>
          <p14:tracePt t="5466" x="6784975" y="2355850"/>
          <p14:tracePt t="5580" x="6757988" y="2355850"/>
          <p14:tracePt t="5606" x="6748463" y="2355850"/>
          <p14:tracePt t="5775" x="6711950" y="2355850"/>
          <p14:tracePt t="5803" x="6602413" y="2292350"/>
          <p14:tracePt t="5834" x="6329363" y="2082800"/>
          <p14:tracePt t="5861" x="6081713" y="1927225"/>
          <p14:tracePt t="5894" x="5891213" y="1890713"/>
          <p14:tracePt t="5925" x="5662613" y="1890713"/>
          <p14:tracePt t="5953" x="5516563" y="1890713"/>
          <p14:tracePt t="5983" x="5378450" y="1890713"/>
          <p14:tracePt t="6021" x="5278438" y="1890713"/>
          <p14:tracePt t="6053" x="5241925" y="1862138"/>
          <p14:tracePt t="6080" x="5232400" y="1862138"/>
          <p14:tracePt t="6283" x="5224463" y="1854200"/>
          <p14:tracePt t="6400" x="5214938" y="1844675"/>
          <p14:tracePt t="6932" x="5205413" y="1835150"/>
          <p14:tracePt t="8853" x="5251450" y="1817688"/>
          <p14:tracePt t="8882" x="5507038" y="1817688"/>
          <p14:tracePt t="8911" x="6621463" y="1817688"/>
          <p14:tracePt t="8940" x="7899400" y="1825625"/>
          <p14:tracePt t="8968" x="8648700" y="1844675"/>
          <p14:tracePt t="8999" x="9059863" y="1844675"/>
          <p14:tracePt t="9001" x="9169400" y="1844675"/>
          <p14:tracePt t="9030" x="9488488" y="1844675"/>
          <p14:tracePt t="9057" x="9671050" y="1844675"/>
          <p14:tracePt t="9086" x="9790113" y="1844675"/>
          <p14:tracePt t="9146" x="9799638" y="1844675"/>
          <p14:tracePt t="9174" x="9836150" y="1854200"/>
          <p14:tracePt t="9205" x="9899650" y="1890713"/>
          <p14:tracePt t="9921" x="9909175" y="1917700"/>
          <p14:tracePt t="9955" x="9863138" y="1935163"/>
          <p14:tracePt t="9985" x="9836150" y="1944688"/>
          <p14:tracePt t="10018" x="9817100" y="1944688"/>
          <p14:tracePt t="10046" x="9753600" y="1944688"/>
          <p14:tracePt t="10073" x="9661525" y="1944688"/>
          <p14:tracePt t="10105" x="9515475" y="1944688"/>
          <p14:tracePt t="10137" x="9269413" y="1944688"/>
          <p14:tracePt t="10174" x="9086850" y="1944688"/>
          <p14:tracePt t="10895" x="9077325" y="1944688"/>
          <p14:tracePt t="11012" x="9059863" y="1963738"/>
          <p14:tracePt t="11383" x="9040813" y="1981200"/>
          <p14:tracePt t="11420" x="9013825" y="2000250"/>
          <p14:tracePt t="11464" x="8996363" y="2009775"/>
          <p14:tracePt t="11499" x="8967788" y="2017713"/>
          <p14:tracePt t="11532" x="8950325" y="2036763"/>
          <p14:tracePt t="11568" x="8940800" y="2046288"/>
          <p14:tracePt t="11634" x="8921750" y="2063750"/>
          <p14:tracePt t="11665" x="8877300" y="2082800"/>
          <p14:tracePt t="11698" x="8858250" y="2090738"/>
          <p14:tracePt t="11732" x="8831263" y="2100263"/>
          <p14:tracePt t="11766" x="8812213" y="2119313"/>
          <p14:tracePt t="11798" x="8767763" y="2119313"/>
          <p14:tracePt t="11838" x="8675688" y="2136775"/>
          <p14:tracePt t="11877" x="8629650" y="2136775"/>
          <p14:tracePt t="11908" x="8585200" y="2136775"/>
          <p14:tracePt t="11937" x="8539163" y="2136775"/>
          <p14:tracePt t="11968" x="8502650" y="2136775"/>
          <p14:tracePt t="12000" x="8475663" y="2136775"/>
          <p14:tracePt t="12029" x="8456613" y="2136775"/>
          <p14:tracePt t="12055" x="8439150" y="2136775"/>
          <p14:tracePt t="12057" x="8429625" y="2136775"/>
          <p14:tracePt t="12085" x="8383588" y="2136775"/>
          <p14:tracePt t="12117" x="8283575" y="2136775"/>
          <p14:tracePt t="12146" x="8220075" y="2136775"/>
          <p14:tracePt t="12177" x="8137525" y="2136775"/>
          <p14:tracePt t="12206" x="8081963" y="2119313"/>
          <p14:tracePt t="12233" x="8018463" y="2119313"/>
          <p14:tracePt t="12261" x="7945438" y="2100263"/>
          <p14:tracePt t="12289" x="7862888" y="2090738"/>
          <p14:tracePt t="12318" x="7762875" y="2090738"/>
          <p14:tracePt t="12349" x="7580313" y="2090738"/>
          <p14:tracePt t="12377" x="7415213" y="2082800"/>
          <p14:tracePt t="12405" x="7205663" y="2082800"/>
          <p14:tracePt t="12434" x="7040563" y="2082800"/>
          <p14:tracePt t="12465" x="6913563" y="2082800"/>
          <p14:tracePt t="12497" x="6794500" y="2082800"/>
          <p14:tracePt t="12526" x="6602413" y="2082800"/>
          <p14:tracePt t="12555" x="6429375" y="2082800"/>
          <p14:tracePt t="12582" x="6219825" y="2109788"/>
          <p14:tracePt t="12612" x="5991225" y="2109788"/>
          <p14:tracePt t="12639" x="5762625" y="2109788"/>
          <p14:tracePt t="12668" x="5689600" y="2109788"/>
          <p14:tracePt t="12801" x="5818188" y="2163763"/>
          <p14:tracePt t="12835" x="6227763" y="2209800"/>
          <p14:tracePt t="12865" x="6711950" y="2309813"/>
          <p14:tracePt t="12894" x="6967538" y="2346325"/>
          <p14:tracePt t="12922" x="6986588" y="2346325"/>
          <p14:tracePt t="13329" x="7023100" y="2346325"/>
          <p14:tracePt t="13365" x="7178675" y="2346325"/>
          <p14:tracePt t="13399" x="7415213" y="2328863"/>
          <p14:tracePt t="13428" x="7589838" y="2328863"/>
          <p14:tracePt t="13461" x="7816850" y="2328863"/>
          <p14:tracePt t="13491" x="7908925" y="2328863"/>
          <p14:tracePt t="13575" x="7908925" y="2319338"/>
          <p14:tracePt t="13605" x="7918450" y="2309813"/>
          <p14:tracePt t="14768" x="7908925" y="2309813"/>
          <p14:tracePt t="14799" x="7872413" y="2309813"/>
          <p14:tracePt t="14829" x="7835900" y="2309813"/>
          <p14:tracePt t="14858" x="7780338" y="2309813"/>
          <p14:tracePt t="14887" x="7699375" y="2319338"/>
          <p14:tracePt t="14915" x="7561263" y="2374900"/>
          <p14:tracePt t="14948" x="7370763" y="2428875"/>
          <p14:tracePt t="14978" x="7242175" y="2447925"/>
          <p14:tracePt t="15007" x="7186613" y="2447925"/>
          <p14:tracePt t="15035" x="7159625" y="2447925"/>
          <p14:tracePt t="15065" x="7132638" y="2447925"/>
          <p14:tracePt t="15070" x="7123113" y="2447925"/>
          <p14:tracePt t="15109" x="7077075" y="2447925"/>
          <p14:tracePt t="15137" x="7032625" y="2438400"/>
          <p14:tracePt t="15202" x="7023100" y="2428875"/>
          <p14:tracePt t="16183" x="7023100" y="2411413"/>
          <p14:tracePt t="16213" x="7023100" y="2392363"/>
          <p14:tracePt t="16270" x="7023100" y="2374900"/>
          <p14:tracePt t="16331" x="7023100" y="2355850"/>
          <p14:tracePt t="16361" x="7023100" y="2346325"/>
          <p14:tracePt t="16449" x="7023100" y="2374900"/>
          <p14:tracePt t="16479" x="6986588" y="2428875"/>
          <p14:tracePt t="16508" x="6986588" y="2455863"/>
          <p14:tracePt t="16536" x="6986588" y="2465388"/>
          <p14:tracePt t="16567" x="6986588" y="2501900"/>
          <p14:tracePt t="16601" x="6986588" y="2528888"/>
          <p14:tracePt t="16634" x="6986588" y="2565400"/>
          <p14:tracePt t="16663" x="6959600" y="2601913"/>
          <p14:tracePt t="16693" x="6959600" y="2638425"/>
          <p14:tracePt t="16722" x="6950075" y="2693988"/>
          <p14:tracePt t="16751" x="6940550" y="2711450"/>
          <p14:tracePt t="20518" x="6867525" y="2740025"/>
          <p14:tracePt t="20546" x="6821488" y="2767013"/>
          <p14:tracePt t="20582" x="6794500" y="2776538"/>
          <p14:tracePt t="21033" x="6784975" y="2803525"/>
          <p14:tracePt t="21066" x="6784975" y="3013075"/>
          <p14:tracePt t="21097" x="6804025" y="3132138"/>
          <p14:tracePt t="21128" x="6821488" y="3141663"/>
          <p14:tracePt t="21816" x="6821488" y="3151188"/>
          <p14:tracePt t="21845" x="6813550" y="3151188"/>
          <p14:tracePt t="22018" x="6784975" y="3122613"/>
          <p14:tracePt t="22047" x="6767513" y="3105150"/>
          <p14:tracePt t="22077" x="6740525" y="3095625"/>
          <p14:tracePt t="22110" x="6711950" y="3059113"/>
          <p14:tracePt t="22140" x="6657975" y="3013075"/>
          <p14:tracePt t="22167" x="6594475" y="2968625"/>
          <p14:tracePt t="22196" x="6502400" y="2913063"/>
          <p14:tracePt t="22224" x="6465888" y="2867025"/>
          <p14:tracePt t="22253" x="6438900" y="2840038"/>
          <p14:tracePt t="22368" x="6438900" y="2820988"/>
          <p14:tracePt t="22397" x="6538913" y="2747963"/>
          <p14:tracePt t="22436" x="6675438" y="2693988"/>
          <p14:tracePt t="22469" x="6804025" y="2657475"/>
          <p14:tracePt t="22500" x="7040563" y="2601913"/>
          <p14:tracePt t="22529" x="7232650" y="2547938"/>
          <p14:tracePt t="22565" x="7296150" y="2511425"/>
          <p14:tracePt t="22599" x="7361238" y="2501900"/>
          <p14:tracePt t="22628" x="7434263" y="2501900"/>
          <p14:tracePt t="22660" x="7507288" y="2511425"/>
          <p14:tracePt t="22689" x="7607300" y="2538413"/>
          <p14:tracePt t="22716" x="7616825" y="2538413"/>
          <p14:tracePt t="22828" x="7616825" y="2547938"/>
          <p14:tracePt t="22985" x="7597775" y="2557463"/>
          <p14:tracePt t="23012" x="7580313" y="2557463"/>
          <p14:tracePt t="23047" x="7553325" y="2557463"/>
          <p14:tracePt t="26385" x="7543800" y="2557463"/>
          <p14:tracePt t="26415" x="7507288" y="2557463"/>
          <p14:tracePt t="26824" x="7497763" y="2557463"/>
          <p14:tracePt t="26860" x="7516813" y="2520950"/>
          <p14:tracePt t="26861" x="7534275" y="2511425"/>
          <p14:tracePt t="26890" x="7607300" y="2474913"/>
          <p14:tracePt t="26918" x="7680325" y="2411413"/>
          <p14:tracePt t="26951" x="7799388" y="2346325"/>
          <p14:tracePt t="26982" x="7926388" y="2228850"/>
          <p14:tracePt t="27012" x="8201025" y="2082800"/>
          <p14:tracePt t="27040" x="8612188" y="1890713"/>
          <p14:tracePt t="27074" x="9105900" y="1671638"/>
          <p14:tracePt t="27105" x="9259888" y="1562100"/>
          <p14:tracePt t="27134" x="9332913" y="1525588"/>
          <p14:tracePt t="27220" x="9342438" y="1516063"/>
          <p14:tracePt t="27247" x="9415463" y="1460500"/>
          <p14:tracePt t="27277" x="9534525" y="1350963"/>
          <p14:tracePt t="27310" x="9634538" y="1233488"/>
          <p14:tracePt t="27339" x="9661525" y="1168400"/>
          <p14:tracePt t="27340" x="9661525" y="1160463"/>
          <p14:tracePt t="27367" x="9661525" y="1150938"/>
          <p14:tracePt t="27456" x="9661525" y="1104900"/>
          <p14:tracePt t="27488" x="9661525" y="1077913"/>
          <p14:tracePt t="27521" x="9661525" y="1050925"/>
          <p14:tracePt t="27552" x="9661525" y="1031875"/>
          <p14:tracePt t="27584" x="9661525" y="1014413"/>
          <p14:tracePt t="27613" x="9661525" y="995363"/>
          <p14:tracePt t="27668" x="9661525" y="976313"/>
          <p14:tracePt t="27785" x="9661525" y="958850"/>
          <p14:tracePt t="27813" x="9661525" y="949325"/>
          <p14:tracePt t="28196" x="9661525" y="939800"/>
          <p14:tracePt t="28230" x="9644063" y="895350"/>
          <p14:tracePt t="28497" x="9634538" y="885825"/>
          <p14:tracePt t="28531" x="9617075" y="866775"/>
          <p14:tracePt t="28563" x="9598025" y="812800"/>
          <p14:tracePt t="28592" x="9588500" y="812800"/>
          <p14:tracePt t="28624" x="9580563" y="803275"/>
          <p14:tracePt t="28651" x="9571038" y="793750"/>
          <p14:tracePt t="28682" x="9561513" y="785813"/>
          <p14:tracePt t="28713" x="9551988" y="785813"/>
          <p14:tracePt t="28743" x="9544050" y="785813"/>
          <p14:tracePt t="28773" x="9544050" y="776288"/>
          <p14:tracePt t="28809" x="9534525" y="757238"/>
          <p14:tracePt t="28839" x="9525000" y="757238"/>
          <p14:tracePt t="28952" x="9507538" y="757238"/>
          <p14:tracePt t="28982" x="9478963" y="757238"/>
          <p14:tracePt t="29015" x="9451975" y="749300"/>
          <p14:tracePt t="29050" x="9434513" y="749300"/>
          <p14:tracePt t="29085" x="9415463" y="749300"/>
          <p14:tracePt t="29118" x="9405938" y="749300"/>
          <p14:tracePt t="29178" x="9351963" y="749300"/>
          <p14:tracePt t="29207" x="9296400" y="757238"/>
          <p14:tracePt t="29268" x="9269413" y="757238"/>
          <p14:tracePt t="29300" x="9259888" y="766763"/>
          <p14:tracePt t="29332" x="9205913" y="785813"/>
          <p14:tracePt t="29361" x="9169400" y="803275"/>
          <p14:tracePt t="29391" x="9150350" y="830263"/>
          <p14:tracePt t="29426" x="9113838" y="858838"/>
          <p14:tracePt t="29463" x="8986838" y="949325"/>
          <p14:tracePt t="29493" x="8940800" y="995363"/>
          <p14:tracePt t="29522" x="8894763" y="1031875"/>
          <p14:tracePt t="29584" x="8877300" y="1077913"/>
          <p14:tracePt t="29614" x="8867775" y="1114425"/>
          <p14:tracePt t="29653" x="8848725" y="1168400"/>
          <p14:tracePt t="29694" x="8804275" y="1277938"/>
          <p14:tracePt t="29723" x="8785225" y="1323975"/>
          <p14:tracePt t="29753" x="8785225" y="1333500"/>
          <p14:tracePt t="29782" x="8758238" y="1350963"/>
          <p14:tracePt t="29843" x="8758238" y="1360488"/>
          <p14:tracePt t="29871" x="8758238" y="1379538"/>
          <p14:tracePt t="29901" x="8758238" y="1423988"/>
          <p14:tracePt t="29932" x="8758238" y="1506538"/>
          <p14:tracePt t="29933" x="8758238" y="1543050"/>
          <p14:tracePt t="29968" x="8812213" y="1671638"/>
          <p14:tracePt t="29997" x="8894763" y="1789113"/>
          <p14:tracePt t="30031" x="8940800" y="1844675"/>
          <p14:tracePt t="30062" x="9004300" y="1917700"/>
          <p14:tracePt t="30101" x="9096375" y="1973263"/>
          <p14:tracePt t="30135" x="9186863" y="2036763"/>
          <p14:tracePt t="30166" x="9315450" y="2073275"/>
          <p14:tracePt t="30197" x="9388475" y="2082800"/>
          <p14:tracePt t="30291" x="9398000" y="2082800"/>
          <p14:tracePt t="30320" x="9434513" y="2082800"/>
          <p14:tracePt t="30354" x="9451975" y="2073275"/>
          <p14:tracePt t="30765" x="9461500" y="2046288"/>
          <p14:tracePt t="30797" x="9461500" y="1981200"/>
          <p14:tracePt t="30830" x="9478963" y="1935163"/>
          <p14:tracePt t="30863" x="9507538" y="1898650"/>
          <p14:tracePt t="30897" x="9525000" y="1881188"/>
          <p14:tracePt t="30930" x="9580563" y="1844675"/>
          <p14:tracePt t="30960" x="9661525" y="1771650"/>
          <p14:tracePt t="30990" x="9734550" y="1708150"/>
          <p14:tracePt t="31019" x="9772650" y="1570038"/>
          <p14:tracePt t="31047" x="9780588" y="1479550"/>
          <p14:tracePt t="31078" x="9780588" y="1397000"/>
          <p14:tracePt t="31115" x="9780588" y="1343025"/>
          <p14:tracePt t="31150" x="9780588" y="1287463"/>
          <p14:tracePt t="31179" x="9780588" y="1233488"/>
          <p14:tracePt t="31209" x="9772650" y="1168400"/>
          <p14:tracePt t="31239" x="9744075" y="1131888"/>
          <p14:tracePt t="31268" x="9734550" y="1114425"/>
          <p14:tracePt t="31297" x="9717088" y="1077913"/>
          <p14:tracePt t="31331" x="9680575" y="1014413"/>
          <p14:tracePt t="31360" x="9661525" y="985838"/>
          <p14:tracePt t="31401" x="9580563" y="903288"/>
          <p14:tracePt t="31435" x="9544050" y="858838"/>
          <p14:tracePt t="31464" x="9498013" y="822325"/>
          <p14:tracePt t="31493" x="9471025" y="793750"/>
          <p14:tracePt t="31532" x="9405938" y="749300"/>
          <p14:tracePt t="31569" x="9378950" y="720725"/>
          <p14:tracePt t="31571" x="9361488" y="712788"/>
          <p14:tracePt t="31601" x="9332913" y="712788"/>
          <p14:tracePt t="31603" x="9305925" y="712788"/>
          <p14:tracePt t="31633" x="9259888" y="703263"/>
          <p14:tracePt t="31665" x="9205913" y="703263"/>
          <p14:tracePt t="31693" x="9150350" y="684213"/>
          <p14:tracePt t="31722" x="9123363" y="676275"/>
          <p14:tracePt t="31752" x="9096375" y="666750"/>
          <p14:tracePt t="31782" x="9077325" y="666750"/>
          <p14:tracePt t="31812" x="9040813" y="666750"/>
          <p14:tracePt t="31851" x="8986838" y="666750"/>
          <p14:tracePt t="31884" x="8940800" y="666750"/>
          <p14:tracePt t="31916" x="8904288" y="666750"/>
          <p14:tracePt t="31949" x="8840788" y="666750"/>
          <p14:tracePt t="31978" x="8775700" y="712788"/>
          <p14:tracePt t="32009" x="8721725" y="730250"/>
          <p14:tracePt t="32051" x="8658225" y="766763"/>
          <p14:tracePt t="32087" x="8612188" y="822325"/>
          <p14:tracePt t="32117" x="8575675" y="849313"/>
          <p14:tracePt t="32151" x="8529638" y="922338"/>
          <p14:tracePt t="32183" x="8502650" y="1004888"/>
          <p14:tracePt t="32215" x="8475663" y="1087438"/>
          <p14:tracePt t="32250" x="8456613" y="1187450"/>
          <p14:tracePt t="32286" x="8456613" y="1270000"/>
          <p14:tracePt t="32318" x="8447088" y="1370013"/>
          <p14:tracePt t="32351" x="8447088" y="1460500"/>
          <p14:tracePt t="32381" x="8447088" y="1552575"/>
          <p14:tracePt t="32413" x="8475663" y="1625600"/>
          <p14:tracePt t="32446" x="8493125" y="1708150"/>
          <p14:tracePt t="32476" x="8539163" y="1798638"/>
          <p14:tracePt t="32505" x="8585200" y="1862138"/>
          <p14:tracePt t="32533" x="8612188" y="1908175"/>
          <p14:tracePt t="32565" x="8666163" y="1963738"/>
          <p14:tracePt t="32596" x="8712200" y="1981200"/>
          <p14:tracePt t="32629" x="8785225" y="2017713"/>
          <p14:tracePt t="32662" x="8812213" y="2046288"/>
          <p14:tracePt t="33444" x="8831263" y="2046288"/>
          <p14:tracePt t="33478" x="8894763" y="2046288"/>
          <p14:tracePt t="33508" x="8931275" y="2046288"/>
          <p14:tracePt t="33569" x="8950325" y="2046288"/>
          <p14:tracePt t="33603" x="9023350" y="2046288"/>
          <p14:tracePt t="33633" x="9142413" y="2046288"/>
          <p14:tracePt t="33663" x="9232900" y="2027238"/>
          <p14:tracePt t="33665" x="9251950" y="2027238"/>
          <p14:tracePt t="33695" x="9278938" y="2027238"/>
          <p14:tracePt t="34018" x="9305925" y="2009775"/>
          <p14:tracePt t="34047" x="9332913" y="1990725"/>
          <p14:tracePt t="34048" x="9342438" y="1973263"/>
          <p14:tracePt t="34082" x="9351963" y="1963738"/>
          <p14:tracePt t="34423" x="9351963" y="1954213"/>
          <p14:tracePt t="34453" x="9351963" y="1927225"/>
          <p14:tracePt t="34485" x="9351963" y="1917700"/>
          <p14:tracePt t="35519" x="9332913" y="1917700"/>
          <p14:tracePt t="35550" x="9205913" y="1990725"/>
          <p14:tracePt t="35580" x="9196388" y="2000250"/>
          <p14:tracePt t="35730" x="9215438" y="1973263"/>
          <p14:tracePt t="35763" x="9215438" y="1944688"/>
          <p14:tracePt t="35793" x="9086850" y="1954213"/>
          <p14:tracePt t="35822" x="8785225" y="2209800"/>
          <p14:tracePt t="35852" x="8183563" y="2886075"/>
          <p14:tracePt t="35880" x="7634288" y="3470275"/>
          <p14:tracePt t="35910" x="7113588" y="3971925"/>
          <p14:tracePt t="35939" x="6675438" y="4438650"/>
          <p14:tracePt t="35969" x="6492875" y="4848225"/>
          <p14:tracePt t="35998" x="6373813" y="5195888"/>
          <p14:tracePt t="36032" x="6319838" y="5507038"/>
          <p14:tracePt t="36067" x="6292850" y="5826125"/>
          <p14:tracePt t="36098" x="6210300" y="6246813"/>
          <p14:tracePt t="36128" x="6127750" y="6619875"/>
          <p14:tracePt t="36158" x="6100763" y="6757988"/>
          <p14:tracePt t="36188" x="6100763" y="6775450"/>
          <p14:tracePt t="36219" x="6127750" y="6794500"/>
          <p14:tracePt t="36246" x="6154738" y="6794500"/>
          <p14:tracePt t="36277" x="6237288" y="6811963"/>
          <p14:tracePt t="36571" x="6273800" y="6784975"/>
          <p14:tracePt t="36572" x="6273800" y="6765925"/>
          <p14:tracePt t="36608" x="6273800" y="6729413"/>
          <p14:tracePt t="38256" x="6283325" y="6721475"/>
          <p14:tracePt t="38287" x="6292850" y="6711950"/>
          <p14:tracePt t="38327" x="6319838" y="6702425"/>
          <p14:tracePt t="38362" x="6337300" y="6702425"/>
          <p14:tracePt t="38424" x="6346825" y="6702425"/>
          <p14:tracePt t="39182" x="6337300" y="6702425"/>
          <p14:tracePt t="39210" x="6329363" y="6702425"/>
          <p14:tracePt t="39332" x="6329363" y="6675438"/>
          <p14:tracePt t="39363" x="6392863" y="6602413"/>
          <p14:tracePt t="39395" x="6594475" y="6446838"/>
          <p14:tracePt t="39425" x="6777038" y="6237288"/>
          <p14:tracePt t="39457" x="6867525" y="6054725"/>
          <p14:tracePt t="39488" x="6940550" y="5954713"/>
          <p14:tracePt t="39518" x="6950075" y="5945188"/>
          <p14:tracePt t="39620" x="6940550" y="5945188"/>
          <p14:tracePt t="39647" x="6894513" y="5981700"/>
          <p14:tracePt t="39677" x="6850063" y="5991225"/>
          <p14:tracePt t="39707" x="6748463" y="6027738"/>
          <p14:tracePt t="39741" x="6521450" y="6064250"/>
          <p14:tracePt t="39771" x="6373813" y="6064250"/>
          <p14:tracePt t="39802" x="6146800" y="6064250"/>
          <p14:tracePt t="39832" x="5908675" y="6054725"/>
          <p14:tracePt t="39862" x="5580063" y="6054725"/>
          <p14:tracePt t="39892" x="5370513" y="6054725"/>
          <p14:tracePt t="39923" x="5122863" y="6054725"/>
          <p14:tracePt t="39951" x="4940300" y="6054725"/>
          <p14:tracePt t="39984" x="4776788" y="6081713"/>
          <p14:tracePt t="39985" x="4730750" y="6081713"/>
          <p14:tracePt t="40016" x="4521200" y="6118225"/>
          <p14:tracePt t="40051" x="4273550" y="6191250"/>
          <p14:tracePt t="40084" x="4110038" y="6210300"/>
          <p14:tracePt t="40118" x="3935413" y="6210300"/>
          <p14:tracePt t="40150" x="3735388" y="6145213"/>
          <p14:tracePt t="40180" x="3533775" y="6027738"/>
          <p14:tracePt t="40215" x="3387725" y="5899150"/>
          <p14:tracePt t="40252" x="3314700" y="5753100"/>
          <p14:tracePt t="40283" x="3232150" y="5487988"/>
          <p14:tracePt t="40314" x="3151188" y="5268913"/>
          <p14:tracePt t="40346" x="3086100" y="4976813"/>
          <p14:tracePt t="40377" x="3059113" y="4711700"/>
          <p14:tracePt t="40407" x="3059113" y="4538663"/>
          <p14:tracePt t="40440" x="3078163" y="4410075"/>
          <p14:tracePt t="40471" x="3141663" y="4310063"/>
          <p14:tracePt t="40504" x="3205163" y="4210050"/>
          <p14:tracePt t="40536" x="3314700" y="4137025"/>
          <p14:tracePt t="40569" x="3424238" y="4081463"/>
          <p14:tracePt t="40600" x="3562350" y="4017963"/>
          <p14:tracePt t="40631" x="3771900" y="3963988"/>
          <p14:tracePt t="40662" x="4127500" y="3927475"/>
          <p14:tracePt t="40694" x="4346575" y="3927475"/>
          <p14:tracePt t="40727" x="4484688" y="3889375"/>
          <p14:tracePt t="40759" x="4675188" y="3835400"/>
          <p14:tracePt t="40790" x="4840288" y="3825875"/>
          <p14:tracePt t="40831" x="5187950" y="3789363"/>
          <p14:tracePt t="40872" x="5670550" y="3735388"/>
          <p14:tracePt t="40902" x="5918200" y="3725863"/>
          <p14:tracePt t="40933" x="6100763" y="3725863"/>
          <p14:tracePt t="40965" x="6256338" y="3725863"/>
          <p14:tracePt t="40996" x="6410325" y="3743325"/>
          <p14:tracePt t="41026" x="6565900" y="3752850"/>
          <p14:tracePt t="41069" x="6777038" y="3771900"/>
          <p14:tracePt t="41115" x="6996113" y="3835400"/>
          <p14:tracePt t="41152" x="7315200" y="3981450"/>
          <p14:tracePt t="41182" x="7543800" y="4081463"/>
          <p14:tracePt t="41213" x="7735888" y="4183063"/>
          <p14:tracePt t="41243" x="7972425" y="4319588"/>
          <p14:tracePt t="41273" x="8174038" y="4519613"/>
          <p14:tracePt t="41304" x="8320088" y="4711700"/>
          <p14:tracePt t="41335" x="8383588" y="4803775"/>
          <p14:tracePt t="41367" x="8410575" y="4857750"/>
          <p14:tracePt t="41397" x="8439150" y="4884738"/>
          <p14:tracePt t="41429" x="8447088" y="4894263"/>
          <p14:tracePt t="41909" x="8466138" y="4940300"/>
          <p14:tracePt t="41942" x="8475663" y="4967288"/>
          <p14:tracePt t="41972" x="8475663" y="4995863"/>
          <p14:tracePt t="42003" x="8483600" y="5032375"/>
          <p14:tracePt t="42036" x="8483600" y="5059363"/>
          <p14:tracePt t="42066" x="8483600" y="5068888"/>
          <p14:tracePt t="42099" x="8483600" y="5095875"/>
          <p14:tracePt t="42130" x="8483600" y="5122863"/>
          <p14:tracePt t="42162" x="8483600" y="5178425"/>
          <p14:tracePt t="42196" x="8483600" y="5232400"/>
          <p14:tracePt t="42231" x="8483600" y="5324475"/>
          <p14:tracePt t="42265" x="8456613" y="5470525"/>
          <p14:tracePt t="42295" x="8456613" y="5514975"/>
          <p14:tracePt t="42329" x="8439150" y="5597525"/>
          <p14:tracePt t="42362" x="8439150" y="5624513"/>
          <p14:tracePt t="42392" x="8429625" y="5643563"/>
          <p14:tracePt t="42426" x="8429625" y="5661025"/>
          <p14:tracePt t="43123" x="8402638" y="5707063"/>
          <p14:tracePt t="43158" x="8320088" y="5826125"/>
          <p14:tracePt t="43192" x="8220075" y="5926138"/>
          <p14:tracePt t="43227" x="8108950" y="6008688"/>
          <p14:tracePt t="43258" x="8027988" y="6045200"/>
          <p14:tracePt t="43288" x="7999413" y="6045200"/>
          <p14:tracePt t="43318" x="7954963" y="6054725"/>
          <p14:tracePt t="43348" x="7835900" y="6054725"/>
          <p14:tracePt t="43381" x="7680325" y="6054725"/>
          <p14:tracePt t="43411" x="7553325" y="6054725"/>
          <p14:tracePt t="43447" x="7378700" y="6054725"/>
          <p14:tracePt t="43483" x="7159625" y="6054725"/>
          <p14:tracePt t="43516" x="7032625" y="6054725"/>
          <p14:tracePt t="43547" x="6850063" y="6018213"/>
          <p14:tracePt t="43580" x="6731000" y="5807075"/>
          <p14:tracePt t="43609" x="6557963" y="5514975"/>
          <p14:tracePt t="43610" x="6475413" y="5397500"/>
          <p14:tracePt t="43649" x="5854700" y="4840288"/>
          <p14:tracePt t="43683" x="5324475" y="4511675"/>
          <p14:tracePt t="43714" x="4968875" y="4310063"/>
          <p14:tracePt t="43745" x="4794250" y="4146550"/>
          <p14:tracePt t="43778" x="4721225" y="3971925"/>
          <p14:tracePt t="43810" x="4667250" y="3889375"/>
          <p14:tracePt t="43849" x="4667250" y="3881438"/>
          <p14:tracePt t="44260" x="4711700" y="3889375"/>
          <p14:tracePt t="44299" x="5032375" y="3990975"/>
          <p14:tracePt t="44344" x="5789613" y="4090988"/>
          <p14:tracePt t="44376" x="6446838" y="4137025"/>
          <p14:tracePt t="44412" x="7059613" y="4183063"/>
          <p14:tracePt t="44442" x="7288213" y="4183063"/>
          <p14:tracePt t="44480" x="7553325" y="4183063"/>
          <p14:tracePt t="44511" x="7662863" y="4183063"/>
          <p14:tracePt t="44545" x="7707313" y="4173538"/>
          <p14:tracePt t="44579" x="7772400" y="4164013"/>
          <p14:tracePt t="44611" x="7780338" y="4154488"/>
          <p14:tracePt t="45639" x="7780338" y="4164013"/>
          <p14:tracePt t="45669" x="7753350" y="4210050"/>
          <p14:tracePt t="45700" x="7743825" y="4219575"/>
          <p14:tracePt t="45732" x="7699375" y="4283075"/>
          <p14:tracePt t="45765" x="7662863" y="4337050"/>
          <p14:tracePt t="45794" x="7589838" y="4429125"/>
          <p14:tracePt t="45825" x="7497763" y="4519613"/>
          <p14:tracePt t="45856" x="7397750" y="4648200"/>
          <p14:tracePt t="45887" x="7296150" y="4721225"/>
          <p14:tracePt t="45917" x="7242175" y="4803775"/>
          <p14:tracePt t="45951" x="7178675" y="4876800"/>
          <p14:tracePt t="45981" x="7132638" y="4922838"/>
          <p14:tracePt t="46013" x="7113588" y="4986338"/>
          <p14:tracePt t="46046" x="7077075" y="5105400"/>
          <p14:tracePt t="46079" x="7040563" y="5214938"/>
          <p14:tracePt t="46114" x="6986588" y="5360988"/>
          <p14:tracePt t="46145" x="6959600" y="5478463"/>
          <p14:tracePt t="46174" x="6950075" y="5524500"/>
          <p14:tracePt t="46208" x="6950075" y="5551488"/>
          <p14:tracePt t="46269" x="6950075" y="5570538"/>
          <p14:tracePt t="46299" x="6940550" y="5588000"/>
          <p14:tracePt t="46329" x="6940550" y="5607050"/>
          <p14:tracePt t="46360" x="6940550" y="5624513"/>
          <p14:tracePt t="46399" x="6940550" y="5643563"/>
          <p14:tracePt t="46436" x="6940550" y="5670550"/>
          <p14:tracePt t="46468" x="6940550" y="5689600"/>
          <p14:tracePt t="46498" x="6940550" y="5707063"/>
          <p14:tracePt t="46727" x="6940550" y="5726113"/>
          <p14:tracePt t="46756" x="6940550" y="5770563"/>
          <p14:tracePt t="46787" x="6940550" y="5789613"/>
          <p14:tracePt t="48113" x="6940550" y="5816600"/>
          <p14:tracePt t="48146" x="6931025" y="5889625"/>
          <p14:tracePt t="48177" x="6923088" y="5945188"/>
          <p14:tracePt t="48206" x="6923088" y="5972175"/>
          <p14:tracePt t="48243" x="6923088" y="6018213"/>
          <p14:tracePt t="48278" x="6950075" y="6054725"/>
          <p14:tracePt t="48310" x="6986588" y="6054725"/>
          <p14:tracePt t="48345" x="6996113" y="6064250"/>
          <p14:tracePt t="48379" x="6996113" y="6072188"/>
          <p14:tracePt t="48697" x="7013575" y="6091238"/>
          <p14:tracePt t="48727" x="7023100" y="6100763"/>
          <p14:tracePt t="48757" x="7004050" y="6100763"/>
          <p14:tracePt t="48794" x="6967538" y="6145213"/>
          <p14:tracePt t="48825" x="6940550" y="6173788"/>
          <p14:tracePt t="48856" x="6940550" y="6181725"/>
          <p14:tracePt t="48919" x="6940550" y="6210300"/>
          <p14:tracePt t="48951" x="6940550" y="6237288"/>
          <p14:tracePt t="48981" x="6940550" y="6254750"/>
          <p14:tracePt t="49101" x="6940550" y="6264275"/>
          <p14:tracePt t="49132" x="6940550" y="6310313"/>
          <p14:tracePt t="49166" x="6959600" y="6346825"/>
          <p14:tracePt t="49467" x="6959600" y="6356350"/>
          <p14:tracePt t="49629" x="6923088" y="6356350"/>
          <p14:tracePt t="49660" x="6858000" y="6410325"/>
          <p14:tracePt t="49691" x="6821488" y="6556375"/>
          <p14:tracePt t="49727" x="6777038" y="6665913"/>
          <p14:tracePt t="49758" x="6667500" y="6775450"/>
          <p14:tracePt t="49787" x="6584950" y="6838950"/>
          <p14:tracePt t="49822" x="6511925" y="6848475"/>
          <p14:tracePt t="50008" x="4813300" y="6538913"/>
          <p14:tracePt t="50039" x="4283075" y="6356350"/>
          <p14:tracePt t="50083" x="4073525" y="6291263"/>
          <p14:tracePt t="50085" x="4064000" y="6273800"/>
          <p14:tracePt t="50278" x="4064000" y="6264275"/>
          <p14:tracePt t="50312" x="4064000" y="6254750"/>
          <p14:tracePt t="50343" x="4064000" y="6246813"/>
          <p14:tracePt t="50606" x="4073525" y="6237288"/>
          <p14:tracePt t="50859" x="4083050" y="6237288"/>
          <p14:tracePt t="51024" x="4090988" y="6237288"/>
          <p14:tracePt t="54823" x="4110038" y="6237288"/>
          <p14:tracePt t="54859" x="4156075" y="6237288"/>
          <p14:tracePt t="55479" x="4173538" y="6237288"/>
          <p14:tracePt t="55509" x="4219575" y="6210300"/>
          <p14:tracePt t="55541" x="4229100" y="6210300"/>
          <p14:tracePt t="55703" x="4237038" y="6210300"/>
          <p14:tracePt t="55735" x="4346575" y="6246813"/>
          <p14:tracePt t="55775" x="4511675" y="6300788"/>
          <p14:tracePt t="55806" x="4648200" y="6346825"/>
          <p14:tracePt t="55838" x="4703763" y="6364288"/>
          <p14:tracePt t="55871" x="4821238" y="6383338"/>
          <p14:tracePt t="55915" x="4976813" y="6383338"/>
          <p14:tracePt t="55951" x="5059363" y="6373813"/>
          <p14:tracePt t="55983" x="5114925" y="6346825"/>
          <p14:tracePt t="56014" x="5151438" y="6319838"/>
          <p14:tracePt t="56046" x="5159375" y="6319838"/>
          <p14:tracePt t="57789" x="5195888" y="6300788"/>
          <p14:tracePt t="57826" x="5278438" y="6300788"/>
          <p14:tracePt t="57859" x="5443538" y="6300788"/>
          <p14:tracePt t="57890" x="5726113" y="6300788"/>
          <p14:tracePt t="57926" x="5808663" y="6300788"/>
          <p14:tracePt t="57956" x="5854700" y="6283325"/>
          <p14:tracePt t="57990" x="5908675" y="6273800"/>
          <p14:tracePt t="58026" x="6045200" y="6273800"/>
          <p14:tracePt t="58057" x="6237288" y="6210300"/>
          <p14:tracePt t="58093" x="6757988" y="6035675"/>
          <p14:tracePt t="58128" x="7123113" y="5899150"/>
          <p14:tracePt t="58159" x="7424738" y="5807075"/>
          <p14:tracePt t="58191" x="7716838" y="5726113"/>
          <p14:tracePt t="58226" x="7918450" y="5653088"/>
          <p14:tracePt t="58257" x="8018463" y="5588000"/>
          <p14:tracePt t="58292" x="8072438" y="5551488"/>
          <p14:tracePt t="58327" x="8118475" y="5514975"/>
          <p14:tracePt t="58357" x="8174038" y="5470525"/>
          <p14:tracePt t="58388" x="8220075" y="5451475"/>
          <p14:tracePt t="58419" x="8274050" y="5414963"/>
          <p14:tracePt t="58451" x="8329613" y="5378450"/>
          <p14:tracePt t="58483" x="8356600" y="5368925"/>
          <p14:tracePt t="58514" x="8383588" y="5368925"/>
          <p14:tracePt t="58545" x="8393113" y="5368925"/>
          <p14:tracePt t="58579" x="8429625" y="5360988"/>
          <p14:tracePt t="58614" x="8466138" y="5324475"/>
          <p14:tracePt t="58650" x="8520113" y="5295900"/>
          <p14:tracePt t="58683" x="8639175" y="5268913"/>
          <p14:tracePt t="58714" x="8694738" y="5259388"/>
          <p14:tracePt t="58747" x="8731250" y="5232400"/>
          <p14:tracePt t="58780" x="8785225" y="5222875"/>
          <p14:tracePt t="58810" x="8840788" y="5205413"/>
          <p14:tracePt t="58811" x="8848725" y="5195888"/>
          <p14:tracePt t="58846" x="8858250" y="5195888"/>
          <p14:tracePt t="58882" x="8877300" y="5178425"/>
          <p14:tracePt t="58915" x="8894763" y="5168900"/>
          <p14:tracePt t="58946" x="8931275" y="5141913"/>
          <p14:tracePt t="58984" x="8977313" y="5113338"/>
          <p14:tracePt t="59023" x="9132888" y="5040313"/>
          <p14:tracePt t="59056" x="9159875" y="5032375"/>
          <p14:tracePt t="64953" x="9159875" y="5040313"/>
          <p14:tracePt t="64985" x="9105900" y="5113338"/>
          <p14:tracePt t="65026" x="9069388" y="5159375"/>
          <p14:tracePt t="65126" x="9050338" y="5159375"/>
          <p14:tracePt t="65158" x="9023350" y="5095875"/>
          <p14:tracePt t="65158" x="9023350" y="5068888"/>
          <p14:tracePt t="65194" x="9013825" y="4894263"/>
          <p14:tracePt t="65228" x="9040813" y="4721225"/>
          <p14:tracePt t="65260" x="9096375" y="4529138"/>
          <p14:tracePt t="65292" x="9150350" y="4383088"/>
          <p14:tracePt t="65324" x="9178925" y="4292600"/>
          <p14:tracePt t="65356" x="9196388" y="4200525"/>
          <p14:tracePt t="65388" x="9205913" y="4146550"/>
          <p14:tracePt t="65419" x="9223375" y="4127500"/>
          <p14:tracePt t="65452" x="9223375" y="4117975"/>
          <p14:tracePt t="65484" x="9223375" y="4090988"/>
          <p14:tracePt t="65515" x="9223375" y="4017963"/>
          <p14:tracePt t="65547" x="9223375" y="3971925"/>
          <p14:tracePt t="65580" x="9223375" y="3944938"/>
          <p14:tracePt t="65613" x="9223375" y="3917950"/>
          <p14:tracePt t="65647" x="9232900" y="3816350"/>
          <p14:tracePt t="65679" x="9232900" y="3752850"/>
          <p14:tracePt t="65713" x="9242425" y="3752850"/>
          <p14:tracePt t="65837" x="9242425" y="3779838"/>
          <p14:tracePt t="65869" x="9242425" y="3981450"/>
          <p14:tracePt t="65905" x="9288463" y="4191000"/>
          <p14:tracePt t="65942" x="9315450" y="4429125"/>
          <p14:tracePt t="65979" x="9315450" y="4592638"/>
          <p14:tracePt t="66011" x="9315450" y="4730750"/>
          <p14:tracePt t="66042" x="9296400" y="4821238"/>
          <p14:tracePt t="66077" x="9278938" y="4995863"/>
          <p14:tracePt t="66114" x="9278938" y="5086350"/>
          <p14:tracePt t="66148" x="9278938" y="5122863"/>
          <p14:tracePt t="66308" x="9278938" y="5141913"/>
          <p14:tracePt t="66826" x="9259888" y="5178425"/>
          <p14:tracePt t="66861" x="9251950" y="5214938"/>
          <p14:tracePt t="66897" x="9242425" y="5251450"/>
          <p14:tracePt t="66930" x="9232900" y="5287963"/>
          <p14:tracePt t="66962" x="9223375" y="5295900"/>
          <p14:tracePt t="67057" x="9215438" y="5305425"/>
          <p14:tracePt t="67311" x="9215438" y="5332413"/>
          <p14:tracePt t="67720" x="9205913" y="5341938"/>
          <p14:tracePt t="67911" x="9196388" y="5351463"/>
          <p14:tracePt t="69206" x="9196388" y="5360988"/>
          <p14:tracePt t="69774" x="9196388" y="5368925"/>
          <p14:tracePt t="74728" x="9186863" y="5414963"/>
          <p14:tracePt t="74766" x="9050338" y="5624513"/>
          <p14:tracePt t="74807" x="8877300" y="5899150"/>
          <p14:tracePt t="74838" x="8867775" y="5926138"/>
          <p14:tracePt t="75124" x="8877300" y="5881688"/>
          <p14:tracePt t="75156" x="8877300" y="5872163"/>
          <p14:tracePt t="89888" x="8867775" y="5816600"/>
          <p14:tracePt t="89923" x="8831263" y="5707063"/>
          <p14:tracePt t="89958" x="8812213" y="5451475"/>
          <p14:tracePt t="89992" x="8812213" y="4867275"/>
          <p14:tracePt t="90029" x="9050338" y="3971925"/>
          <p14:tracePt t="90062" x="9882188" y="2584450"/>
          <p14:tracePt t="90095" x="11214100" y="1277938"/>
          <p14:tracePt t="90128" x="12072938" y="538163"/>
          <p14:tracePt t="90161" x="12072938" y="530225"/>
          <p14:tracePt t="90194" x="12072938" y="520700"/>
          <p14:tracePt t="90261" x="12072938" y="511175"/>
          <p14:tracePt t="90326" x="12072938" y="593725"/>
          <p14:tracePt t="90359" x="12165013" y="9398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553AE-9BF2-4983-9C5F-8A9A2AF20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12178" r="25169" b="74902"/>
          <a:stretch/>
        </p:blipFill>
        <p:spPr>
          <a:xfrm>
            <a:off x="352543" y="2057400"/>
            <a:ext cx="11486914" cy="3124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B1EA8-421E-4264-97C8-3B7456BF421D}"/>
              </a:ext>
            </a:extLst>
          </p:cNvPr>
          <p:cNvSpPr txBox="1"/>
          <p:nvPr/>
        </p:nvSpPr>
        <p:spPr>
          <a:xfrm>
            <a:off x="626165" y="660301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Arial-SGK-TV" pitchFamily="2" charset="0"/>
                <a:cs typeface="Arial-SGK-TV" pitchFamily="2" charset="0"/>
              </a:rPr>
              <a:t>2. Nói tên và ý nghĩa của đèn hiệu, biển báo sau. Em phải làm gì để đảm bảo an toàn khi gặp các biển báo đó?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6117E0-1774-487B-8415-110B535E649E}"/>
              </a:ext>
            </a:extLst>
          </p:cNvPr>
          <p:cNvSpPr/>
          <p:nvPr/>
        </p:nvSpPr>
        <p:spPr>
          <a:xfrm>
            <a:off x="1295400" y="5486400"/>
            <a:ext cx="25146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Được đi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6A3855-5BC8-4F83-BD69-BD23BCB0C0E5}"/>
              </a:ext>
            </a:extLst>
          </p:cNvPr>
          <p:cNvSpPr/>
          <p:nvPr/>
        </p:nvSpPr>
        <p:spPr>
          <a:xfrm>
            <a:off x="4438650" y="5486400"/>
            <a:ext cx="33147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Giảm tốc độ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57462D-D9EF-4F76-AB37-C52BFDA40E49}"/>
              </a:ext>
            </a:extLst>
          </p:cNvPr>
          <p:cNvSpPr/>
          <p:nvPr/>
        </p:nvSpPr>
        <p:spPr>
          <a:xfrm>
            <a:off x="8305800" y="5501480"/>
            <a:ext cx="33147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Dừng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1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  <p:extLst mod="1">
    <p:ext uri="{3A86A75C-4F4B-4683-9AE1-C65F6400EC91}">
      <p14:laserTraceLst xmlns:p14="http://schemas.microsoft.com/office/powerpoint/2010/main">
        <p14:tracePtLst>
          <p14:tracePt t="98" x="1871663" y="2338388"/>
          <p14:tracePt t="135" x="1817688" y="1835150"/>
          <p14:tracePt t="155" x="1790700" y="1671638"/>
          <p14:tracePt t="173" x="1762125" y="1598613"/>
          <p14:tracePt t="180" x="1754188" y="1570038"/>
          <p14:tracePt t="256" x="1744663" y="1552575"/>
          <p14:tracePt t="275" x="1708150" y="1443038"/>
          <p14:tracePt t="307" x="1625600" y="1333500"/>
          <p14:tracePt t="314" x="1579563" y="1314450"/>
          <p14:tracePt t="332" x="1533525" y="1250950"/>
          <p14:tracePt t="345" x="1470025" y="1187450"/>
          <p14:tracePt t="357" x="1433513" y="1141413"/>
          <p14:tracePt t="376" x="1343025" y="1095375"/>
          <p14:tracePt t="407" x="1150938" y="1068388"/>
          <p14:tracePt t="432" x="1077913" y="1050925"/>
          <p14:tracePt t="454" x="977900" y="1031875"/>
          <p14:tracePt t="473" x="968375" y="1031875"/>
          <p14:tracePt t="544" x="949325" y="1031875"/>
          <p14:tracePt t="590" x="931863" y="1041400"/>
          <p14:tracePt t="597" x="912813" y="1087438"/>
          <p14:tracePt t="620" x="912813" y="1168400"/>
          <p14:tracePt t="628" x="912813" y="1196975"/>
          <p14:tracePt t="659" x="912813" y="1223963"/>
          <p14:tracePt t="756" x="904875" y="1241425"/>
          <p14:tracePt t="1724" x="922338" y="1241425"/>
          <p14:tracePt t="1743" x="1004888" y="1204913"/>
          <p14:tracePt t="1762" x="1077913" y="1187450"/>
          <p14:tracePt t="1774" x="1131888" y="1168400"/>
          <p14:tracePt t="1792" x="1204913" y="1168400"/>
          <p14:tracePt t="1812" x="1270000" y="1168400"/>
          <p14:tracePt t="1824" x="1323975" y="1168400"/>
          <p14:tracePt t="1859" x="1406525" y="1168400"/>
          <p14:tracePt t="1874" x="1443038" y="1168400"/>
          <p14:tracePt t="1893" x="1479550" y="1168400"/>
          <p14:tracePt t="1905" x="1570038" y="1177925"/>
          <p14:tracePt t="1926" x="1635125" y="1187450"/>
          <p14:tracePt t="1944" x="1717675" y="1196975"/>
          <p14:tracePt t="1957" x="1817688" y="1223963"/>
          <p14:tracePt t="1976" x="1917700" y="1233488"/>
          <p14:tracePt t="1994" x="1981200" y="1260475"/>
          <p14:tracePt t="2005" x="2000250" y="1270000"/>
          <p14:tracePt t="2024" x="2017713" y="1270000"/>
          <p14:tracePt t="2038" x="2036763" y="1277938"/>
          <p14:tracePt t="2059" x="2082800" y="1287463"/>
          <p14:tracePt t="2066" x="2119313" y="1296988"/>
          <p14:tracePt t="2089" x="2163763" y="1296988"/>
          <p14:tracePt t="2106" x="2228850" y="1306513"/>
          <p14:tracePt t="2113" x="2236788" y="1314450"/>
          <p14:tracePt t="2132" x="2246313" y="1314450"/>
          <p14:tracePt t="2162" x="2265363" y="1314450"/>
          <p14:tracePt t="2181" x="2282825" y="1314450"/>
          <p14:tracePt t="2194" x="2319338" y="1314450"/>
          <p14:tracePt t="2211" x="2382838" y="1333500"/>
          <p14:tracePt t="2223" x="2438400" y="1333500"/>
          <p14:tracePt t="2242" x="2493963" y="1333500"/>
          <p14:tracePt t="2261" x="2520950" y="1333500"/>
          <p14:tracePt t="2272" x="2547938" y="1333500"/>
          <p14:tracePt t="2291" x="2557463" y="1333500"/>
          <p14:tracePt t="2306" x="2566988" y="1333500"/>
          <p14:tracePt t="2327" x="2584450" y="1333500"/>
          <p14:tracePt t="2337" x="2611438" y="1333500"/>
          <p14:tracePt t="2356" x="2647950" y="1343025"/>
          <p14:tracePt t="2373" x="2720975" y="1350963"/>
          <p14:tracePt t="2380" x="2757488" y="1350963"/>
          <p14:tracePt t="2399" x="2859088" y="1360488"/>
          <p14:tracePt t="2411" x="2876550" y="1360488"/>
          <p14:tracePt t="2430" x="2913063" y="1360488"/>
          <p14:tracePt t="2442" x="2922588" y="1360488"/>
          <p14:tracePt t="2460" x="2940050" y="1360488"/>
          <p14:tracePt t="2475" x="2959100" y="1360488"/>
          <p14:tracePt t="2495" x="3005138" y="1360488"/>
          <p14:tracePt t="2507" x="3022600" y="1360488"/>
          <p14:tracePt t="2525" x="3049588" y="1360488"/>
          <p14:tracePt t="2544" x="3078163" y="1370013"/>
          <p14:tracePt t="2555" x="3086100" y="1370013"/>
          <p14:tracePt t="2574" x="3114675" y="1379538"/>
          <p14:tracePt t="2679" x="3122613" y="1379538"/>
          <p14:tracePt t="2691" x="3151188" y="1379538"/>
          <p14:tracePt t="2710" x="3168650" y="1379538"/>
          <p14:tracePt t="2729" x="3195638" y="1387475"/>
          <p14:tracePt t="2741" x="3224213" y="1387475"/>
          <p14:tracePt t="2758" x="3232150" y="1387475"/>
          <p14:tracePt t="2778" x="3270250" y="1387475"/>
          <p14:tracePt t="2789" x="3278188" y="1387475"/>
          <p14:tracePt t="2808" x="3306763" y="1387475"/>
          <p14:tracePt t="2816" x="3333750" y="1387475"/>
          <p14:tracePt t="2842" x="3379788" y="1397000"/>
          <p14:tracePt t="2871" x="3416300" y="1397000"/>
          <p14:tracePt t="2878" x="3433763" y="1416050"/>
          <p14:tracePt t="2896" x="3452813" y="1416050"/>
          <p14:tracePt t="2915" x="3470275" y="1416050"/>
          <p14:tracePt t="2927" x="3489325" y="1416050"/>
          <p14:tracePt t="2959" x="3533775" y="1416050"/>
          <p14:tracePt t="2977" x="3570288" y="1416050"/>
          <p14:tracePt t="2990" x="3606800" y="1416050"/>
          <p14:tracePt t="3010" x="3625850" y="1423988"/>
          <p14:tracePt t="3021" x="3652838" y="1423988"/>
          <p14:tracePt t="3043" x="3708400" y="1423988"/>
          <p14:tracePt t="3060" x="3725863" y="1423988"/>
          <p14:tracePt t="3078" x="3744913" y="1423988"/>
          <p14:tracePt t="3090" x="3762375" y="1433513"/>
          <p14:tracePt t="3111" x="3798888" y="1443038"/>
          <p14:tracePt t="3123" x="3854450" y="1452563"/>
          <p14:tracePt t="3141" x="3890963" y="1470025"/>
          <p14:tracePt t="3156" x="3954463" y="1479550"/>
          <p14:tracePt t="3176" x="4027488" y="1497013"/>
          <p14:tracePt t="3194" x="4110038" y="1516063"/>
          <p14:tracePt t="3206" x="4156075" y="1525588"/>
          <p14:tracePt t="3223" x="4273550" y="1543050"/>
          <p14:tracePt t="3242" x="4411663" y="1552575"/>
          <p14:tracePt t="3261" x="4484688" y="1562100"/>
          <p14:tracePt t="3272" x="4538663" y="1570038"/>
          <p14:tracePt t="3292" x="4611688" y="1589088"/>
          <p14:tracePt t="3310" x="4648200" y="1598613"/>
          <p14:tracePt t="3324" x="4694238" y="1598613"/>
          <p14:tracePt t="3345" x="4767263" y="1625600"/>
          <p14:tracePt t="3362" x="4803775" y="1643063"/>
          <p14:tracePt t="3374" x="4830763" y="1652588"/>
          <p14:tracePt t="3392" x="4903788" y="1652588"/>
          <p14:tracePt t="3411" x="4940300" y="1652588"/>
          <p14:tracePt t="3423" x="4968875" y="1662113"/>
          <p14:tracePt t="3442" x="5032375" y="1679575"/>
          <p14:tracePt t="3461" x="5105400" y="1689100"/>
          <p14:tracePt t="3473" x="5178425" y="1689100"/>
          <p14:tracePt t="3491" x="5224463" y="1689100"/>
          <p14:tracePt t="3510" x="5278438" y="1689100"/>
          <p14:tracePt t="3528" x="5305425" y="1689100"/>
          <p14:tracePt t="3540" x="5334000" y="1689100"/>
          <p14:tracePt t="3559" x="5378450" y="1689100"/>
          <p14:tracePt t="3574" x="5414963" y="1689100"/>
          <p14:tracePt t="3592" x="5424488" y="1689100"/>
          <p14:tracePt t="3613" x="5480050" y="1689100"/>
          <p14:tracePt t="3624" x="5507038" y="1689100"/>
          <p14:tracePt t="3642" x="5516563" y="1698625"/>
          <p14:tracePt t="3661" x="5543550" y="1698625"/>
          <p14:tracePt t="3673" x="5553075" y="1698625"/>
          <p14:tracePt t="3693" x="5589588" y="1698625"/>
          <p14:tracePt t="3710" x="5597525" y="1698625"/>
          <p14:tracePt t="3739" x="5616575" y="1698625"/>
          <p14:tracePt t="3746" x="5626100" y="1698625"/>
          <p14:tracePt t="3759" x="5662613" y="1698625"/>
          <p14:tracePt t="3778" x="5689600" y="1698625"/>
          <p14:tracePt t="3790" x="5699125" y="1698625"/>
          <p14:tracePt t="3809" x="5716588" y="1698625"/>
          <p14:tracePt t="3828" x="5745163" y="1698625"/>
          <p14:tracePt t="3839" x="5762625" y="1708150"/>
          <p14:tracePt t="3858" x="5808663" y="1708150"/>
          <p14:tracePt t="3878" x="5826125" y="1708150"/>
          <p14:tracePt t="3909" x="5862638" y="1708150"/>
          <p14:tracePt t="3924" x="5908675" y="1708150"/>
          <p14:tracePt t="3942" x="6000750" y="1708150"/>
          <p14:tracePt t="3961" x="6100763" y="1708150"/>
          <p14:tracePt t="3975" x="6191250" y="1708150"/>
          <p14:tracePt t="3993" x="6292850" y="1662113"/>
          <p14:tracePt t="4012" x="6429375" y="1625600"/>
          <p14:tracePt t="4024" x="6456363" y="1606550"/>
          <p14:tracePt t="4043" x="6529388" y="1570038"/>
          <p14:tracePt t="4061" x="6575425" y="1562100"/>
          <p14:tracePt t="4074" x="6584950" y="1562100"/>
          <p14:tracePt t="4082" x="6594475" y="1562100"/>
          <p14:tracePt t="4178" x="6611938" y="1552575"/>
          <p14:tracePt t="4371" x="6630988" y="1543050"/>
          <p14:tracePt t="4396" x="6721475" y="1497013"/>
          <p14:tracePt t="4410" x="6757988" y="1489075"/>
          <p14:tracePt t="4428" x="6831013" y="1489075"/>
          <p14:tracePt t="4441" x="6850063" y="1479550"/>
          <p14:tracePt t="4460" x="6904038" y="1460500"/>
          <p14:tracePt t="4472" x="6913563" y="1460500"/>
          <p14:tracePt t="4491" x="6931025" y="1460500"/>
          <p14:tracePt t="4510" x="6996113" y="1460500"/>
          <p14:tracePt t="4528" x="7086600" y="1460500"/>
          <p14:tracePt t="4540" x="7105650" y="1460500"/>
          <p14:tracePt t="4559" x="7178675" y="1460500"/>
          <p14:tracePt t="4568" x="7205663" y="1460500"/>
          <p14:tracePt t="4581" x="7242175" y="1470025"/>
          <p14:tracePt t="4605" x="7296150" y="1489075"/>
          <p14:tracePt t="4613" x="7305675" y="1489075"/>
          <p14:tracePt t="4633" x="7342188" y="1489075"/>
          <p14:tracePt t="4650" x="7361238" y="1489075"/>
          <p14:tracePt t="4662" x="7407275" y="1489075"/>
          <p14:tracePt t="4681" x="7443788" y="1489075"/>
          <p14:tracePt t="4693" x="7480300" y="1497013"/>
          <p14:tracePt t="4706" x="7516813" y="1497013"/>
          <p14:tracePt t="4726" x="7534275" y="1497013"/>
          <p14:tracePt t="4745" x="7561263" y="1497013"/>
          <p14:tracePt t="4757" x="7597775" y="1497013"/>
          <p14:tracePt t="4775" x="7607300" y="1497013"/>
          <p14:tracePt t="4794" x="7626350" y="1497013"/>
          <p14:tracePt t="4806" x="7634288" y="1497013"/>
          <p14:tracePt t="4825" x="7653338" y="1497013"/>
          <p14:tracePt t="4832" x="7670800" y="1497013"/>
          <p14:tracePt t="4860" x="7707313" y="1497013"/>
          <p14:tracePt t="4869" x="7753350" y="1497013"/>
          <p14:tracePt t="4888" x="7762875" y="1497013"/>
          <p14:tracePt t="4895" x="7772400" y="1497013"/>
          <p14:tracePt t="4930" x="7789863" y="1497013"/>
          <p14:tracePt t="4967" x="7808913" y="1497013"/>
          <p14:tracePt t="4978" x="7835900" y="1497013"/>
          <p14:tracePt t="4996" x="7853363" y="1497013"/>
          <p14:tracePt t="5010" x="7881938" y="1497013"/>
          <p14:tracePt t="5027" x="7889875" y="1497013"/>
          <p14:tracePt t="5045" x="7899400" y="1497013"/>
          <p14:tracePt t="5064" x="7918450" y="1497013"/>
          <p14:tracePt t="5082" x="7935913" y="1489075"/>
          <p14:tracePt t="5093" x="7954963" y="1489075"/>
          <p14:tracePt t="5112" x="7981950" y="1489075"/>
          <p14:tracePt t="5125" x="7991475" y="1489075"/>
          <p14:tracePt t="5144" x="8008938" y="1479550"/>
          <p14:tracePt t="5156" x="8027988" y="1479550"/>
          <p14:tracePt t="5180" x="8027988" y="1470025"/>
          <p14:tracePt t="5244" x="8045450" y="1470025"/>
          <p14:tracePt t="5272" x="8072438" y="1460500"/>
          <p14:tracePt t="5364" x="8091488" y="1460500"/>
          <p14:tracePt t="5384" x="8101013" y="1460500"/>
          <p14:tracePt t="5394" x="8108950" y="1460500"/>
          <p14:tracePt t="5413" x="8128000" y="1460500"/>
          <p14:tracePt t="5426" x="8147050" y="1460500"/>
          <p14:tracePt t="5445" x="8164513" y="1460500"/>
          <p14:tracePt t="5464" x="8174038" y="1460500"/>
          <p14:tracePt t="5493" x="8220075" y="1460500"/>
          <p14:tracePt t="5521" x="8237538" y="1460500"/>
          <p14:tracePt t="5538" x="8256588" y="1460500"/>
          <p14:tracePt t="5580" x="8293100" y="1460500"/>
          <p14:tracePt t="5598" x="8320088" y="1460500"/>
          <p14:tracePt t="5610" x="8329613" y="1460500"/>
          <p14:tracePt t="5630" x="8366125" y="1460500"/>
          <p14:tracePt t="5642" x="8374063" y="1460500"/>
          <p14:tracePt t="5653" x="8393113" y="1460500"/>
          <p14:tracePt t="5668" x="8439150" y="1460500"/>
          <p14:tracePt t="5690" x="8466138" y="1460500"/>
          <p14:tracePt t="5698" x="8493125" y="1460500"/>
          <p14:tracePt t="5711" x="8520113" y="1460500"/>
          <p14:tracePt t="5730" x="8585200" y="1460500"/>
          <p14:tracePt t="5742" x="8602663" y="1460500"/>
          <p14:tracePt t="5768" x="8629650" y="1460500"/>
          <p14:tracePt t="5786" x="8639175" y="1460500"/>
          <p14:tracePt t="5817" x="8648700" y="1460500"/>
          <p14:tracePt t="5827" x="8658225" y="1460500"/>
          <p14:tracePt t="6011" x="8639175" y="1460500"/>
          <p14:tracePt t="6097" x="8621713" y="1470025"/>
          <p14:tracePt t="6121" x="8585200" y="1470025"/>
          <p14:tracePt t="6127" x="8548688" y="1506538"/>
          <p14:tracePt t="6146" x="8456613" y="1516063"/>
          <p14:tracePt t="6158" x="8429625" y="1516063"/>
          <p14:tracePt t="6174" x="8320088" y="1533525"/>
          <p14:tracePt t="6182" x="8256588" y="1552575"/>
          <p14:tracePt t="6203" x="8210550" y="1552575"/>
          <p14:tracePt t="6223" x="8201025" y="1552575"/>
          <p14:tracePt t="6297" x="8210550" y="1543050"/>
          <p14:tracePt t="6319" x="8237538" y="1506538"/>
          <p14:tracePt t="6327" x="8264525" y="1489075"/>
          <p14:tracePt t="6345" x="8283575" y="1479550"/>
          <p14:tracePt t="6358" x="8320088" y="1452563"/>
          <p14:tracePt t="6386" x="8439150" y="1406525"/>
          <p14:tracePt t="6405" x="8520113" y="1397000"/>
          <p14:tracePt t="6430" x="8612188" y="1370013"/>
          <p14:tracePt t="6448" x="8758238" y="1360488"/>
          <p14:tracePt t="6468" x="8894763" y="1333500"/>
          <p14:tracePt t="6488" x="8931275" y="1323975"/>
          <p14:tracePt t="6507" x="8940800" y="1323975"/>
          <p14:tracePt t="6514" x="8950325" y="1314450"/>
          <p14:tracePt t="6588" x="8959850" y="1314450"/>
          <p14:tracePt t="6607" x="9032875" y="1314450"/>
          <p14:tracePt t="6614" x="9113838" y="1314450"/>
          <p14:tracePt t="6634" x="9205913" y="1314450"/>
          <p14:tracePt t="6644" x="9278938" y="1314450"/>
          <p14:tracePt t="6657" x="9305925" y="1314450"/>
          <p14:tracePt t="6677" x="9434513" y="1314450"/>
          <p14:tracePt t="6705" x="9525000" y="1314450"/>
          <p14:tracePt t="6724" x="9588500" y="1314450"/>
          <p14:tracePt t="6747" x="9607550" y="1314450"/>
          <p14:tracePt t="8132" x="9661525" y="1306513"/>
          <p14:tracePt t="8146" x="9707563" y="1296988"/>
          <p14:tracePt t="8166" x="9744075" y="1270000"/>
          <p14:tracePt t="8177" x="9780588" y="1260475"/>
          <p14:tracePt t="8196" x="9817100" y="1250950"/>
          <p14:tracePt t="8214" x="9845675" y="1233488"/>
          <p14:tracePt t="8225" x="9890125" y="1204913"/>
          <p14:tracePt t="8244" x="9945688" y="1204913"/>
          <p14:tracePt t="8256" x="10018713" y="1204913"/>
          <p14:tracePt t="8274" x="10082213" y="1204913"/>
          <p14:tracePt t="8292" x="10145713" y="1204913"/>
          <p14:tracePt t="8304" x="10237788" y="1177925"/>
          <p14:tracePt t="8325" x="10337800" y="1160463"/>
          <p14:tracePt t="8332" x="10364788" y="1160463"/>
          <p14:tracePt t="8353" x="10539413" y="1141413"/>
          <p14:tracePt t="8373" x="10639425" y="1123950"/>
          <p14:tracePt t="8379" x="10685463" y="1123950"/>
          <p14:tracePt t="8398" x="10812463" y="1104900"/>
          <p14:tracePt t="8428" x="10868025" y="1068388"/>
          <p14:tracePt t="8441" x="10895013" y="1058863"/>
          <p14:tracePt t="8459" x="10931525" y="1050925"/>
          <p14:tracePt t="8477" x="10995025" y="985838"/>
          <p14:tracePt t="8507" x="11060113" y="968375"/>
          <p14:tracePt t="8527" x="11133138" y="939800"/>
          <p14:tracePt t="8555" x="11196638" y="939800"/>
          <p14:tracePt t="8574" x="11242675" y="931863"/>
          <p14:tracePt t="8600" x="11260138" y="931863"/>
          <p14:tracePt t="8620" x="11269663" y="931863"/>
          <p14:tracePt t="8638" x="11306175" y="922338"/>
          <p14:tracePt t="8663" x="11315700" y="922338"/>
          <p14:tracePt t="8676" x="11323638" y="922338"/>
          <p14:tracePt t="8694" x="11333163" y="922338"/>
          <p14:tracePt t="8707" x="11342688" y="922338"/>
          <p14:tracePt t="8743" x="11352213" y="922338"/>
          <p14:tracePt t="8755" x="11360150" y="922338"/>
          <p14:tracePt t="8792" x="11369675" y="922338"/>
          <p14:tracePt t="9194" x="11379200" y="922338"/>
          <p14:tracePt t="9292" x="11388725" y="922338"/>
          <p14:tracePt t="9455" x="11398250" y="922338"/>
          <p14:tracePt t="9480" x="11406188" y="922338"/>
          <p14:tracePt t="9493" x="11415713" y="922338"/>
          <p14:tracePt t="9505" x="11434763" y="922338"/>
          <p14:tracePt t="9525" x="11442700" y="922338"/>
          <p14:tracePt t="9544" x="11471275" y="922338"/>
          <p14:tracePt t="9557" x="11507788" y="922338"/>
          <p14:tracePt t="9574" x="11534775" y="922338"/>
          <p14:tracePt t="9593" x="11561763" y="922338"/>
          <p14:tracePt t="9606" x="11580813" y="922338"/>
          <p14:tracePt t="9625" x="11588750" y="922338"/>
          <p14:tracePt t="9644" x="11598275" y="922338"/>
          <p14:tracePt t="9679" x="11617325" y="922338"/>
          <p14:tracePt t="9693" x="11634788" y="922338"/>
          <p14:tracePt t="9711" x="11644313" y="922338"/>
          <p14:tracePt t="9740" x="11661775" y="922338"/>
          <p14:tracePt t="9761" x="11680825" y="922338"/>
          <p14:tracePt t="9780" x="11707813" y="922338"/>
          <p14:tracePt t="9798" x="11717338" y="922338"/>
          <p14:tracePt t="9827" x="11726863" y="922338"/>
          <p14:tracePt t="9861" x="11753850" y="939800"/>
          <p14:tracePt t="9880" x="11790363" y="939800"/>
          <p14:tracePt t="9893" x="11799888" y="949325"/>
          <p14:tracePt t="10007" x="11780838" y="985838"/>
          <p14:tracePt t="10022" x="11763375" y="995363"/>
          <p14:tracePt t="10048" x="11653838" y="1014413"/>
          <p14:tracePt t="10062" x="11607800" y="1022350"/>
          <p14:tracePt t="10075" x="11544300" y="1068388"/>
          <p14:tracePt t="10084" x="11452225" y="1068388"/>
          <p14:tracePt t="10102" x="11333163" y="1068388"/>
          <p14:tracePt t="10121" x="11187113" y="1087438"/>
          <p14:tracePt t="10128" x="10977563" y="1114425"/>
          <p14:tracePt t="10148" x="10739438" y="1160463"/>
          <p14:tracePt t="10161" x="10437813" y="1233488"/>
          <p14:tracePt t="10180" x="10118725" y="1314450"/>
          <p14:tracePt t="10192" x="9826625" y="1343025"/>
          <p14:tracePt t="10211" x="9534525" y="1370013"/>
          <p14:tracePt t="10224" x="9150350" y="1370013"/>
          <p14:tracePt t="10244" x="8775700" y="1370013"/>
          <p14:tracePt t="10256" x="8264525" y="1370013"/>
          <p14:tracePt t="10274" x="7726363" y="1387475"/>
          <p14:tracePt t="10293" x="7361238" y="1416050"/>
          <p14:tracePt t="10305" x="7086600" y="1443038"/>
          <p14:tracePt t="10323" x="6777038" y="1460500"/>
          <p14:tracePt t="10333" x="6575425" y="1479550"/>
          <p14:tracePt t="10358" x="5972175" y="1489075"/>
          <p14:tracePt t="10367" x="5781675" y="1489075"/>
          <p14:tracePt t="10370" x="5597525" y="1489075"/>
          <p14:tracePt t="10386" x="5341938" y="1489075"/>
          <p14:tracePt t="10405" x="5159375" y="1489075"/>
          <p14:tracePt t="10413" x="5078413" y="1489075"/>
          <p14:tracePt t="10431" x="4895850" y="1506538"/>
          <p14:tracePt t="10442" x="4821238" y="1516063"/>
          <p14:tracePt t="10461" x="4594225" y="1533525"/>
          <p14:tracePt t="10474" x="4575175" y="1543050"/>
          <p14:tracePt t="10493" x="4538663" y="1543050"/>
          <p14:tracePt t="10536" x="4511675" y="1543050"/>
          <p14:tracePt t="10559" x="4456113" y="1543050"/>
          <p14:tracePt t="10588" x="4429125" y="1543050"/>
          <p14:tracePt t="10607" x="4402138" y="1543050"/>
          <p14:tracePt t="10614" x="4383088" y="1543050"/>
          <p14:tracePt t="10639" x="4229100" y="1579563"/>
          <p14:tracePt t="10646" x="4164013" y="1589088"/>
          <p14:tracePt t="10665" x="4027488" y="1616075"/>
          <p14:tracePt t="10676" x="3935413" y="1616075"/>
          <p14:tracePt t="10696" x="3725863" y="1643063"/>
          <p14:tracePt t="10708" x="3433763" y="1698625"/>
          <p14:tracePt t="10726" x="3151188" y="1744663"/>
          <p14:tracePt t="10739" x="2932113" y="1762125"/>
          <p14:tracePt t="10759" x="2767013" y="1771650"/>
          <p14:tracePt t="10778" x="2703513" y="1771650"/>
          <p14:tracePt t="10790" x="2676525" y="1771650"/>
          <p14:tracePt t="10868" x="2684463" y="1771650"/>
          <p14:tracePt t="10887" x="2713038" y="1752600"/>
          <p14:tracePt t="10895" x="2740025" y="1752600"/>
          <p14:tracePt t="10914" x="2867025" y="1752600"/>
          <p14:tracePt t="10942" x="3005138" y="1752600"/>
          <p14:tracePt t="10960" x="3178175" y="1771650"/>
          <p14:tracePt t="10990" x="3689350" y="1798638"/>
          <p14:tracePt t="10997" x="3817938" y="1798638"/>
          <p14:tracePt t="11018" x="4027488" y="1798638"/>
          <p14:tracePt t="11027" x="4210050" y="1798638"/>
          <p14:tracePt t="11045" x="4319588" y="1798638"/>
          <p14:tracePt t="11063" x="4392613" y="1798638"/>
          <p14:tracePt t="11087" x="4448175" y="1798638"/>
          <p14:tracePt t="11095" x="4465638" y="1798638"/>
          <p14:tracePt t="11114" x="4511675" y="1825625"/>
          <p14:tracePt t="11132" x="4538663" y="1825625"/>
          <p14:tracePt t="11144" x="4548188" y="1825625"/>
          <p14:tracePt t="11162" x="4557713" y="1825625"/>
          <p14:tracePt t="11174" x="4575175" y="1825625"/>
          <p14:tracePt t="11200" x="4648200" y="1825625"/>
          <p14:tracePt t="11220" x="4748213" y="1825625"/>
          <p14:tracePt t="11245" x="4849813" y="1825625"/>
          <p14:tracePt t="11258" x="4949825" y="1825625"/>
          <p14:tracePt t="11286" x="5086350" y="1825625"/>
          <p14:tracePt t="11304" x="5159375" y="1825625"/>
          <p14:tracePt t="11311" x="5178425" y="1825625"/>
          <p14:tracePt t="11328" x="5214938" y="1808163"/>
          <p14:tracePt t="11346" x="5224463" y="1808163"/>
          <p14:tracePt t="11358" x="5232400" y="1808163"/>
          <p14:tracePt t="11369" x="5241925" y="1808163"/>
          <p14:tracePt t="11388" x="5260975" y="1808163"/>
          <p14:tracePt t="11407" x="5297488" y="1798638"/>
          <p14:tracePt t="11422" x="5305425" y="1798638"/>
          <p14:tracePt t="11598" x="5314950" y="1798638"/>
          <p14:tracePt t="11622" x="5351463" y="1798638"/>
          <p14:tracePt t="11647" x="5414963" y="1798638"/>
          <p14:tracePt t="11659" x="5470525" y="1789113"/>
          <p14:tracePt t="11671" x="5534025" y="1781175"/>
          <p14:tracePt t="11690" x="5589588" y="1781175"/>
          <p14:tracePt t="11697" x="5616575" y="1771650"/>
          <p14:tracePt t="11718" x="5634038" y="1752600"/>
          <p14:tracePt t="11737" x="5653088" y="1744663"/>
          <p14:tracePt t="11744" x="5670550" y="1725613"/>
          <p14:tracePt t="11763" x="5735638" y="1725613"/>
          <p14:tracePt t="11781" x="5835650" y="1725613"/>
          <p14:tracePt t="11803" x="6110288" y="1725613"/>
          <p14:tracePt t="11821" x="6438900" y="1735138"/>
          <p14:tracePt t="11828" x="6767513" y="1744663"/>
          <p14:tracePt t="11847" x="7040563" y="1744663"/>
          <p14:tracePt t="11859" x="7259638" y="1744663"/>
          <p14:tracePt t="11888" x="7497763" y="1744663"/>
          <p14:tracePt t="11906" x="7653338" y="1744663"/>
          <p14:tracePt t="11937" x="7726363" y="1744663"/>
          <p14:tracePt t="11945" x="7743825" y="1744663"/>
          <p14:tracePt t="11963" x="7835900" y="1762125"/>
          <p14:tracePt t="11985" x="7972425" y="1771650"/>
          <p14:tracePt t="11987" x="8008938" y="1771650"/>
          <p14:tracePt t="12005" x="8108950" y="1789113"/>
          <p14:tracePt t="12030" x="8210550" y="1808163"/>
          <p14:tracePt t="12053" x="8310563" y="1808163"/>
          <p14:tracePt t="12071" x="8356600" y="1808163"/>
          <p14:tracePt t="12090" x="8393113" y="1808163"/>
          <p14:tracePt t="12098" x="8439150" y="1808163"/>
          <p14:tracePt t="12124" x="8483600" y="1808163"/>
          <p14:tracePt t="12131" x="8520113" y="1808163"/>
          <p14:tracePt t="12153" x="8539163" y="1808163"/>
          <p14:tracePt t="12160" x="8566150" y="1808163"/>
          <p14:tracePt t="12191" x="8685213" y="1808163"/>
          <p14:tracePt t="12198" x="8731250" y="1808163"/>
          <p14:tracePt t="12220" x="8794750" y="1808163"/>
          <p14:tracePt t="12238" x="8877300" y="1808163"/>
          <p14:tracePt t="12245" x="8885238" y="1808163"/>
          <p14:tracePt t="12262" x="8940800" y="1808163"/>
          <p14:tracePt t="12293" x="9050338" y="1808163"/>
          <p14:tracePt t="12303" x="9096375" y="1808163"/>
          <p14:tracePt t="12321" x="9150350" y="1808163"/>
          <p14:tracePt t="12330" x="9159875" y="1808163"/>
          <p14:tracePt t="12352" x="9232900" y="1798638"/>
          <p14:tracePt t="12360" x="9288463" y="1798638"/>
          <p14:tracePt t="12372" x="9361488" y="1789113"/>
          <p14:tracePt t="12392" x="9424988" y="1781175"/>
          <p14:tracePt t="12421" x="9525000" y="1781175"/>
          <p14:tracePt t="12440" x="9561513" y="1781175"/>
          <p14:tracePt t="12460" x="9571038" y="1781175"/>
          <p14:tracePt t="12490" x="9588500" y="1781175"/>
          <p14:tracePt t="12510" x="9617075" y="1781175"/>
          <p14:tracePt t="12521" x="9644063" y="1781175"/>
          <p14:tracePt t="12540" x="9661525" y="1781175"/>
          <p14:tracePt t="12560" x="9698038" y="1781175"/>
          <p14:tracePt t="12590" x="9717088" y="1781175"/>
          <p14:tracePt t="12609" x="9726613" y="1781175"/>
          <p14:tracePt t="12618" x="9744075" y="1781175"/>
          <p14:tracePt t="12789" x="9726613" y="1781175"/>
          <p14:tracePt t="12807" x="9661525" y="1781175"/>
          <p14:tracePt t="12825" x="9551988" y="1781175"/>
          <p14:tracePt t="12833" x="9478963" y="1781175"/>
          <p14:tracePt t="12851" x="9369425" y="1781175"/>
          <p14:tracePt t="12870" x="9288463" y="1781175"/>
          <p14:tracePt t="12887" x="9269413" y="1781175"/>
          <p14:tracePt t="12911" x="9223375" y="1781175"/>
          <p14:tracePt t="12925" x="9142413" y="1781175"/>
          <p14:tracePt t="12937" x="9023350" y="1771650"/>
          <p14:tracePt t="12954" x="8904288" y="1762125"/>
          <p14:tracePt t="12971" x="8812213" y="1762125"/>
          <p14:tracePt t="12990" x="8739188" y="1762125"/>
          <p14:tracePt t="13008" x="8639175" y="1762125"/>
          <p14:tracePt t="13015" x="8593138" y="1762125"/>
          <p14:tracePt t="13038" x="8502650" y="1762125"/>
          <p14:tracePt t="13045" x="8456613" y="1762125"/>
          <p14:tracePt t="13063" x="8420100" y="1762125"/>
          <p14:tracePt t="13077" x="8393113" y="1762125"/>
          <p14:tracePt t="13271" x="8410575" y="1762125"/>
          <p14:tracePt t="13290" x="8439150" y="1817688"/>
          <p14:tracePt t="13304" x="8466138" y="1854200"/>
          <p14:tracePt t="13324" x="8475663" y="1890713"/>
          <p14:tracePt t="13332" x="8483600" y="1898650"/>
          <p14:tracePt t="13354" x="8493125" y="1908175"/>
          <p14:tracePt t="13374" x="8493125" y="1917700"/>
          <p14:tracePt t="13393" x="8502650" y="1927225"/>
          <p14:tracePt t="13457" x="8493125" y="1944688"/>
          <p14:tracePt t="13466" x="8420100" y="1963738"/>
          <p14:tracePt t="13488" x="7142163" y="2455863"/>
          <p14:tracePt t="13508" x="3798888" y="4044950"/>
          <p14:tracePt t="13540" x="749300" y="5059363"/>
          <p14:tracePt t="13572" x="0" y="5232400"/>
          <p14:tracePt t="15024" x="282575" y="5807075"/>
          <p14:tracePt t="15043" x="301625" y="5807075"/>
          <p14:tracePt t="15073" x="374650" y="5780088"/>
          <p14:tracePt t="15093" x="493713" y="5753100"/>
          <p14:tracePt t="15106" x="547688" y="5753100"/>
          <p14:tracePt t="15124" x="639763" y="5734050"/>
          <p14:tracePt t="15143" x="666750" y="5734050"/>
          <p14:tracePt t="15155" x="684213" y="5726113"/>
          <p14:tracePt t="15173" x="766763" y="5680075"/>
          <p14:tracePt t="15192" x="895350" y="5616575"/>
          <p14:tracePt t="15211" x="1050925" y="5570538"/>
          <p14:tracePt t="15229" x="1087438" y="5534025"/>
          <p14:tracePt t="15242" x="1095375" y="5514975"/>
          <p14:tracePt t="15260" x="1123950" y="5434013"/>
          <p14:tracePt t="15272" x="1177925" y="5351463"/>
          <p14:tracePt t="15291" x="1287463" y="5159375"/>
          <p14:tracePt t="15310" x="1433513" y="4949825"/>
          <p14:tracePt t="15323" x="1460500" y="4903788"/>
          <p14:tracePt t="15341" x="1606550" y="4748213"/>
          <p14:tracePt t="15360" x="1762125" y="4611688"/>
          <p14:tracePt t="15372" x="1835150" y="4548188"/>
          <p14:tracePt t="15396" x="1954213" y="4438650"/>
          <p14:tracePt t="15408" x="2119313" y="4346575"/>
          <p14:tracePt t="15427" x="2246313" y="4283075"/>
          <p14:tracePt t="15440" x="2301875" y="4246563"/>
          <p14:tracePt t="15470" x="2346325" y="4183063"/>
          <p14:tracePt t="15480" x="2365375" y="4164013"/>
          <p14:tracePt t="15493" x="2382838" y="4137025"/>
          <p14:tracePt t="15642" x="2392363" y="4127500"/>
          <p14:tracePt t="15674" x="2447925" y="4110038"/>
          <p14:tracePt t="15681" x="2547938" y="4073525"/>
          <p14:tracePt t="15693" x="2557463" y="4064000"/>
          <p14:tracePt t="15711" x="2611438" y="4044950"/>
          <p14:tracePt t="15959" x="2620963" y="4037013"/>
          <p14:tracePt t="15973" x="2640013" y="4037013"/>
          <p14:tracePt t="15992" x="2647950" y="4017963"/>
          <p14:tracePt t="16004" x="2657475" y="4008438"/>
          <p14:tracePt t="16073" x="2676525" y="3990975"/>
          <p14:tracePt t="16131" x="2693988" y="3971925"/>
          <p14:tracePt t="16144" x="2730500" y="3971925"/>
          <p14:tracePt t="16163" x="2767013" y="3971925"/>
          <p14:tracePt t="16177" x="2794000" y="3971925"/>
          <p14:tracePt t="16195" x="2840038" y="3971925"/>
          <p14:tracePt t="16208" x="2959100" y="3971925"/>
          <p14:tracePt t="16226" x="3041650" y="3971925"/>
          <p14:tracePt t="16238" x="3105150" y="3971925"/>
          <p14:tracePt t="16258" x="3387725" y="3981450"/>
          <p14:tracePt t="16270" x="3497263" y="3981450"/>
          <p14:tracePt t="16291" x="3735388" y="3990975"/>
          <p14:tracePt t="16309" x="3817938" y="3990975"/>
          <p14:tracePt t="16321" x="3881438" y="3990975"/>
          <p14:tracePt t="16340" x="3908425" y="3990975"/>
          <p14:tracePt t="16350" x="3954463" y="3990975"/>
          <p14:tracePt t="16376" x="4083050" y="3990975"/>
          <p14:tracePt t="16388" x="4164013" y="3990975"/>
          <p14:tracePt t="16413" x="4237038" y="4000500"/>
          <p14:tracePt t="16425" x="4265613" y="4000500"/>
          <p14:tracePt t="16758" x="4273550" y="4000500"/>
          <p14:tracePt t="16772" x="4292600" y="4000500"/>
          <p14:tracePt t="16790" x="4302125" y="4008438"/>
          <p14:tracePt t="16810" x="4219575" y="4117975"/>
          <p14:tracePt t="16821" x="4044950" y="4246563"/>
          <p14:tracePt t="17365" x="4027488" y="4237038"/>
          <p14:tracePt t="17387" x="4017963" y="4219575"/>
          <p14:tracePt t="17405" x="4000500" y="4200525"/>
          <p14:tracePt t="17430" x="4000500" y="4191000"/>
          <p14:tracePt t="17447" x="3990975" y="4164013"/>
          <p14:tracePt t="17465" x="3927475" y="4164013"/>
          <p14:tracePt t="17478" x="3871913" y="4164013"/>
          <p14:tracePt t="17497" x="3854450" y="4164013"/>
          <p14:tracePt t="17520" x="3771900" y="4146550"/>
          <p14:tracePt t="17533" x="3725863" y="4146550"/>
          <p14:tracePt t="17536" x="3698875" y="4137025"/>
          <p14:tracePt t="17546" x="3652838" y="4137025"/>
          <p14:tracePt t="17568" x="3516313" y="4137025"/>
          <p14:tracePt t="17571" x="3479800" y="4137025"/>
          <p14:tracePt t="17588" x="3351213" y="4137025"/>
          <p14:tracePt t="17610" x="3251200" y="4137025"/>
          <p14:tracePt t="17622" x="3168650" y="4137025"/>
          <p14:tracePt t="17652" x="3013075" y="4137025"/>
          <p14:tracePt t="17678" x="2940050" y="4137025"/>
          <p14:tracePt t="17700" x="2803525" y="4137025"/>
          <p14:tracePt t="17726" x="2611438" y="4164013"/>
          <p14:tracePt t="17739" x="2501900" y="4183063"/>
          <p14:tracePt t="17747" x="2319338" y="4183063"/>
          <p14:tracePt t="17776" x="2146300" y="4183063"/>
          <p14:tracePt t="17779" x="2136775" y="4183063"/>
          <p14:tracePt t="17887" x="2127250" y="4246563"/>
          <p14:tracePt t="17908" x="2173288" y="4383088"/>
          <p14:tracePt t="17938" x="2282825" y="4511675"/>
          <p14:tracePt t="17957" x="2328863" y="4575175"/>
          <p14:tracePt t="17984" x="2428875" y="4648200"/>
          <p14:tracePt t="17987" x="2447925" y="4657725"/>
          <p14:tracePt t="18004" x="2484438" y="4675188"/>
          <p14:tracePt t="18023" x="2520950" y="4675188"/>
          <p14:tracePt t="18051" x="2630488" y="4675188"/>
          <p14:tracePt t="18139" x="2640013" y="4675188"/>
          <p14:tracePt t="18182" x="2647950" y="4675188"/>
          <p14:tracePt t="18201" x="2657475" y="4675188"/>
          <p14:tracePt t="18217" x="2667000" y="4665663"/>
          <p14:tracePt t="18237" x="2684463" y="4648200"/>
          <p14:tracePt t="18307" x="2693988" y="4638675"/>
          <p14:tracePt t="18519" x="2713038" y="4629150"/>
          <p14:tracePt t="18536" x="2786063" y="4584700"/>
          <p14:tracePt t="18556" x="2913063" y="4519613"/>
          <p14:tracePt t="18563" x="2986088" y="4519613"/>
          <p14:tracePt t="18563" x="3049588" y="4511675"/>
          <p14:tracePt t="18585" x="3059113" y="4511675"/>
          <p14:tracePt t="18604" x="3068638" y="4511675"/>
          <p14:tracePt t="18623" x="3122613" y="4511675"/>
          <p14:tracePt t="18631" x="3168650" y="4511675"/>
          <p14:tracePt t="18661" x="3297238" y="4519613"/>
          <p14:tracePt t="18683" x="3360738" y="4538663"/>
          <p14:tracePt t="18709" x="3562350" y="4538663"/>
          <p14:tracePt t="18720" x="3652838" y="4538663"/>
          <p14:tracePt t="18738" x="3854450" y="4538663"/>
          <p14:tracePt t="18765" x="4146550" y="4538663"/>
          <p14:tracePt t="18788" x="4492625" y="4538663"/>
          <p14:tracePt t="18807" x="4630738" y="4538663"/>
          <p14:tracePt t="18826" x="4757738" y="4538663"/>
          <p14:tracePt t="18838" x="4840288" y="4538663"/>
          <p14:tracePt t="18865" x="5022850" y="4538663"/>
          <p14:tracePt t="18879" x="5114925" y="4538663"/>
          <p14:tracePt t="18880" x="5195888" y="4538663"/>
          <p14:tracePt t="18886" x="5268913" y="4538663"/>
          <p14:tracePt t="18907" x="5378450" y="4538663"/>
          <p14:tracePt t="18926" x="5487988" y="4538663"/>
          <p14:tracePt t="18945" x="5643563" y="4538663"/>
          <p14:tracePt t="18961" x="5789613" y="4538663"/>
          <p14:tracePt t="18974" x="5862638" y="4538663"/>
          <p14:tracePt t="18992" x="6073775" y="4538663"/>
          <p14:tracePt t="19003" x="6127750" y="4538663"/>
          <p14:tracePt t="19023" x="6256338" y="4538663"/>
          <p14:tracePt t="19042" x="6465888" y="4538663"/>
          <p14:tracePt t="19052" x="6521450" y="4538663"/>
          <p14:tracePt t="19072" x="6704013" y="4538663"/>
          <p14:tracePt t="19088" x="6858000" y="4538663"/>
          <p14:tracePt t="19108" x="7077075" y="4556125"/>
          <p14:tracePt t="19120" x="7150100" y="4556125"/>
          <p14:tracePt t="19138" x="7324725" y="4565650"/>
          <p14:tracePt t="19145" x="7397750" y="4565650"/>
          <p14:tracePt t="19164" x="7570788" y="4592638"/>
          <p14:tracePt t="19177" x="7670800" y="4621213"/>
          <p14:tracePt t="19191" x="7772400" y="4638675"/>
          <p14:tracePt t="19211" x="7853363" y="4657725"/>
          <p14:tracePt t="19225" x="7972425" y="4657725"/>
          <p14:tracePt t="19238" x="8101013" y="4657725"/>
          <p14:tracePt t="19265" x="8256588" y="4657725"/>
          <p14:tracePt t="19281" x="8337550" y="4657725"/>
          <p14:tracePt t="19289" x="8374063" y="4657725"/>
          <p14:tracePt t="19308" x="8456613" y="4657725"/>
          <p14:tracePt t="19319" x="8539163" y="4657725"/>
          <p14:tracePt t="19341" x="8566150" y="4657725"/>
          <p14:tracePt t="19458" x="8575675" y="4665663"/>
          <p14:tracePt t="19562" x="8585200" y="4675188"/>
          <p14:tracePt t="19575" x="8629650" y="4675188"/>
          <p14:tracePt t="19587" x="8694738" y="4675188"/>
          <p14:tracePt t="19610" x="8794750" y="4675188"/>
          <p14:tracePt t="19626" x="8858250" y="4675188"/>
          <p14:tracePt t="19639" x="8940800" y="4675188"/>
          <p14:tracePt t="19660" x="9050338" y="4638675"/>
          <p14:tracePt t="19679" x="9132888" y="4629150"/>
          <p14:tracePt t="19692" x="9186863" y="4621213"/>
          <p14:tracePt t="19711" x="9259888" y="4611688"/>
          <p14:tracePt t="19723" x="9278938" y="4602163"/>
          <p14:tracePt t="19760" x="9305925" y="4602163"/>
          <p14:tracePt t="19778" x="9315450" y="4602163"/>
          <p14:tracePt t="19796" x="9369425" y="4602163"/>
          <p14:tracePt t="19943" x="9315450" y="4602163"/>
          <p14:tracePt t="19965" x="9215438" y="4602163"/>
          <p14:tracePt t="19977" x="9132888" y="4611688"/>
          <p14:tracePt t="19990" x="9013825" y="4621213"/>
          <p14:tracePt t="20015" x="8831263" y="4621213"/>
          <p14:tracePt t="20025" x="8593138" y="4621213"/>
          <p14:tracePt t="20038" x="8283575" y="4638675"/>
          <p14:tracePt t="20057" x="7972425" y="4648200"/>
          <p14:tracePt t="20076" x="7662863" y="4648200"/>
          <p14:tracePt t="20088" x="7351713" y="4648200"/>
          <p14:tracePt t="20105" x="6996113" y="4648200"/>
          <p14:tracePt t="20124" x="6594475" y="4648200"/>
          <p14:tracePt t="20142" x="6246813" y="4665663"/>
          <p14:tracePt t="20154" x="5954713" y="4675188"/>
          <p14:tracePt t="20172" x="5643563" y="4711700"/>
          <p14:tracePt t="20192" x="5334000" y="4757738"/>
          <p14:tracePt t="20210" x="4767263" y="4803775"/>
          <p14:tracePt t="20221" x="4602163" y="4811713"/>
          <p14:tracePt t="20240" x="4419600" y="4830763"/>
          <p14:tracePt t="20260" x="4229100" y="4830763"/>
          <p14:tracePt t="20272" x="4173538" y="4830763"/>
          <p14:tracePt t="20290" x="3908425" y="4830763"/>
          <p14:tracePt t="20324" x="3616325" y="4830763"/>
          <p14:tracePt t="20339" x="3506788" y="4830763"/>
          <p14:tracePt t="20355" x="3370263" y="4830763"/>
          <p14:tracePt t="20371" x="3187700" y="4830763"/>
          <p14:tracePt t="20390" x="2940050" y="4811713"/>
          <p14:tracePt t="20409" x="2840038" y="4794250"/>
          <p14:tracePt t="20420" x="2822575" y="4794250"/>
          <p14:tracePt t="20441" x="2794000" y="4794250"/>
          <p14:tracePt t="20459" x="2767013" y="4794250"/>
          <p14:tracePt t="20472" x="2730500" y="4794250"/>
          <p14:tracePt t="20491" x="2657475" y="4794250"/>
          <p14:tracePt t="20509" x="2640013" y="4794250"/>
          <p14:tracePt t="20522" x="2630488" y="4794250"/>
          <p14:tracePt t="20958" x="2620963" y="4794250"/>
          <p14:tracePt t="21259" x="2667000" y="4811713"/>
          <p14:tracePt t="21270" x="2730500" y="4811713"/>
          <p14:tracePt t="21289" x="2840038" y="4811713"/>
          <p14:tracePt t="21303" x="2940050" y="4811713"/>
          <p14:tracePt t="21324" x="3306763" y="4811713"/>
          <p14:tracePt t="21334" x="3470275" y="4811713"/>
          <p14:tracePt t="21358" x="3927475" y="4775200"/>
          <p14:tracePt t="21369" x="4073525" y="4767263"/>
          <p14:tracePt t="21388" x="4565650" y="4730750"/>
          <p14:tracePt t="21395" x="4748213" y="4721225"/>
          <p14:tracePt t="21420" x="5305425" y="4638675"/>
          <p14:tracePt t="21427" x="5451475" y="4629150"/>
          <p14:tracePt t="21445" x="5726113" y="4611688"/>
          <p14:tracePt t="21460" x="5945188" y="4611688"/>
          <p14:tracePt t="21478" x="6127750" y="4611688"/>
          <p14:tracePt t="21490" x="6256338" y="4611688"/>
          <p14:tracePt t="21507" x="6356350" y="4611688"/>
          <p14:tracePt t="21526" x="6419850" y="4611688"/>
          <p14:tracePt t="21538" x="6475413" y="4621213"/>
          <p14:tracePt t="21557" x="6521450" y="4629150"/>
          <p14:tracePt t="21576" x="6548438" y="4657725"/>
          <p14:tracePt t="21588" x="6584950" y="4665663"/>
          <p14:tracePt t="21607" x="6638925" y="4711700"/>
          <p14:tracePt t="21617" x="6675438" y="4730750"/>
          <p14:tracePt t="21636" x="6694488" y="4748213"/>
          <p14:tracePt t="21655" x="6731000" y="4784725"/>
          <p14:tracePt t="21677" x="6740525" y="4794250"/>
          <p14:tracePt t="21709" x="6767513" y="4803775"/>
          <p14:tracePt t="21728" x="6784975" y="4811713"/>
          <p14:tracePt t="21741" x="6794500" y="4811713"/>
          <p14:tracePt t="21753" x="6821488" y="4811713"/>
          <p14:tracePt t="21773" x="6950075" y="4821238"/>
          <p14:tracePt t="21793" x="7113588" y="4821238"/>
          <p14:tracePt t="21805" x="7132638" y="4821238"/>
          <p14:tracePt t="21823" x="7142163" y="4821238"/>
          <p14:tracePt t="21900" x="7150100" y="4830763"/>
          <p14:tracePt t="21902" x="7150100" y="4840288"/>
          <p14:tracePt t="21909" x="7123113" y="4840288"/>
          <p14:tracePt t="21928" x="7086600" y="4848225"/>
          <p14:tracePt t="21946" x="7023100" y="4867275"/>
          <p14:tracePt t="21958" x="6986588" y="4876800"/>
          <p14:tracePt t="21976" x="6931025" y="4876800"/>
          <p14:tracePt t="21995" x="6913563" y="4876800"/>
          <p14:tracePt t="22013" x="6894513" y="4876800"/>
          <p14:tracePt t="22233" x="6913563" y="4867275"/>
          <p14:tracePt t="22243" x="6986588" y="4857750"/>
          <p14:tracePt t="22260" x="7050088" y="4848225"/>
          <p14:tracePt t="22279" x="7150100" y="4821238"/>
          <p14:tracePt t="22292" x="7305675" y="4775200"/>
          <p14:tracePt t="22320" x="7616825" y="4675188"/>
          <p14:tracePt t="22345" x="7899400" y="4621213"/>
          <p14:tracePt t="22359" x="8147050" y="4575175"/>
          <p14:tracePt t="22376" x="8383588" y="4519613"/>
          <p14:tracePt t="22395" x="8575675" y="4483100"/>
          <p14:tracePt t="22407" x="8767763" y="4456113"/>
          <p14:tracePt t="22421" x="8921750" y="4410075"/>
          <p14:tracePt t="22428" x="8977313" y="4402138"/>
          <p14:tracePt t="22450" x="9105900" y="4383088"/>
          <p14:tracePt t="22466" x="9186863" y="4383088"/>
          <p14:tracePt t="22494" x="9324975" y="4356100"/>
          <p14:tracePt t="22514" x="9442450" y="4346575"/>
          <p14:tracePt t="22534" x="9551988" y="4346575"/>
          <p14:tracePt t="22553" x="9625013" y="4346575"/>
          <p14:tracePt t="22560" x="9707563" y="4346575"/>
          <p14:tracePt t="22578" x="9763125" y="4346575"/>
          <p14:tracePt t="22590" x="9817100" y="4346575"/>
          <p14:tracePt t="22618" x="9863138" y="4346575"/>
          <p14:tracePt t="22638" x="9890125" y="4346575"/>
          <p14:tracePt t="22645" x="9899650" y="4346575"/>
          <p14:tracePt t="22667" x="9936163" y="4346575"/>
          <p14:tracePt t="22674" x="9972675" y="4346575"/>
          <p14:tracePt t="22693" x="9991725" y="4346575"/>
          <p14:tracePt t="22705" x="10009188" y="4346575"/>
          <p14:tracePt t="22729" x="10018713" y="4356100"/>
          <p14:tracePt t="22753" x="10091738" y="4383088"/>
          <p14:tracePt t="22772" x="10109200" y="4402138"/>
          <p14:tracePt t="24026" x="10118725" y="4402138"/>
          <p14:tracePt t="24304" x="10101263" y="4429125"/>
          <p14:tracePt t="24320" x="10072688" y="4446588"/>
          <p14:tracePt t="24340" x="10036175" y="4465638"/>
          <p14:tracePt t="24351" x="9999663" y="4511675"/>
          <p14:tracePt t="24372" x="9963150" y="4538663"/>
          <p14:tracePt t="24381" x="9909175" y="4575175"/>
          <p14:tracePt t="24395" x="9890125" y="4592638"/>
          <p14:tracePt t="24420" x="9863138" y="4611688"/>
          <p14:tracePt t="24428" x="9836150" y="4648200"/>
          <p14:tracePt t="32773" x="9836150" y="4657725"/>
          <p14:tracePt t="32791" x="9836150" y="4684713"/>
          <p14:tracePt t="32860" x="9826625" y="4694238"/>
          <p14:tracePt t="33549" x="9809163" y="4702175"/>
          <p14:tracePt t="33883" x="9744075" y="4738688"/>
          <p14:tracePt t="33893" x="9671050" y="4748213"/>
          <p14:tracePt t="33912" x="9534525" y="4784725"/>
          <p14:tracePt t="33923" x="9498013" y="4794250"/>
          <p14:tracePt t="33924" x="9434513" y="4821238"/>
          <p14:tracePt t="33943" x="9259888" y="4857750"/>
          <p14:tracePt t="33962" x="9050338" y="4884738"/>
          <p14:tracePt t="33973" x="8858250" y="4913313"/>
          <p14:tracePt t="33992" x="8658225" y="4959350"/>
          <p14:tracePt t="34004" x="8447088" y="4967288"/>
          <p14:tracePt t="34024" x="8247063" y="4995863"/>
          <p14:tracePt t="34037" x="7981950" y="5059363"/>
          <p14:tracePt t="34054" x="7680325" y="5141913"/>
          <p14:tracePt t="34073" x="7351713" y="5251450"/>
          <p14:tracePt t="34084" x="7077075" y="5368925"/>
          <p14:tracePt t="34105" x="6913563" y="5470525"/>
          <p14:tracePt t="34117" x="6794500" y="5514975"/>
          <p14:tracePt t="34135" x="6657975" y="5551488"/>
          <p14:tracePt t="34154" x="6548438" y="5616575"/>
          <p14:tracePt t="34161" x="6511925" y="5643563"/>
          <p14:tracePt t="34183" x="6511925" y="5661025"/>
          <p14:tracePt t="34241" x="6511925" y="5680075"/>
          <p14:tracePt t="34258" x="6511925" y="5707063"/>
          <p14:tracePt t="34270" x="6511925" y="5743575"/>
          <p14:tracePt t="34288" x="6538913" y="5862638"/>
          <p14:tracePt t="34307" x="6565900" y="5926138"/>
          <p14:tracePt t="34318" x="6575425" y="5954713"/>
          <p14:tracePt t="34337" x="6630988" y="6154738"/>
          <p14:tracePt t="34352" x="6704013" y="6300788"/>
          <p14:tracePt t="34372" x="6784975" y="6546850"/>
          <p14:tracePt t="34398" x="6831013" y="6675438"/>
          <p14:tracePt t="34990" x="6392863" y="4665663"/>
          <p14:tracePt t="35018" x="5899150" y="2355850"/>
          <p14:tracePt t="35027" x="5818188" y="1716088"/>
          <p14:tracePt t="35054" x="5708650" y="1095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5474-5C0F-426B-8784-8E8094AD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023D2-6698-4143-A0EA-8B597B15C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28307" r="8945" b="44732"/>
          <a:stretch/>
        </p:blipFill>
        <p:spPr>
          <a:xfrm>
            <a:off x="0" y="0"/>
            <a:ext cx="12192000" cy="65833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8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4" x="2365375" y="3679825"/>
          <p14:tracePt t="140" x="2319338" y="3670300"/>
          <p14:tracePt t="145" x="2265363" y="3670300"/>
          <p14:tracePt t="154" x="2182813" y="3643313"/>
          <p14:tracePt t="159" x="2146300" y="3643313"/>
          <p14:tracePt t="172" x="2073275" y="3616325"/>
          <p14:tracePt t="175" x="1973263" y="3589338"/>
          <p14:tracePt t="188" x="1863725" y="3552825"/>
          <p14:tracePt t="191" x="1744663" y="3487738"/>
          <p14:tracePt t="202" x="1625600" y="3414713"/>
          <p14:tracePt t="206" x="1525588" y="3341688"/>
          <p14:tracePt t="220" x="1443038" y="3278188"/>
          <p14:tracePt t="224" x="1360488" y="3205163"/>
          <p14:tracePt t="235" x="1287463" y="3105150"/>
          <p14:tracePt t="240" x="1214438" y="3005138"/>
          <p14:tracePt t="251" x="1160463" y="2903538"/>
          <p14:tracePt t="255" x="1087438" y="2849563"/>
          <p14:tracePt t="267" x="1022350" y="2813050"/>
          <p14:tracePt t="271" x="985838" y="2803525"/>
          <p14:tracePt t="283" x="958850" y="2794000"/>
          <p14:tracePt t="287" x="912813" y="2776538"/>
          <p14:tracePt t="299" x="868363" y="2747963"/>
          <p14:tracePt t="302" x="803275" y="2720975"/>
          <p14:tracePt t="315" x="739775" y="2674938"/>
          <p14:tracePt t="319" x="703263" y="2611438"/>
          <p14:tracePt t="332" x="676275" y="2511425"/>
          <p14:tracePt t="337" x="647700" y="2401888"/>
          <p14:tracePt t="349" x="630238" y="2282825"/>
          <p14:tracePt t="355" x="611188" y="2192338"/>
          <p14:tracePt t="364" x="603250" y="2119313"/>
          <p14:tracePt t="368" x="593725" y="2036763"/>
          <p14:tracePt t="380" x="593725" y="2000250"/>
          <p14:tracePt t="384" x="593725" y="1944688"/>
          <p14:tracePt t="396" x="574675" y="1927225"/>
          <p14:tracePt t="400" x="566738" y="1908175"/>
          <p14:tracePt t="412" x="566738" y="1871663"/>
          <p14:tracePt t="429" x="566738" y="1854200"/>
          <p14:tracePt t="432" x="566738" y="1825625"/>
          <p14:tracePt t="445" x="547688" y="1762125"/>
          <p14:tracePt t="448" x="547688" y="1744663"/>
          <p14:tracePt t="461" x="547688" y="1689100"/>
          <p14:tracePt t="464" x="547688" y="1635125"/>
          <p14:tracePt t="477" x="530225" y="1570038"/>
          <p14:tracePt t="480" x="530225" y="1543050"/>
          <p14:tracePt t="493" x="511175" y="1489075"/>
          <p14:tracePt t="496" x="511175" y="1452563"/>
          <p14:tracePt t="510" x="511175" y="1397000"/>
          <p14:tracePt t="512" x="511175" y="1333500"/>
          <p14:tracePt t="526" x="511175" y="1296988"/>
          <p14:tracePt t="528" x="511175" y="1241425"/>
          <p14:tracePt t="541" x="511175" y="1187450"/>
          <p14:tracePt t="544" x="511175" y="1160463"/>
          <p14:tracePt t="557" x="511175" y="1114425"/>
          <p14:tracePt t="561" x="511175" y="1087438"/>
          <p14:tracePt t="573" x="511175" y="1077913"/>
          <p14:tracePt t="577" x="511175" y="1058863"/>
          <p14:tracePt t="589" x="511175" y="1050925"/>
          <p14:tracePt t="636" x="493713" y="1058863"/>
          <p14:tracePt t="642" x="428625" y="1095375"/>
          <p14:tracePt t="652" x="365125" y="1168400"/>
          <p14:tracePt t="658" x="365125" y="1196975"/>
          <p14:tracePt t="668" x="365125" y="1250950"/>
          <p14:tracePt t="674" x="365125" y="1287463"/>
          <p14:tracePt t="684" x="365125" y="1314450"/>
          <p14:tracePt t="689" x="365125" y="1370013"/>
          <p14:tracePt t="878" x="374650" y="1370013"/>
          <p14:tracePt t="894" x="384175" y="1370013"/>
          <p14:tracePt t="910" x="384175" y="1360488"/>
          <p14:tracePt t="926" x="384175" y="1343025"/>
          <p14:tracePt t="928" x="384175" y="1323975"/>
          <p14:tracePt t="942" x="384175" y="1314450"/>
          <p14:tracePt t="944" x="384175" y="1306513"/>
          <p14:tracePt t="956" x="384175" y="1277938"/>
          <p14:tracePt t="1005" x="384175" y="1270000"/>
          <p14:tracePt t="1038" x="365125" y="1270000"/>
          <p14:tracePt t="1101" x="347663" y="1270000"/>
          <p14:tracePt t="1104" x="338138" y="1270000"/>
          <p14:tracePt t="1117" x="311150" y="1270000"/>
          <p14:tracePt t="1120" x="301625" y="1270000"/>
          <p14:tracePt t="1132" x="292100" y="1270000"/>
          <p14:tracePt t="1213" x="282575" y="1270000"/>
          <p14:tracePt t="1218" x="274638" y="1277938"/>
          <p14:tracePt t="1262" x="274638" y="1287463"/>
          <p14:tracePt t="1265" x="274638" y="1296988"/>
          <p14:tracePt t="1325" x="274638" y="1306513"/>
          <p14:tracePt t="1455" x="292100" y="1287463"/>
          <p14:tracePt t="1470" x="301625" y="1277938"/>
          <p14:tracePt t="1475" x="319088" y="1260475"/>
          <p14:tracePt t="1484" x="338138" y="1241425"/>
          <p14:tracePt t="1491" x="338138" y="1233488"/>
          <p14:tracePt t="1500" x="355600" y="1204913"/>
          <p14:tracePt t="1516" x="365125" y="1196975"/>
          <p14:tracePt t="2024" x="365125" y="1187450"/>
          <p14:tracePt t="2248" x="355600" y="1177925"/>
          <p14:tracePt t="2519" x="374650" y="1177925"/>
          <p14:tracePt t="2534" x="447675" y="1177925"/>
          <p14:tracePt t="2539" x="484188" y="1177925"/>
          <p14:tracePt t="2550" x="574675" y="1177925"/>
          <p14:tracePt t="2555" x="720725" y="1177925"/>
          <p14:tracePt t="2566" x="895350" y="1177925"/>
          <p14:tracePt t="2570" x="1123950" y="1177925"/>
          <p14:tracePt t="2582" x="1416050" y="1177925"/>
          <p14:tracePt t="2586" x="1717675" y="1177925"/>
          <p14:tracePt t="2598" x="2090738" y="1177925"/>
          <p14:tracePt t="2602" x="2428875" y="1177925"/>
          <p14:tracePt t="2614" x="2876550" y="1177925"/>
          <p14:tracePt t="2618" x="3324225" y="1177925"/>
          <p14:tracePt t="2630" x="3735388" y="1177925"/>
          <p14:tracePt t="2634" x="4183063" y="1187450"/>
          <p14:tracePt t="2646" x="4630738" y="1187450"/>
          <p14:tracePt t="2650" x="5049838" y="1214438"/>
          <p14:tracePt t="2662" x="5397500" y="1233488"/>
          <p14:tracePt t="2666" x="5634038" y="1250950"/>
          <p14:tracePt t="2678" x="5818188" y="1270000"/>
          <p14:tracePt t="2682" x="5981700" y="1277938"/>
          <p14:tracePt t="2695" x="6110288" y="1277938"/>
          <p14:tracePt t="2698" x="6219825" y="1277938"/>
          <p14:tracePt t="2711" x="6329363" y="1277938"/>
          <p14:tracePt t="2714" x="6419850" y="1277938"/>
          <p14:tracePt t="2727" x="6492875" y="1277938"/>
          <p14:tracePt t="2730" x="6584950" y="1277938"/>
          <p14:tracePt t="2744" x="6675438" y="1277938"/>
          <p14:tracePt t="2746" x="6748463" y="1277938"/>
          <p14:tracePt t="2760" x="6794500" y="1277938"/>
          <p14:tracePt t="2762" x="6804025" y="1277938"/>
          <p14:tracePt t="2823" x="6813550" y="1277938"/>
          <p14:tracePt t="2845" x="6777038" y="1270000"/>
          <p14:tracePt t="2856" x="6694488" y="1270000"/>
          <p14:tracePt t="2862" x="6657975" y="1270000"/>
          <p14:tracePt t="2872" x="6638925" y="1270000"/>
          <p14:tracePt t="2891" x="6630988" y="1260475"/>
          <p14:tracePt t="2903" x="6621463" y="1260475"/>
          <p14:tracePt t="2935" x="6621463" y="1250950"/>
          <p14:tracePt t="2940" x="6630988" y="1250950"/>
          <p14:tracePt t="3016" x="6638925" y="1250950"/>
          <p14:tracePt t="3046" x="6648450" y="1250950"/>
          <p14:tracePt t="3050" x="6657975" y="1250950"/>
          <p14:tracePt t="3062" x="6667500" y="1250950"/>
          <p14:tracePt t="3079" x="6684963" y="1270000"/>
          <p14:tracePt t="3095" x="6704013" y="1270000"/>
          <p14:tracePt t="3098" x="6711950" y="1270000"/>
          <p14:tracePt t="3111" x="6757988" y="1270000"/>
          <p14:tracePt t="3114" x="6794500" y="1270000"/>
          <p14:tracePt t="3127" x="6831013" y="1270000"/>
          <p14:tracePt t="3130" x="6867525" y="1270000"/>
          <p14:tracePt t="3143" x="6913563" y="1270000"/>
          <p14:tracePt t="3160" x="6940550" y="1270000"/>
          <p14:tracePt t="3505" x="6959600" y="1287463"/>
          <p14:tracePt t="3523" x="6959600" y="1343025"/>
          <p14:tracePt t="3527" x="6959600" y="1433513"/>
          <p14:tracePt t="3536" x="6959600" y="1579563"/>
          <p14:tracePt t="3542" x="6959600" y="1744663"/>
          <p14:tracePt t="3552" x="6959600" y="1927225"/>
          <p14:tracePt t="3558" x="6931025" y="2136775"/>
          <p14:tracePt t="3568" x="6886575" y="2355850"/>
          <p14:tracePt t="3572" x="6784975" y="2657475"/>
          <p14:tracePt t="3584" x="6657975" y="3005138"/>
          <p14:tracePt t="3588" x="6465888" y="3397250"/>
          <p14:tracePt t="3600" x="6283325" y="3789363"/>
          <p14:tracePt t="3605" x="6100763" y="4173538"/>
          <p14:tracePt t="3616" x="5899150" y="4538663"/>
          <p14:tracePt t="3621" x="5753100" y="4857750"/>
          <p14:tracePt t="3632" x="5616575" y="5105400"/>
          <p14:tracePt t="3636" x="5507038" y="5259388"/>
          <p14:tracePt t="3649" x="5414963" y="5397500"/>
          <p14:tracePt t="3653" x="5324475" y="5514975"/>
          <p14:tracePt t="3664" x="5260975" y="5597525"/>
          <p14:tracePt t="3669" x="5187950" y="5670550"/>
          <p14:tracePt t="3682" x="5122863" y="5716588"/>
          <p14:tracePt t="3686" x="5059363" y="5762625"/>
          <p14:tracePt t="3698" x="4995863" y="5770563"/>
          <p14:tracePt t="3702" x="4940300" y="5780088"/>
          <p14:tracePt t="3713" x="4867275" y="5799138"/>
          <p14:tracePt t="3717" x="4821238" y="5799138"/>
          <p14:tracePt t="3730" x="4767263" y="5799138"/>
          <p14:tracePt t="3733" x="4711700" y="5799138"/>
          <p14:tracePt t="3745" x="4657725" y="5799138"/>
          <p14:tracePt t="3749" x="4602163" y="5799138"/>
          <p14:tracePt t="3762" x="4521200" y="5807075"/>
          <p14:tracePt t="3765" x="4448175" y="5816600"/>
          <p14:tracePt t="3778" x="4356100" y="5816600"/>
          <p14:tracePt t="3781" x="4256088" y="5835650"/>
          <p14:tracePt t="3794" x="4164013" y="5843588"/>
          <p14:tracePt t="3797" x="4090988" y="5862638"/>
          <p14:tracePt t="3811" x="3990975" y="5872163"/>
          <p14:tracePt t="3813" x="3917950" y="5889625"/>
          <p14:tracePt t="3827" x="3835400" y="5899150"/>
          <p14:tracePt t="3829" x="3762375" y="5899150"/>
          <p14:tracePt t="3843" x="3708400" y="5908675"/>
          <p14:tracePt t="3845" x="3689350" y="5908675"/>
          <p14:tracePt t="3857" x="3643313" y="5908675"/>
          <p14:tracePt t="3874" x="3589338" y="5908675"/>
          <p14:tracePt t="3895" x="3489325" y="5908675"/>
          <p14:tracePt t="3907" x="3460750" y="5908675"/>
          <p14:tracePt t="3909" x="3387725" y="5908675"/>
          <p14:tracePt t="3921" x="3351213" y="5908675"/>
          <p14:tracePt t="3926" x="3333750" y="5908675"/>
          <p14:tracePt t="3937" x="3324225" y="5908675"/>
          <p14:tracePt t="4017" x="3314700" y="5908675"/>
          <p14:tracePt t="4924" x="3314700" y="5899150"/>
          <p14:tracePt t="4929" x="3306763" y="5889625"/>
          <p14:tracePt t="4940" x="3297238" y="5889625"/>
          <p14:tracePt t="4956" x="3251200" y="5872163"/>
          <p14:tracePt t="4961" x="3232150" y="5862638"/>
          <p14:tracePt t="4971" x="3187700" y="5835650"/>
          <p14:tracePt t="4978" x="3168650" y="5816600"/>
          <p14:tracePt t="4987" x="3141663" y="5807075"/>
          <p14:tracePt t="4993" x="3078163" y="5780088"/>
          <p14:tracePt t="5003" x="3022600" y="5770563"/>
          <p14:tracePt t="5009" x="2995613" y="5770563"/>
          <p14:tracePt t="5019" x="2932113" y="5762625"/>
          <p14:tracePt t="5023" x="2867025" y="5726113"/>
          <p14:tracePt t="5035" x="2786063" y="5670550"/>
          <p14:tracePt t="5039" x="2703513" y="5597525"/>
          <p14:tracePt t="5051" x="2603500" y="5524500"/>
          <p14:tracePt t="5055" x="2501900" y="5451475"/>
          <p14:tracePt t="5067" x="2419350" y="5387975"/>
          <p14:tracePt t="5071" x="2319338" y="5314950"/>
          <p14:tracePt t="5083" x="2219325" y="5222875"/>
          <p14:tracePt t="5087" x="2119313" y="5141913"/>
          <p14:tracePt t="5099" x="2046288" y="5068888"/>
          <p14:tracePt t="5102" x="1981200" y="4986338"/>
          <p14:tracePt t="5114" x="1927225" y="4903788"/>
          <p14:tracePt t="5119" x="1863725" y="4821238"/>
          <p14:tracePt t="5131" x="1835150" y="4721225"/>
          <p14:tracePt t="5135" x="1798638" y="4648200"/>
          <p14:tracePt t="5147" x="1771650" y="4565650"/>
          <p14:tracePt t="5151" x="1744663" y="4483100"/>
          <p14:tracePt t="5162" x="1717675" y="4410075"/>
          <p14:tracePt t="5166" x="1708150" y="4346575"/>
          <p14:tracePt t="5179" x="1681163" y="4283075"/>
          <p14:tracePt t="5183" x="1662113" y="4227513"/>
          <p14:tracePt t="5194" x="1644650" y="4164013"/>
          <p14:tracePt t="5199" x="1635125" y="4110038"/>
          <p14:tracePt t="5211" x="1606550" y="4044950"/>
          <p14:tracePt t="5215" x="1598613" y="3981450"/>
          <p14:tracePt t="5227" x="1570038" y="3927475"/>
          <p14:tracePt t="5231" x="1562100" y="3862388"/>
          <p14:tracePt t="5244" x="1552575" y="3816350"/>
          <p14:tracePt t="5247" x="1543050" y="3762375"/>
          <p14:tracePt t="5260" x="1525588" y="3698875"/>
          <p14:tracePt t="5262" x="1525588" y="3662363"/>
          <p14:tracePt t="5276" x="1525588" y="3606800"/>
          <p14:tracePt t="5279" x="1516063" y="3543300"/>
          <p14:tracePt t="5292" x="1506538" y="3506788"/>
          <p14:tracePt t="5294" x="1506538" y="3451225"/>
          <p14:tracePt t="5308" x="1506538" y="3406775"/>
          <p14:tracePt t="5311" x="1497013" y="3351213"/>
          <p14:tracePt t="5323" x="1489075" y="3333750"/>
          <p14:tracePt t="5327" x="1470025" y="3260725"/>
          <p14:tracePt t="5338" x="1460500" y="3241675"/>
          <p14:tracePt t="5343" x="1460500" y="3224213"/>
          <p14:tracePt t="5355" x="1452563" y="3195638"/>
          <p14:tracePt t="5359" x="1452563" y="3168650"/>
          <p14:tracePt t="5370" x="1443038" y="3132138"/>
          <p14:tracePt t="5376" x="1433513" y="3114675"/>
          <p14:tracePt t="5386" x="1423988" y="3078163"/>
          <p14:tracePt t="5393" x="1416050" y="3041650"/>
          <p14:tracePt t="5402" x="1397000" y="3013075"/>
          <p14:tracePt t="5408" x="1397000" y="2995613"/>
          <p14:tracePt t="5418" x="1370013" y="2949575"/>
          <p14:tracePt t="5424" x="1360488" y="2930525"/>
          <p14:tracePt t="5434" x="1333500" y="2903538"/>
          <p14:tracePt t="5439" x="1306513" y="2867025"/>
          <p14:tracePt t="5450" x="1296988" y="2849563"/>
          <p14:tracePt t="5466" x="1296988" y="2840038"/>
          <p14:tracePt t="5470" x="1287463" y="2813050"/>
          <p14:tracePt t="5482" x="1277938" y="2794000"/>
          <p14:tracePt t="5498" x="1277938" y="2784475"/>
          <p14:tracePt t="5514" x="1277938" y="2776538"/>
          <p14:tracePt t="5518" x="1277938" y="2767013"/>
          <p14:tracePt t="5530" x="1270000" y="2757488"/>
          <p14:tracePt t="5740" x="1296988" y="2776538"/>
          <p14:tracePt t="5745" x="1360488" y="2830513"/>
          <p14:tracePt t="5757" x="1423988" y="2886075"/>
          <p14:tracePt t="5762" x="1470025" y="2894013"/>
          <p14:tracePt t="5771" x="1516063" y="2959100"/>
          <p14:tracePt t="5777" x="1552575" y="2976563"/>
          <p14:tracePt t="5787" x="1570038" y="3005138"/>
          <p14:tracePt t="5793" x="1598613" y="3022600"/>
          <p14:tracePt t="5802" x="1606550" y="3041650"/>
          <p14:tracePt t="5819" x="1606550" y="3049588"/>
          <p14:tracePt t="5948" x="1606550" y="3059113"/>
          <p14:tracePt t="5952" x="1598613" y="3049588"/>
          <p14:tracePt t="5964" x="1589088" y="3032125"/>
          <p14:tracePt t="5968" x="1579563" y="2995613"/>
          <p14:tracePt t="5981" x="1562100" y="2976563"/>
          <p14:tracePt t="5984" x="1543050" y="2949575"/>
          <p14:tracePt t="5995" x="1533525" y="2940050"/>
          <p14:tracePt t="5999" x="1525588" y="2930525"/>
          <p14:tracePt t="6011" x="1516063" y="2930525"/>
          <p14:tracePt t="6027" x="1506538" y="2930525"/>
          <p14:tracePt t="6044" x="1497013" y="2930525"/>
          <p14:tracePt t="6092" x="1489075" y="2930525"/>
          <p14:tracePt t="6107" x="1489075" y="2959100"/>
          <p14:tracePt t="6112" x="1489075" y="3005138"/>
          <p14:tracePt t="6122" x="1489075" y="3059113"/>
          <p14:tracePt t="6128" x="1516063" y="3114675"/>
          <p14:tracePt t="6140" x="1570038" y="3205163"/>
          <p14:tracePt t="6144" x="1598613" y="3232150"/>
          <p14:tracePt t="6155" x="1606550" y="3241675"/>
          <p14:tracePt t="6160" x="1616075" y="3260725"/>
          <p14:tracePt t="6187" x="1598613" y="3260725"/>
          <p14:tracePt t="6192" x="1525588" y="3205163"/>
          <p14:tracePt t="6203" x="1489075" y="3168650"/>
          <p14:tracePt t="6208" x="1423988" y="3105150"/>
          <p14:tracePt t="6219" x="1323975" y="3005138"/>
          <p14:tracePt t="6222" x="1214438" y="2886075"/>
          <p14:tracePt t="6234" x="1095375" y="2757488"/>
          <p14:tracePt t="6239" x="977900" y="2638425"/>
          <p14:tracePt t="6250" x="868363" y="2520950"/>
          <p14:tracePt t="6255" x="766763" y="2401888"/>
          <p14:tracePt t="6266" x="657225" y="2282825"/>
          <p14:tracePt t="6270" x="557213" y="2163763"/>
          <p14:tracePt t="6282" x="484188" y="2082800"/>
          <p14:tracePt t="6286" x="428625" y="2009775"/>
          <p14:tracePt t="6298" x="411163" y="1963738"/>
          <p14:tracePt t="6302" x="401638" y="1927225"/>
          <p14:tracePt t="6314" x="401638" y="1908175"/>
          <p14:tracePt t="6318" x="401638" y="1890713"/>
          <p14:tracePt t="6330" x="401638" y="1871663"/>
          <p14:tracePt t="6334" x="401638" y="1854200"/>
          <p14:tracePt t="6348" x="411163" y="1844675"/>
          <p14:tracePt t="6353" x="411163" y="1835150"/>
          <p14:tracePt t="6365" x="428625" y="1825625"/>
          <p14:tracePt t="6380" x="474663" y="1808163"/>
          <p14:tracePt t="6384" x="493713" y="1798638"/>
          <p14:tracePt t="6396" x="530225" y="1762125"/>
          <p14:tracePt t="6413" x="557213" y="1744663"/>
          <p14:tracePt t="6417" x="574675" y="1716088"/>
          <p14:tracePt t="6428" x="593725" y="1698625"/>
          <p14:tracePt t="6433" x="593725" y="1662113"/>
          <p14:tracePt t="6444" x="593725" y="1635125"/>
          <p14:tracePt t="6450" x="593725" y="1589088"/>
          <p14:tracePt t="6460" x="593725" y="1562100"/>
          <p14:tracePt t="6465" x="593725" y="1543050"/>
          <p14:tracePt t="6477" x="593725" y="1506538"/>
          <p14:tracePt t="6481" x="593725" y="1497013"/>
          <p14:tracePt t="6493" x="593725" y="1479550"/>
          <p14:tracePt t="6496" x="593725" y="1470025"/>
          <p14:tracePt t="6510" x="584200" y="1460500"/>
          <p14:tracePt t="6512" x="557213" y="1443038"/>
          <p14:tracePt t="6526" x="547688" y="1423988"/>
          <p14:tracePt t="6528" x="538163" y="1416050"/>
          <p14:tracePt t="6543" x="520700" y="1406525"/>
          <p14:tracePt t="6545" x="493713" y="1387475"/>
          <p14:tracePt t="6559" x="484188" y="1387475"/>
          <p14:tracePt t="6560" x="447675" y="1379538"/>
          <p14:tracePt t="6572" x="401638" y="1360488"/>
          <p14:tracePt t="6577" x="384175" y="1360488"/>
          <p14:tracePt t="6588" x="365125" y="1343025"/>
          <p14:tracePt t="6670" x="355600" y="1343025"/>
          <p14:tracePt t="6702" x="355600" y="1350963"/>
          <p14:tracePt t="6708" x="365125" y="1370013"/>
          <p14:tracePt t="6718" x="374650" y="1379538"/>
          <p14:tracePt t="6892" x="392113" y="1387475"/>
          <p14:tracePt t="6896" x="411163" y="1416050"/>
          <p14:tracePt t="6910" x="438150" y="1452563"/>
          <p14:tracePt t="6912" x="474663" y="1460500"/>
          <p14:tracePt t="6926" x="530225" y="1470025"/>
          <p14:tracePt t="6928" x="584200" y="1470025"/>
          <p14:tracePt t="6942" x="657225" y="1470025"/>
          <p14:tracePt t="6944" x="712788" y="1470025"/>
          <p14:tracePt t="6958" x="766763" y="1470025"/>
          <p14:tracePt t="6960" x="785813" y="1470025"/>
          <p14:tracePt t="6988" x="803275" y="1470025"/>
          <p14:tracePt t="7005" x="812800" y="1470025"/>
          <p14:tracePt t="7010" x="812800" y="1452563"/>
          <p14:tracePt t="7021" x="812800" y="1423988"/>
          <p14:tracePt t="7036" x="812800" y="1406525"/>
          <p14:tracePt t="7052" x="812800" y="1397000"/>
          <p14:tracePt t="7068" x="812800" y="1387475"/>
          <p14:tracePt t="7085" x="812800" y="1379538"/>
          <p14:tracePt t="7102" x="812800" y="1370013"/>
          <p14:tracePt t="7107" x="822325" y="1350963"/>
          <p14:tracePt t="7116" x="839788" y="1333500"/>
          <p14:tracePt t="7132" x="849313" y="1323975"/>
          <p14:tracePt t="7358" x="839788" y="1323975"/>
          <p14:tracePt t="7362" x="831850" y="1343025"/>
          <p14:tracePt t="7373" x="812800" y="1360488"/>
          <p14:tracePt t="7379" x="803275" y="1370013"/>
          <p14:tracePt t="7390" x="793750" y="1379538"/>
          <p14:tracePt t="7394" x="776288" y="1387475"/>
          <p14:tracePt t="7405" x="776288" y="1397000"/>
          <p14:tracePt t="7410" x="757238" y="1423988"/>
          <p14:tracePt t="7421" x="739775" y="1443038"/>
          <p14:tracePt t="7427" x="730250" y="1452563"/>
          <p14:tracePt t="7437" x="720725" y="1460500"/>
          <p14:tracePt t="7443" x="703263" y="1479550"/>
          <p14:tracePt t="7452" x="684213" y="1516063"/>
          <p14:tracePt t="7469" x="657225" y="1552575"/>
          <p14:tracePt t="7474" x="647700" y="1562100"/>
          <p14:tracePt t="7485" x="639763" y="1598613"/>
          <p14:tracePt t="7489" x="593725" y="1635125"/>
          <p14:tracePt t="7501" x="574675" y="1671638"/>
          <p14:tracePt t="7506" x="566738" y="1708150"/>
          <p14:tracePt t="7517" x="538163" y="1725613"/>
          <p14:tracePt t="7520" x="530225" y="1752600"/>
          <p14:tracePt t="7533" x="520700" y="1789113"/>
          <p14:tracePt t="7537" x="511175" y="1808163"/>
          <p14:tracePt t="7549" x="501650" y="1825625"/>
          <p14:tracePt t="7565" x="493713" y="1862138"/>
          <p14:tracePt t="7569" x="484188" y="1871663"/>
          <p14:tracePt t="7581" x="474663" y="1890713"/>
          <p14:tracePt t="7584" x="474663" y="1908175"/>
          <p14:tracePt t="7596" x="447675" y="1927225"/>
          <p14:tracePt t="7600" x="447675" y="1944688"/>
          <p14:tracePt t="7612" x="438150" y="1954213"/>
          <p14:tracePt t="7616" x="428625" y="1981200"/>
          <p14:tracePt t="7628" x="420688" y="2009775"/>
          <p14:tracePt t="7632" x="420688" y="2027238"/>
          <p14:tracePt t="7644" x="411163" y="2046288"/>
          <p14:tracePt t="7648" x="411163" y="2063750"/>
          <p14:tracePt t="7660" x="392113" y="2100263"/>
          <p14:tracePt t="7664" x="384175" y="2127250"/>
          <p14:tracePt t="7676" x="355600" y="2173288"/>
          <p14:tracePt t="7693" x="347663" y="2192338"/>
          <p14:tracePt t="7697" x="338138" y="2219325"/>
          <p14:tracePt t="7710" x="328613" y="2246313"/>
          <p14:tracePt t="7713" x="319088" y="2265363"/>
          <p14:tracePt t="7726" x="319088" y="2309813"/>
          <p14:tracePt t="7729" x="319088" y="2328863"/>
          <p14:tracePt t="7742" x="319088" y="2346325"/>
          <p14:tracePt t="7744" x="311150" y="2365375"/>
          <p14:tracePt t="7758" x="311150" y="2382838"/>
          <p14:tracePt t="7761" x="311150" y="2401888"/>
          <p14:tracePt t="7773" x="311150" y="2419350"/>
          <p14:tracePt t="7777" x="311150" y="2428875"/>
          <p14:tracePt t="7790" x="311150" y="2465388"/>
          <p14:tracePt t="7793" x="301625" y="2501900"/>
          <p14:tracePt t="7806" x="301625" y="2520950"/>
          <p14:tracePt t="7821" x="282575" y="2528888"/>
          <p14:tracePt t="7827" x="282575" y="2557463"/>
          <p14:tracePt t="7837" x="282575" y="2565400"/>
          <p14:tracePt t="7842" x="282575" y="2584450"/>
          <p14:tracePt t="7852" x="282575" y="2601913"/>
          <p14:tracePt t="7857" x="282575" y="2611438"/>
          <p14:tracePt t="7871" x="282575" y="2638425"/>
          <p14:tracePt t="7875" x="282575" y="2647950"/>
          <p14:tracePt t="7886" x="282575" y="2667000"/>
          <p14:tracePt t="7892" x="282575" y="2674938"/>
          <p14:tracePt t="7902" x="282575" y="2703513"/>
          <p14:tracePt t="7908" x="282575" y="2720975"/>
          <p14:tracePt t="7918" x="282575" y="2747963"/>
          <p14:tracePt t="7923" x="292100" y="2757488"/>
          <p14:tracePt t="7934" x="292100" y="2794000"/>
          <p14:tracePt t="7938" x="292100" y="2813050"/>
          <p14:tracePt t="7950" x="292100" y="2840038"/>
          <p14:tracePt t="7955" x="301625" y="2849563"/>
          <p14:tracePt t="7967" x="311150" y="2886075"/>
          <p14:tracePt t="7970" x="319088" y="2903538"/>
          <p14:tracePt t="7982" x="319088" y="2913063"/>
          <p14:tracePt t="7986" x="328613" y="2949575"/>
          <p14:tracePt t="7998" x="328613" y="2968625"/>
          <p14:tracePt t="8002" x="338138" y="2995613"/>
          <p14:tracePt t="8014" x="347663" y="3013075"/>
          <p14:tracePt t="8019" x="355600" y="3049588"/>
          <p14:tracePt t="8030" x="365125" y="3078163"/>
          <p14:tracePt t="8034" x="374650" y="3086100"/>
          <p14:tracePt t="8046" x="384175" y="3122613"/>
          <p14:tracePt t="8051" x="384175" y="3141663"/>
          <p14:tracePt t="8063" x="401638" y="3159125"/>
          <p14:tracePt t="8067" x="411163" y="3178175"/>
          <p14:tracePt t="8078" x="447675" y="3205163"/>
          <p14:tracePt t="8082" x="447675" y="3214688"/>
          <p14:tracePt t="8094" x="447675" y="3224213"/>
          <p14:tracePt t="8098" x="465138" y="3251200"/>
          <p14:tracePt t="8110" x="474663" y="3260725"/>
          <p14:tracePt t="8114" x="484188" y="3268663"/>
          <p14:tracePt t="8127" x="493713" y="3287713"/>
          <p14:tracePt t="8130" x="511175" y="3305175"/>
          <p14:tracePt t="8143" x="530225" y="3333750"/>
          <p14:tracePt t="8160" x="530225" y="3341688"/>
          <p14:tracePt t="8163" x="538163" y="3370263"/>
          <p14:tracePt t="8175" x="547688" y="3387725"/>
          <p14:tracePt t="8178" x="557213" y="3397250"/>
          <p14:tracePt t="8192" x="566738" y="3414713"/>
          <p14:tracePt t="8194" x="584200" y="3433763"/>
          <p14:tracePt t="8208" x="593725" y="3451225"/>
          <p14:tracePt t="8210" x="603250" y="3470275"/>
          <p14:tracePt t="8224" x="611188" y="3487738"/>
          <p14:tracePt t="8226" x="620713" y="3497263"/>
          <p14:tracePt t="8238" x="620713" y="3506788"/>
          <p14:tracePt t="8254" x="630238" y="3516313"/>
          <p14:tracePt t="8259" x="639763" y="3543300"/>
          <p14:tracePt t="8272" x="647700" y="3543300"/>
          <p14:tracePt t="8286" x="657225" y="3552825"/>
          <p14:tracePt t="8292" x="666750" y="3560763"/>
          <p14:tracePt t="8302" x="666750" y="3570288"/>
          <p14:tracePt t="8308" x="676275" y="3579813"/>
          <p14:tracePt t="8318" x="693738" y="3606800"/>
          <p14:tracePt t="8350" x="703263" y="3616325"/>
          <p14:tracePt t="8367" x="712788" y="3625850"/>
          <p14:tracePt t="8371" x="730250" y="3633788"/>
          <p14:tracePt t="8383" x="739775" y="3643313"/>
          <p14:tracePt t="8387" x="749300" y="3652838"/>
          <p14:tracePt t="8415" x="749300" y="3662363"/>
          <p14:tracePt t="8419" x="757238" y="3679825"/>
          <p14:tracePt t="8431" x="766763" y="3689350"/>
          <p14:tracePt t="8435" x="785813" y="3689350"/>
          <p14:tracePt t="8447" x="803275" y="3698875"/>
          <p14:tracePt t="8463" x="822325" y="3706813"/>
          <p14:tracePt t="8467" x="831850" y="3706813"/>
          <p14:tracePt t="8479" x="839788" y="3716338"/>
          <p14:tracePt t="8483" x="849313" y="3716338"/>
          <p14:tracePt t="8494" x="858838" y="3725863"/>
          <p14:tracePt t="8499" x="885825" y="3735388"/>
          <p14:tracePt t="8526" x="895350" y="3752850"/>
          <p14:tracePt t="8530" x="904875" y="3752850"/>
          <p14:tracePt t="8543" x="912813" y="3762375"/>
          <p14:tracePt t="9435" x="912813" y="3752850"/>
          <p14:tracePt t="9440" x="912813" y="3743325"/>
          <p14:tracePt t="9450" x="904875" y="3725863"/>
          <p14:tracePt t="9454" x="904875" y="3706813"/>
          <p14:tracePt t="9466" x="895350" y="3670300"/>
          <p14:tracePt t="9470" x="895350" y="3652838"/>
          <p14:tracePt t="9481" x="895350" y="3606800"/>
          <p14:tracePt t="9484" x="895350" y="3570288"/>
          <p14:tracePt t="9496" x="895350" y="3516313"/>
          <p14:tracePt t="9500" x="895350" y="3460750"/>
          <p14:tracePt t="9512" x="895350" y="3387725"/>
          <p14:tracePt t="9516" x="895350" y="3314700"/>
          <p14:tracePt t="9528" x="895350" y="3278188"/>
          <p14:tracePt t="9532" x="895350" y="3214688"/>
          <p14:tracePt t="9544" x="895350" y="3122613"/>
          <p14:tracePt t="9548" x="895350" y="3013075"/>
          <p14:tracePt t="9560" x="895350" y="2903538"/>
          <p14:tracePt t="9564" x="895350" y="2794000"/>
          <p14:tracePt t="9576" x="895350" y="2684463"/>
          <p14:tracePt t="9580" x="895350" y="2565400"/>
          <p14:tracePt t="9593" x="895350" y="2474913"/>
          <p14:tracePt t="9596" x="895350" y="2365375"/>
          <p14:tracePt t="9609" x="895350" y="2255838"/>
          <p14:tracePt t="9612" x="895350" y="2146300"/>
          <p14:tracePt t="9625" x="895350" y="2073275"/>
          <p14:tracePt t="9628" x="895350" y="2017713"/>
          <p14:tracePt t="9642" x="895350" y="1973263"/>
          <p14:tracePt t="9644" x="895350" y="1935163"/>
          <p14:tracePt t="9658" x="895350" y="1890713"/>
          <p14:tracePt t="9660" x="904875" y="1871663"/>
          <p14:tracePt t="9673" x="912813" y="1844675"/>
          <p14:tracePt t="9676" x="949325" y="1789113"/>
          <p14:tracePt t="9690" x="977900" y="1725613"/>
          <p14:tracePt t="9692" x="1014413" y="1679575"/>
          <p14:tracePt t="9705" x="1068388" y="1606550"/>
          <p14:tracePt t="9709" x="1114425" y="1543050"/>
          <p14:tracePt t="9721" x="1150938" y="1533525"/>
          <p14:tracePt t="9725" x="1168400" y="1506538"/>
          <p14:tracePt t="9736" x="1187450" y="1470025"/>
          <p14:tracePt t="9742" x="1196975" y="1443038"/>
          <p14:tracePt t="9752" x="1204913" y="1397000"/>
          <p14:tracePt t="9784" x="1214438" y="1370013"/>
          <p14:tracePt t="9881" x="1233488" y="1370013"/>
          <p14:tracePt t="9885" x="1241425" y="1387475"/>
          <p14:tracePt t="9899" x="1260475" y="1433513"/>
          <p14:tracePt t="9902" x="1260475" y="1479550"/>
          <p14:tracePt t="9913" x="1270000" y="1516063"/>
          <p14:tracePt t="9917" x="1270000" y="1589088"/>
          <p14:tracePt t="9929" x="1277938" y="1652588"/>
          <p14:tracePt t="9933" x="1277938" y="1679575"/>
          <p14:tracePt t="9945" x="1277938" y="1708150"/>
          <p14:tracePt t="9949" x="1287463" y="1716088"/>
          <p14:tracePt t="9978" x="1296988" y="1725613"/>
          <p14:tracePt t="10168" x="1306513" y="1725613"/>
          <p14:tracePt t="10184" x="1314450" y="1716088"/>
          <p14:tracePt t="10188" x="1314450" y="1708150"/>
          <p14:tracePt t="10298" x="1314450" y="1698625"/>
          <p14:tracePt t="10305" x="1314450" y="1689100"/>
          <p14:tracePt t="10330" x="1314450" y="1679575"/>
          <p14:tracePt t="10335" x="1314450" y="1671638"/>
          <p14:tracePt t="10473" x="1314450" y="1662113"/>
          <p14:tracePt t="10666" x="1314450" y="1635125"/>
          <p14:tracePt t="10682" x="1314450" y="1625600"/>
          <p14:tracePt t="10686" x="1306513" y="1616075"/>
          <p14:tracePt t="10697" x="1296988" y="1616075"/>
          <p14:tracePt t="10714" x="1287463" y="1616075"/>
          <p14:tracePt t="10717" x="1277938" y="1616075"/>
          <p14:tracePt t="10730" x="1250950" y="1606550"/>
          <p14:tracePt t="10749" x="1241425" y="1598613"/>
          <p14:tracePt t="10761" x="1233488" y="1589088"/>
          <p14:tracePt t="10778" x="1223963" y="1570038"/>
          <p14:tracePt t="10781" x="1204913" y="1562100"/>
          <p14:tracePt t="10891" x="1196975" y="1552575"/>
          <p14:tracePt t="10907" x="1187450" y="1543050"/>
          <p14:tracePt t="10924" x="1177925" y="1533525"/>
          <p14:tracePt t="11498" x="1168400" y="1533525"/>
          <p14:tracePt t="11515" x="1168400" y="1570038"/>
          <p14:tracePt t="11531" x="1196975" y="1589088"/>
          <p14:tracePt t="11535" x="1196975" y="1606550"/>
          <p14:tracePt t="11547" x="1214438" y="1625600"/>
          <p14:tracePt t="11551" x="1223963" y="1652588"/>
          <p14:tracePt t="11563" x="1233488" y="1662113"/>
          <p14:tracePt t="11627" x="1241425" y="1662113"/>
          <p14:tracePt t="11676" x="1250950" y="1662113"/>
          <p14:tracePt t="11680" x="1270000" y="1662113"/>
          <p14:tracePt t="11692" x="1287463" y="1662113"/>
          <p14:tracePt t="11698" x="1333500" y="1643063"/>
          <p14:tracePt t="11707" x="1360488" y="1643063"/>
          <p14:tracePt t="11712" x="1397000" y="1625600"/>
          <p14:tracePt t="11723" x="1452563" y="1616075"/>
          <p14:tracePt t="11726" x="1470025" y="1616075"/>
          <p14:tracePt t="11740" x="1506538" y="1598613"/>
          <p14:tracePt t="11742" x="1525588" y="1598613"/>
          <p14:tracePt t="11755" x="1562100" y="1589088"/>
          <p14:tracePt t="11771" x="1570038" y="1570038"/>
          <p14:tracePt t="11776" x="1570038" y="1562100"/>
          <p14:tracePt t="11786" x="1589088" y="1552575"/>
          <p14:tracePt t="11802" x="1598613" y="1543050"/>
          <p14:tracePt t="11884" x="1606550" y="1533525"/>
          <p14:tracePt t="11916" x="1616075" y="1525588"/>
          <p14:tracePt t="11980" x="1616075" y="1516063"/>
          <p14:tracePt t="12060" x="1616075" y="1497013"/>
          <p14:tracePt t="12190" x="1616075" y="1506538"/>
          <p14:tracePt t="12202" x="1616075" y="1516063"/>
          <p14:tracePt t="12208" x="1589088" y="1533525"/>
          <p14:tracePt t="12218" x="1543050" y="1598613"/>
          <p14:tracePt t="12223" x="1516063" y="1643063"/>
          <p14:tracePt t="12234" x="1479550" y="1716088"/>
          <p14:tracePt t="12238" x="1470025" y="1798638"/>
          <p14:tracePt t="12250" x="1470025" y="1808163"/>
          <p14:tracePt t="12450" x="1470025" y="1798638"/>
          <p14:tracePt t="12462" x="1452563" y="1771650"/>
          <p14:tracePt t="12466" x="1433513" y="1762125"/>
          <p14:tracePt t="12478" x="1397000" y="1744663"/>
          <p14:tracePt t="12483" x="1387475" y="1725613"/>
          <p14:tracePt t="12494" x="1370013" y="1689100"/>
          <p14:tracePt t="12496" x="1370013" y="1671638"/>
          <p14:tracePt t="12509" x="1406525" y="1625600"/>
          <p14:tracePt t="12512" x="1423988" y="1616075"/>
          <p14:tracePt t="12525" x="1452563" y="1589088"/>
          <p14:tracePt t="12528" x="1479550" y="1570038"/>
          <p14:tracePt t="12572" x="1479550" y="1562100"/>
          <p14:tracePt t="12578" x="1489075" y="1543050"/>
          <p14:tracePt t="12589" x="1497013" y="1533525"/>
          <p14:tracePt t="12593" x="1516063" y="1525588"/>
          <p14:tracePt t="12606" x="1533525" y="1506538"/>
          <p14:tracePt t="12609" x="1543050" y="1506538"/>
          <p14:tracePt t="12621" x="1562100" y="1497013"/>
          <p14:tracePt t="12637" x="1570038" y="1489075"/>
          <p14:tracePt t="12652" x="1570038" y="1479550"/>
          <p14:tracePt t="12658" x="1579563" y="1470025"/>
          <p14:tracePt t="12668" x="1579563" y="1452563"/>
          <p14:tracePt t="12684" x="1579563" y="1443038"/>
          <p14:tracePt t="12702" x="1589088" y="1423988"/>
          <p14:tracePt t="12718" x="1589088" y="1416050"/>
          <p14:tracePt t="12749" x="1589088" y="1406525"/>
          <p14:tracePt t="12764" x="1589088" y="1387475"/>
          <p14:tracePt t="12780" x="1589088" y="1370013"/>
          <p14:tracePt t="12796" x="1589088" y="1360488"/>
          <p14:tracePt t="12812" x="1589088" y="1350963"/>
          <p14:tracePt t="12817" x="1589088" y="1343025"/>
          <p14:tracePt t="13353" x="1579563" y="1343025"/>
          <p14:tracePt t="13366" x="1570038" y="1343025"/>
          <p14:tracePt t="13370" x="1562100" y="1323975"/>
          <p14:tracePt t="13382" x="1552575" y="1314450"/>
          <p14:tracePt t="13386" x="1543050" y="1314450"/>
          <p14:tracePt t="13397" x="1543050" y="1306513"/>
          <p14:tracePt t="13413" x="1533525" y="1306513"/>
          <p14:tracePt t="13429" x="1525588" y="1306513"/>
          <p14:tracePt t="13433" x="1506538" y="1296988"/>
          <p14:tracePt t="13445" x="1489075" y="1296988"/>
          <p14:tracePt t="13449" x="1470025" y="1287463"/>
          <p14:tracePt t="13461" x="1460500" y="1287463"/>
          <p14:tracePt t="13465" x="1433513" y="1287463"/>
          <p14:tracePt t="13478" x="1416050" y="1277938"/>
          <p14:tracePt t="13480" x="1387475" y="1277938"/>
          <p14:tracePt t="13493" x="1379538" y="1277938"/>
          <p14:tracePt t="13496" x="1360488" y="1270000"/>
          <p14:tracePt t="13508" x="1350963" y="1270000"/>
          <p14:tracePt t="13512" x="1343025" y="1250950"/>
          <p14:tracePt t="13541" x="1333500" y="1250950"/>
          <p14:tracePt t="13558" x="1323975" y="1250950"/>
          <p14:tracePt t="13575" x="1306513" y="1241425"/>
          <p14:tracePt t="13577" x="1287463" y="1241425"/>
          <p14:tracePt t="13591" x="1277938" y="1233488"/>
          <p14:tracePt t="13594" x="1270000" y="1233488"/>
          <p14:tracePt t="13609" x="1250950" y="1233488"/>
          <p14:tracePt t="13623" x="1233488" y="1233488"/>
          <p14:tracePt t="13627" x="1223963" y="1233488"/>
          <p14:tracePt t="14392" x="1223963" y="1250950"/>
          <p14:tracePt t="14424" x="1223963" y="1260475"/>
          <p14:tracePt t="14487" x="1223963" y="1277938"/>
          <p14:tracePt t="14490" x="1214438" y="1296988"/>
          <p14:tracePt t="14502" x="1204913" y="1323975"/>
          <p14:tracePt t="14508" x="1196975" y="1343025"/>
          <p14:tracePt t="14518" x="1196975" y="1350963"/>
          <p14:tracePt t="14524" x="1196975" y="1360488"/>
          <p14:tracePt t="14534" x="1196975" y="1370013"/>
          <p14:tracePt t="14616" x="1196975" y="1397000"/>
          <p14:tracePt t="14621" x="1196975" y="1406525"/>
          <p14:tracePt t="15582" x="1214438" y="1406525"/>
          <p14:tracePt t="15594" x="1241425" y="1406525"/>
          <p14:tracePt t="15597" x="1296988" y="1406525"/>
          <p14:tracePt t="15609" x="1350963" y="1406525"/>
          <p14:tracePt t="15612" x="1397000" y="1406525"/>
          <p14:tracePt t="15625" x="1452563" y="1406525"/>
          <p14:tracePt t="15628" x="1470025" y="1406525"/>
          <p14:tracePt t="15641" x="1497013" y="1406525"/>
          <p14:tracePt t="15644" x="1533525" y="1406525"/>
          <p14:tracePt t="15658" x="1589088" y="1406525"/>
          <p14:tracePt t="15660" x="1671638" y="1379538"/>
          <p14:tracePt t="15675" x="1754188" y="1360488"/>
          <p14:tracePt t="15680" x="1863725" y="1323975"/>
          <p14:tracePt t="15690" x="1973263" y="1296988"/>
          <p14:tracePt t="15697" x="2109788" y="1270000"/>
          <p14:tracePt t="15705" x="2236788" y="1241425"/>
          <p14:tracePt t="15710" x="2365375" y="1214438"/>
          <p14:tracePt t="15721" x="2484438" y="1196975"/>
          <p14:tracePt t="15726" x="2593975" y="1187450"/>
          <p14:tracePt t="15737" x="2684463" y="1187450"/>
          <p14:tracePt t="15742" x="2794000" y="1168400"/>
          <p14:tracePt t="15753" x="2895600" y="1160463"/>
          <p14:tracePt t="15759" x="2986088" y="1141413"/>
          <p14:tracePt t="15768" x="3068638" y="1114425"/>
          <p14:tracePt t="15774" x="3122613" y="1104900"/>
          <p14:tracePt t="15784" x="3187700" y="1095375"/>
          <p14:tracePt t="15791" x="3224213" y="1087438"/>
          <p14:tracePt t="15800" x="3241675" y="1077913"/>
          <p14:tracePt t="15849" x="3278188" y="1058863"/>
          <p14:tracePt t="15865" x="3297238" y="1031875"/>
          <p14:tracePt t="15869" x="3314700" y="1031875"/>
          <p14:tracePt t="15880" x="3333750" y="1014413"/>
          <p14:tracePt t="15884" x="3343275" y="1004888"/>
          <p14:tracePt t="15896" x="3379788" y="995363"/>
          <p14:tracePt t="15900" x="3397250" y="976313"/>
          <p14:tracePt t="15912" x="3433763" y="976313"/>
          <p14:tracePt t="15916" x="3497263" y="939800"/>
          <p14:tracePt t="15929" x="3525838" y="931863"/>
          <p14:tracePt t="15932" x="3533775" y="931863"/>
          <p14:tracePt t="15945" x="3543300" y="931863"/>
          <p14:tracePt t="15993" x="3516313" y="939800"/>
          <p14:tracePt t="16009" x="3460750" y="976313"/>
          <p14:tracePt t="16013" x="3433763" y="985838"/>
          <p14:tracePt t="16026" x="3379788" y="995363"/>
          <p14:tracePt t="16029" x="3297238" y="1041400"/>
          <p14:tracePt t="16042" x="3195638" y="1077913"/>
          <p14:tracePt t="16045" x="3122613" y="1104900"/>
          <p14:tracePt t="16058" x="3022600" y="1150938"/>
          <p14:tracePt t="16060" x="2940050" y="1177925"/>
          <p14:tracePt t="16076" x="2895600" y="1196975"/>
          <p14:tracePt t="16077" x="2876550" y="1204913"/>
          <p14:tracePt t="16091" x="2830513" y="1241425"/>
          <p14:tracePt t="16093" x="2830513" y="1250950"/>
          <p14:tracePt t="16104" x="2813050" y="1260475"/>
          <p14:tracePt t="16121" x="2794000" y="1270000"/>
          <p14:tracePt t="16282" x="2786063" y="1270000"/>
          <p14:tracePt t="16314" x="2794000" y="1270000"/>
          <p14:tracePt t="16318" x="2849563" y="1270000"/>
          <p14:tracePt t="16330" x="2895600" y="1270000"/>
          <p14:tracePt t="16335" x="2932113" y="1270000"/>
          <p14:tracePt t="16345" x="3005138" y="1270000"/>
          <p14:tracePt t="16349" x="3059113" y="1270000"/>
          <p14:tracePt t="16361" x="3086100" y="1270000"/>
          <p14:tracePt t="16365" x="3095625" y="1270000"/>
          <p14:tracePt t="16376" x="3114675" y="1270000"/>
          <p14:tracePt t="16380" x="3122613" y="1270000"/>
          <p14:tracePt t="16392" x="3132138" y="1270000"/>
          <p14:tracePt t="16410" x="3141663" y="1270000"/>
          <p14:tracePt t="16427" x="3168650" y="1270000"/>
          <p14:tracePt t="16431" x="3178175" y="1270000"/>
          <p14:tracePt t="16442" x="3195638" y="1270000"/>
          <p14:tracePt t="16446" x="3214688" y="1270000"/>
          <p14:tracePt t="16458" x="3224213" y="1270000"/>
          <p14:tracePt t="16462" x="3232150" y="1270000"/>
          <p14:tracePt t="16473" x="3251200" y="1270000"/>
          <p14:tracePt t="16504" x="3260725" y="1270000"/>
          <p14:tracePt t="16509" x="3270250" y="1270000"/>
          <p14:tracePt t="16537" x="3287713" y="1270000"/>
          <p14:tracePt t="16541" x="3297238" y="1277938"/>
          <p14:tracePt t="16552" x="3306763" y="1277938"/>
          <p14:tracePt t="16568" x="3324225" y="1277938"/>
          <p14:tracePt t="16617" x="3333750" y="1277938"/>
          <p14:tracePt t="16633" x="3343275" y="1277938"/>
          <p14:tracePt t="16638" x="3351213" y="1277938"/>
          <p14:tracePt t="16650" x="3379788" y="1277938"/>
          <p14:tracePt t="16654" x="3397250" y="1277938"/>
          <p14:tracePt t="16665" x="3406775" y="1277938"/>
          <p14:tracePt t="16670" x="3416300" y="1277938"/>
          <p14:tracePt t="16681" x="3424238" y="1277938"/>
          <p14:tracePt t="16762" x="3443288" y="1277938"/>
          <p14:tracePt t="16766" x="3489325" y="1287463"/>
          <p14:tracePt t="16779" x="3497263" y="1287463"/>
          <p14:tracePt t="16784" x="3516313" y="1296988"/>
          <p14:tracePt t="16798" x="3543300" y="1296988"/>
          <p14:tracePt t="16810" x="3552825" y="1306513"/>
          <p14:tracePt t="16813" x="3570288" y="1306513"/>
          <p14:tracePt t="16827" x="3579813" y="1306513"/>
          <p14:tracePt t="16828" x="3589338" y="1306513"/>
          <p14:tracePt t="16843" x="3625850" y="1306513"/>
          <p14:tracePt t="16845" x="3652838" y="1306513"/>
          <p14:tracePt t="16859" x="3662363" y="1306513"/>
          <p14:tracePt t="16861" x="3689350" y="1306513"/>
          <p14:tracePt t="16876" x="3716338" y="1306513"/>
          <p14:tracePt t="16880" x="3744913" y="1306513"/>
          <p14:tracePt t="16893" x="3789363" y="1306513"/>
          <p14:tracePt t="16895" x="3798888" y="1306513"/>
          <p14:tracePt t="16908" x="3835400" y="1306513"/>
          <p14:tracePt t="16912" x="3854450" y="1306513"/>
          <p14:tracePt t="16924" x="3862388" y="1306513"/>
          <p14:tracePt t="16926" x="3871913" y="1306513"/>
          <p14:tracePt t="16940" x="3881438" y="1306513"/>
          <p14:tracePt t="16943" x="3898900" y="1306513"/>
          <p14:tracePt t="16958" x="3927475" y="1306513"/>
          <p14:tracePt t="16962" x="3944938" y="1306513"/>
          <p14:tracePt t="16973" x="3971925" y="1306513"/>
          <p14:tracePt t="16977" x="3981450" y="1306513"/>
          <p14:tracePt t="16990" x="4008438" y="1306513"/>
          <p14:tracePt t="16994" x="4027488" y="1306513"/>
          <p14:tracePt t="17005" x="4054475" y="1306513"/>
          <p14:tracePt t="17010" x="4100513" y="1306513"/>
          <p14:tracePt t="17019" x="4119563" y="1306513"/>
          <p14:tracePt t="17024" x="4137025" y="1306513"/>
          <p14:tracePt t="17035" x="4183063" y="1306513"/>
          <p14:tracePt t="17039" x="4200525" y="1306513"/>
          <p14:tracePt t="17051" x="4273550" y="1306513"/>
          <p14:tracePt t="17054" x="4302125" y="1306513"/>
          <p14:tracePt t="17067" x="4346575" y="1306513"/>
          <p14:tracePt t="17071" x="4365625" y="1306513"/>
          <p14:tracePt t="17082" x="4392613" y="1306513"/>
          <p14:tracePt t="17087" x="4448175" y="1306513"/>
          <p14:tracePt t="17099" x="4465638" y="1306513"/>
          <p14:tracePt t="17103" x="4502150" y="1306513"/>
          <p14:tracePt t="17115" x="4548188" y="1306513"/>
          <p14:tracePt t="17119" x="4575175" y="1306513"/>
          <p14:tracePt t="17131" x="4611688" y="1306513"/>
          <p14:tracePt t="17135" x="4648200" y="1306513"/>
          <p14:tracePt t="17147" x="4675188" y="1306513"/>
          <p14:tracePt t="17151" x="4694238" y="1306513"/>
          <p14:tracePt t="17163" x="4721225" y="1306513"/>
          <p14:tracePt t="17167" x="4748213" y="1306513"/>
          <p14:tracePt t="17179" x="4803775" y="1306513"/>
          <p14:tracePt t="17183" x="4849813" y="1306513"/>
          <p14:tracePt t="17195" x="4903788" y="1306513"/>
          <p14:tracePt t="17198" x="4959350" y="1306513"/>
          <p14:tracePt t="17211" x="5013325" y="1306513"/>
          <p14:tracePt t="17215" x="5049838" y="1306513"/>
          <p14:tracePt t="17228" x="5095875" y="1306513"/>
          <p14:tracePt t="17230" x="5114925" y="1306513"/>
          <p14:tracePt t="17243" x="5168900" y="1306513"/>
          <p14:tracePt t="17247" x="5187950" y="1306513"/>
          <p14:tracePt t="17259" x="5214938" y="1306513"/>
          <p14:tracePt t="17263" x="5224463" y="1306513"/>
          <p14:tracePt t="17275" x="5241925" y="1306513"/>
          <p14:tracePt t="17292" x="5260975" y="1306513"/>
          <p14:tracePt t="17295" x="5287963" y="1306513"/>
          <p14:tracePt t="17308" x="5297488" y="1306513"/>
          <p14:tracePt t="17311" x="5305425" y="1306513"/>
          <p14:tracePt t="17324" x="5314950" y="1314450"/>
          <p14:tracePt t="17404" x="5314950" y="1323975"/>
          <p14:tracePt t="17420" x="5314950" y="1343025"/>
          <p14:tracePt t="17425" x="5287963" y="1360488"/>
          <p14:tracePt t="17436" x="5241925" y="1379538"/>
          <p14:tracePt t="17441" x="5195888" y="1406525"/>
          <p14:tracePt t="17451" x="5114925" y="1433513"/>
          <p14:tracePt t="17457" x="5086350" y="1433513"/>
          <p14:tracePt t="17466" x="5032375" y="1452563"/>
          <p14:tracePt t="17470" x="4922838" y="1460500"/>
          <p14:tracePt t="17482" x="4803775" y="1479550"/>
          <p14:tracePt t="17487" x="4694238" y="1506538"/>
          <p14:tracePt t="17498" x="4584700" y="1533525"/>
          <p14:tracePt t="17502" x="4465638" y="1543050"/>
          <p14:tracePt t="17514" x="4375150" y="1562100"/>
          <p14:tracePt t="17518" x="4283075" y="1570038"/>
          <p14:tracePt t="17530" x="4173538" y="1570038"/>
          <p14:tracePt t="17534" x="4073525" y="1589088"/>
          <p14:tracePt t="17546" x="3981450" y="1598613"/>
          <p14:tracePt t="17550" x="3890963" y="1616075"/>
          <p14:tracePt t="17562" x="3817938" y="1616075"/>
          <p14:tracePt t="17566" x="3735388" y="1625600"/>
          <p14:tracePt t="17578" x="3662363" y="1643063"/>
          <p14:tracePt t="17582" x="3579813" y="1652588"/>
          <p14:tracePt t="17594" x="3525838" y="1662113"/>
          <p14:tracePt t="17598" x="3460750" y="1679575"/>
          <p14:tracePt t="17610" x="3387725" y="1689100"/>
          <p14:tracePt t="17614" x="3324225" y="1698625"/>
          <p14:tracePt t="17626" x="3270250" y="1698625"/>
          <p14:tracePt t="17630" x="3232150" y="1698625"/>
          <p14:tracePt t="17642" x="3214688" y="1698625"/>
          <p14:tracePt t="17646" x="3187700" y="1698625"/>
          <p14:tracePt t="17658" x="3151188" y="1698625"/>
          <p14:tracePt t="17662" x="3132138" y="1698625"/>
          <p14:tracePt t="17675" x="3105150" y="1698625"/>
          <p14:tracePt t="17691" x="3078163" y="1698625"/>
          <p14:tracePt t="17802" x="3095625" y="1698625"/>
          <p14:tracePt t="17807" x="3141663" y="1698625"/>
          <p14:tracePt t="17821" x="3195638" y="1698625"/>
          <p14:tracePt t="17824" x="3251200" y="1698625"/>
          <p14:tracePt t="17836" x="3306763" y="1698625"/>
          <p14:tracePt t="17840" x="3379788" y="1698625"/>
          <p14:tracePt t="17852" x="3433763" y="1698625"/>
          <p14:tracePt t="17856" x="3497263" y="1698625"/>
          <p14:tracePt t="17867" x="3552825" y="1698625"/>
          <p14:tracePt t="17872" x="3625850" y="1698625"/>
          <p14:tracePt t="17890" x="3744913" y="1689100"/>
          <p14:tracePt t="17899" x="3798888" y="1689100"/>
          <p14:tracePt t="17903" x="3871913" y="1689100"/>
          <p14:tracePt t="17914" x="3917950" y="1689100"/>
          <p14:tracePt t="17919" x="3981450" y="1689100"/>
          <p14:tracePt t="17931" x="4017963" y="1689100"/>
          <p14:tracePt t="17935" x="4044950" y="1689100"/>
          <p14:tracePt t="17946" x="4073525" y="1689100"/>
          <p14:tracePt t="17950" x="4100513" y="1689100"/>
          <p14:tracePt t="17962" x="4110038" y="1689100"/>
          <p14:tracePt t="17967" x="4146550" y="1689100"/>
          <p14:tracePt t="17978" x="4164013" y="1689100"/>
          <p14:tracePt t="17982" x="4192588" y="1689100"/>
          <p14:tracePt t="17995" x="4219575" y="1689100"/>
          <p14:tracePt t="18011" x="4246563" y="1689100"/>
          <p14:tracePt t="18015" x="4273550" y="1679575"/>
          <p14:tracePt t="18027" x="4302125" y="1679575"/>
          <p14:tracePt t="18030" x="4319588" y="1679575"/>
          <p14:tracePt t="18042" x="4346575" y="1679575"/>
          <p14:tracePt t="18046" x="4375150" y="1679575"/>
          <p14:tracePt t="18059" x="4402138" y="1679575"/>
          <p14:tracePt t="18062" x="4429125" y="1679575"/>
          <p14:tracePt t="18075" x="4438650" y="1679575"/>
          <p14:tracePt t="18079" x="4475163" y="1679575"/>
          <p14:tracePt t="18093" x="4492625" y="1679575"/>
          <p14:tracePt t="18095" x="4521200" y="1679575"/>
          <p14:tracePt t="18108" x="4565650" y="1679575"/>
          <p14:tracePt t="18111" x="4594225" y="1679575"/>
          <p14:tracePt t="18124" x="4648200" y="1679575"/>
          <p14:tracePt t="18127" x="4694238" y="1679575"/>
          <p14:tracePt t="18139" x="4721225" y="1679575"/>
          <p14:tracePt t="18142" x="4748213" y="1679575"/>
          <p14:tracePt t="18154" x="4776788" y="1679575"/>
          <p14:tracePt t="18159" x="4821238" y="1679575"/>
          <p14:tracePt t="18172" x="4840288" y="1679575"/>
          <p14:tracePt t="18914" x="4830763" y="1679575"/>
          <p14:tracePt t="18928" x="4784725" y="1679575"/>
          <p14:tracePt t="18932" x="4748213" y="1689100"/>
          <p14:tracePt t="18943" x="4711700" y="1689100"/>
          <p14:tracePt t="18947" x="4638675" y="1708150"/>
          <p14:tracePt t="18958" x="4584700" y="1725613"/>
          <p14:tracePt t="18960" x="4529138" y="1725613"/>
          <p14:tracePt t="18974" x="4465638" y="1781175"/>
          <p14:tracePt t="18976" x="4456113" y="1781175"/>
          <p14:tracePt t="18990" x="4392613" y="1798638"/>
          <p14:tracePt t="18992" x="4329113" y="1808163"/>
          <p14:tracePt t="19006" x="4302125" y="1817688"/>
          <p14:tracePt t="19008" x="4229100" y="1835150"/>
          <p14:tracePt t="19020" x="4137025" y="1862138"/>
          <p14:tracePt t="19025" x="3971925" y="1890713"/>
          <p14:tracePt t="19037" x="3798888" y="1917700"/>
          <p14:tracePt t="19042" x="3616325" y="1954213"/>
          <p14:tracePt t="19052" x="3452813" y="2000250"/>
          <p14:tracePt t="19057" x="3306763" y="2027238"/>
          <p14:tracePt t="19068" x="3168650" y="2073275"/>
          <p14:tracePt t="19074" x="3059113" y="2109788"/>
          <p14:tracePt t="19084" x="2940050" y="2136775"/>
          <p14:tracePt t="19090" x="2849563" y="2163763"/>
          <p14:tracePt t="19100" x="2786063" y="2192338"/>
          <p14:tracePt t="19106" x="2720975" y="2228850"/>
          <p14:tracePt t="19116" x="2640013" y="2273300"/>
          <p14:tracePt t="19120" x="2538413" y="2301875"/>
          <p14:tracePt t="19132" x="2465388" y="2309813"/>
          <p14:tracePt t="19136" x="2392363" y="2328863"/>
          <p14:tracePt t="19148" x="2309813" y="2338388"/>
          <p14:tracePt t="19152" x="2236788" y="2365375"/>
          <p14:tracePt t="19164" x="2155825" y="2392363"/>
          <p14:tracePt t="19168" x="2073275" y="2401888"/>
          <p14:tracePt t="19180" x="2017713" y="2411413"/>
          <p14:tracePt t="19184" x="1944688" y="2428875"/>
          <p14:tracePt t="19196" x="1863725" y="2438400"/>
          <p14:tracePt t="19200" x="1771650" y="2455863"/>
          <p14:tracePt t="19212" x="1671638" y="2465388"/>
          <p14:tracePt t="19216" x="1598613" y="2465388"/>
          <p14:tracePt t="19228" x="1506538" y="2484438"/>
          <p14:tracePt t="19232" x="1433513" y="2492375"/>
          <p14:tracePt t="19244" x="1350963" y="2492375"/>
          <p14:tracePt t="19248" x="1296988" y="2492375"/>
          <p14:tracePt t="19260" x="1260475" y="2492375"/>
          <p14:tracePt t="19264" x="1214438" y="2492375"/>
          <p14:tracePt t="19276" x="1196975" y="2492375"/>
          <p14:tracePt t="19280" x="1177925" y="2492375"/>
          <p14:tracePt t="19292" x="1168400" y="2492375"/>
          <p14:tracePt t="19296" x="1150938" y="2492375"/>
          <p14:tracePt t="19308" x="1114425" y="2492375"/>
          <p14:tracePt t="19312" x="1087438" y="2492375"/>
          <p14:tracePt t="19325" x="1050925" y="2492375"/>
          <p14:tracePt t="19328" x="1004888" y="2492375"/>
          <p14:tracePt t="19341" x="985838" y="2492375"/>
          <p14:tracePt t="19345" x="949325" y="2492375"/>
          <p14:tracePt t="19358" x="904875" y="2492375"/>
          <p14:tracePt t="19360" x="868363" y="2492375"/>
          <p14:tracePt t="19374" x="839788" y="2492375"/>
          <p14:tracePt t="19376" x="803275" y="2492375"/>
          <p14:tracePt t="19389" x="776288" y="2492375"/>
          <p14:tracePt t="19392" x="749300" y="2492375"/>
          <p14:tracePt t="19405" x="720725" y="2492375"/>
          <p14:tracePt t="19409" x="712788" y="2492375"/>
          <p14:tracePt t="19421" x="703263" y="2492375"/>
          <p14:tracePt t="19426" x="693738" y="2492375"/>
          <p14:tracePt t="19437" x="666750" y="2492375"/>
          <p14:tracePt t="19484" x="647700" y="2492375"/>
          <p14:tracePt t="19516" x="630238" y="2492375"/>
          <p14:tracePt t="19520" x="611188" y="2492375"/>
          <p14:tracePt t="19532" x="603250" y="2492375"/>
          <p14:tracePt t="19548" x="593725" y="2492375"/>
          <p14:tracePt t="19822" x="584200" y="2492375"/>
          <p14:tracePt t="19838" x="574675" y="2492375"/>
          <p14:tracePt t="19852" x="566738" y="2492375"/>
          <p14:tracePt t="19858" x="557213" y="2492375"/>
          <p14:tracePt t="19871" x="547688" y="2492375"/>
          <p14:tracePt t="19874" x="538163" y="2492375"/>
          <p14:tracePt t="19891" x="530225" y="2492375"/>
          <p14:tracePt t="19901" x="520700" y="2492375"/>
          <p14:tracePt t="21767" x="520700" y="2511425"/>
          <p14:tracePt t="21771" x="520700" y="2520950"/>
          <p14:tracePt t="21780" x="530225" y="2538413"/>
          <p14:tracePt t="21784" x="538163" y="2547938"/>
          <p14:tracePt t="21812" x="538163" y="2557463"/>
          <p14:tracePt t="21816" x="547688" y="2565400"/>
          <p14:tracePt t="21829" x="547688" y="2584450"/>
          <p14:tracePt t="21832" x="557213" y="2593975"/>
          <p14:tracePt t="21844" x="566738" y="2611438"/>
          <p14:tracePt t="21860" x="566738" y="2620963"/>
          <p14:tracePt t="21865" x="574675" y="2647950"/>
          <p14:tracePt t="21876" x="584200" y="2647950"/>
          <p14:tracePt t="21892" x="593725" y="2657475"/>
          <p14:tracePt t="21910" x="593725" y="2667000"/>
          <p14:tracePt t="21926" x="593725" y="2674938"/>
          <p14:tracePt t="21928" x="620713" y="2693988"/>
          <p14:tracePt t="21942" x="630238" y="2711450"/>
          <p14:tracePt t="21958" x="639763" y="2730500"/>
          <p14:tracePt t="21974" x="639763" y="2740025"/>
          <p14:tracePt t="21990" x="647700" y="2747963"/>
          <p14:tracePt t="22005" x="657225" y="2757488"/>
          <p14:tracePt t="22009" x="666750" y="2757488"/>
          <p14:tracePt t="22036" x="676275" y="2767013"/>
          <p14:tracePt t="22053" x="693738" y="2784475"/>
          <p14:tracePt t="22084" x="703263" y="2794000"/>
          <p14:tracePt t="22134" x="712788" y="2794000"/>
          <p14:tracePt t="22294" x="720725" y="2803525"/>
          <p14:tracePt t="22309" x="730250" y="2813050"/>
          <p14:tracePt t="22312" x="749300" y="2820988"/>
          <p14:tracePt t="22325" x="757238" y="2830513"/>
          <p14:tracePt t="22340" x="776288" y="2840038"/>
          <p14:tracePt t="22357" x="785813" y="2840038"/>
          <p14:tracePt t="22373" x="793750" y="2857500"/>
          <p14:tracePt t="22390" x="793750" y="2867025"/>
          <p14:tracePt t="22406" x="803275" y="2876550"/>
          <p14:tracePt t="22436" x="822325" y="2894013"/>
          <p14:tracePt t="22452" x="831850" y="2903538"/>
          <p14:tracePt t="22469" x="839788" y="2913063"/>
          <p14:tracePt t="22475" x="858838" y="2940050"/>
          <p14:tracePt t="22484" x="895350" y="2949575"/>
          <p14:tracePt t="22501" x="904875" y="2959100"/>
          <p14:tracePt t="22506" x="922338" y="2959100"/>
          <p14:tracePt t="22517" x="941388" y="2959100"/>
          <p14:tracePt t="22522" x="958850" y="2976563"/>
          <p14:tracePt t="22533" x="968375" y="2976563"/>
          <p14:tracePt t="22537" x="977900" y="2986088"/>
          <p14:tracePt t="22549" x="1004888" y="2995613"/>
          <p14:tracePt t="22554" x="1022350" y="3013075"/>
          <p14:tracePt t="22565" x="1031875" y="3022600"/>
          <p14:tracePt t="22569" x="1068388" y="3032125"/>
          <p14:tracePt t="22581" x="1087438" y="3041650"/>
          <p14:tracePt t="22585" x="1114425" y="3049588"/>
          <p14:tracePt t="22597" x="1131888" y="3049588"/>
          <p14:tracePt t="22601" x="1177925" y="3049588"/>
          <p14:tracePt t="22613" x="1214438" y="3059113"/>
          <p14:tracePt t="22617" x="1233488" y="3068638"/>
          <p14:tracePt t="22629" x="1241425" y="3068638"/>
          <p14:tracePt t="22633" x="1270000" y="3068638"/>
          <p14:tracePt t="22645" x="1296988" y="3068638"/>
          <p14:tracePt t="22649" x="1314450" y="3068638"/>
          <p14:tracePt t="22661" x="1333500" y="3086100"/>
          <p14:tracePt t="22665" x="1350963" y="3086100"/>
          <p14:tracePt t="22677" x="1397000" y="3086100"/>
          <p14:tracePt t="22681" x="1423988" y="3086100"/>
          <p14:tracePt t="22693" x="1443038" y="3086100"/>
          <p14:tracePt t="22697" x="1460500" y="3086100"/>
          <p14:tracePt t="22709" x="1497013" y="3086100"/>
          <p14:tracePt t="22713" x="1543050" y="3086100"/>
          <p14:tracePt t="22725" x="1579563" y="3078163"/>
          <p14:tracePt t="22729" x="1625600" y="3068638"/>
          <p14:tracePt t="22742" x="1681163" y="3059113"/>
          <p14:tracePt t="22745" x="1725613" y="3032125"/>
          <p14:tracePt t="22758" x="1808163" y="2976563"/>
          <p14:tracePt t="22761" x="1854200" y="2968625"/>
          <p14:tracePt t="22774" x="1917700" y="2913063"/>
          <p14:tracePt t="22776" x="1981200" y="2894013"/>
          <p14:tracePt t="22791" x="2000250" y="2886075"/>
          <p14:tracePt t="22793" x="2000250" y="2876550"/>
          <p14:tracePt t="22806" x="2009775" y="2867025"/>
          <p14:tracePt t="22809" x="2009775" y="2840038"/>
          <p14:tracePt t="22820" x="2009775" y="2830513"/>
          <p14:tracePt t="22826" x="2009775" y="2813050"/>
          <p14:tracePt t="22837" x="2009775" y="2803525"/>
          <p14:tracePt t="22842" x="2009775" y="2794000"/>
          <p14:tracePt t="22854" x="2009775" y="2757488"/>
          <p14:tracePt t="22869" x="2009775" y="2747963"/>
          <p14:tracePt t="22887" x="2009775" y="2720975"/>
          <p14:tracePt t="22901" x="2009775" y="2703513"/>
          <p14:tracePt t="22917" x="2009775" y="2693988"/>
          <p14:tracePt t="22935" x="2009775" y="2667000"/>
          <p14:tracePt t="22951" x="2009775" y="2657475"/>
          <p14:tracePt t="22955" x="2000250" y="2647950"/>
          <p14:tracePt t="22967" x="1990725" y="2638425"/>
          <p14:tracePt t="22970" x="1990725" y="2630488"/>
          <p14:tracePt t="22983" x="1990725" y="2611438"/>
          <p14:tracePt t="22987" x="1981200" y="2601913"/>
          <p14:tracePt t="22999" x="1981200" y="2593975"/>
          <p14:tracePt t="23019" x="1973263" y="2584450"/>
          <p14:tracePt t="23031" x="1963738" y="2574925"/>
          <p14:tracePt t="23047" x="1963738" y="2565400"/>
          <p14:tracePt t="23111" x="1963738" y="2557463"/>
          <p14:tracePt t="23127" x="1954213" y="2538413"/>
          <p14:tracePt t="23143" x="1917700" y="2538413"/>
          <p14:tracePt t="23147" x="1900238" y="2520950"/>
          <p14:tracePt t="23164" x="1881188" y="2511425"/>
          <p14:tracePt t="23176" x="1844675" y="2501900"/>
          <p14:tracePt t="23180" x="1835150" y="2492375"/>
          <p14:tracePt t="23192" x="1817688" y="2484438"/>
          <p14:tracePt t="23195" x="1781175" y="2474913"/>
          <p14:tracePt t="23208" x="1762125" y="2455863"/>
          <p14:tracePt t="23211" x="1744663" y="2447925"/>
          <p14:tracePt t="23225" x="1725613" y="2428875"/>
          <p14:tracePt t="23227" x="1717675" y="2419350"/>
          <p14:tracePt t="23242" x="1708150" y="2411413"/>
          <p14:tracePt t="23243" x="1698625" y="2401888"/>
          <p14:tracePt t="23256" x="1689100" y="2374900"/>
          <p14:tracePt t="23260" x="1671638" y="2355850"/>
          <p14:tracePt t="23272" x="1662113" y="2346325"/>
          <p14:tracePt t="23274" x="1652588" y="2328863"/>
          <p14:tracePt t="23286" x="1635125" y="2292350"/>
          <p14:tracePt t="23291" x="1625600" y="2282825"/>
          <p14:tracePt t="23303" x="1598613" y="2265363"/>
          <p14:tracePt t="23307" x="1598613" y="2255838"/>
          <p14:tracePt t="23324" x="1579563" y="2236788"/>
          <p14:tracePt t="23334" x="1570038" y="2219325"/>
          <p14:tracePt t="23340" x="1562100" y="2219325"/>
          <p14:tracePt t="23350" x="1552575" y="2209800"/>
          <p14:tracePt t="23366" x="1543050" y="2200275"/>
          <p14:tracePt t="23371" x="1533525" y="2192338"/>
          <p14:tracePt t="23382" x="1516063" y="2182813"/>
          <p14:tracePt t="23398" x="1497013" y="2173288"/>
          <p14:tracePt t="23431" x="1489075" y="2163763"/>
          <p14:tracePt t="23447" x="1470025" y="2163763"/>
          <p14:tracePt t="23451" x="1460500" y="2163763"/>
          <p14:tracePt t="23463" x="1443038" y="2155825"/>
          <p14:tracePt t="23467" x="1433513" y="2155825"/>
          <p14:tracePt t="23479" x="1416050" y="2136775"/>
          <p14:tracePt t="23482" x="1406525" y="2136775"/>
          <p14:tracePt t="23494" x="1397000" y="2136775"/>
          <p14:tracePt t="23498" x="1370013" y="2127250"/>
          <p14:tracePt t="23510" x="1360488" y="2127250"/>
          <p14:tracePt t="23514" x="1343025" y="2127250"/>
          <p14:tracePt t="23526" x="1306513" y="2127250"/>
          <p14:tracePt t="23542" x="1287463" y="2127250"/>
          <p14:tracePt t="23558" x="1277938" y="2127250"/>
          <p14:tracePt t="23562" x="1270000" y="2127250"/>
          <p14:tracePt t="23574" x="1260475" y="2127250"/>
          <p14:tracePt t="23592" x="1250950" y="2127250"/>
          <p14:tracePt t="23608" x="1241425" y="2127250"/>
          <p14:tracePt t="23624" x="1223963" y="2127250"/>
          <p14:tracePt t="23640" x="1196975" y="2136775"/>
          <p14:tracePt t="23642" x="1196975" y="2146300"/>
          <p14:tracePt t="23655" x="1177925" y="2155825"/>
          <p14:tracePt t="23659" x="1160463" y="2163763"/>
          <p14:tracePt t="23673" x="1141413" y="2173288"/>
          <p14:tracePt t="23675" x="1104900" y="2200275"/>
          <p14:tracePt t="23690" x="1087438" y="2219325"/>
          <p14:tracePt t="23693" x="1041400" y="2246313"/>
          <p14:tracePt t="23703" x="1022350" y="2265363"/>
          <p14:tracePt t="23708" x="995363" y="2292350"/>
          <p14:tracePt t="23720" x="968375" y="2319338"/>
          <p14:tracePt t="23724" x="949325" y="2346325"/>
          <p14:tracePt t="23735" x="941388" y="2374900"/>
          <p14:tracePt t="23741" x="941388" y="2411413"/>
          <p14:tracePt t="23751" x="931863" y="2419350"/>
          <p14:tracePt t="23757" x="931863" y="2447925"/>
          <p14:tracePt t="23767" x="931863" y="2484438"/>
          <p14:tracePt t="23771" x="931863" y="2511425"/>
          <p14:tracePt t="23782" x="931863" y="2528888"/>
          <p14:tracePt t="23787" x="931863" y="2574925"/>
          <p14:tracePt t="23799" x="931863" y="2593975"/>
          <p14:tracePt t="23803" x="931863" y="2611438"/>
          <p14:tracePt t="23815" x="931863" y="2630488"/>
          <p14:tracePt t="23819" x="931863" y="2667000"/>
          <p14:tracePt t="23831" x="931863" y="2684463"/>
          <p14:tracePt t="23835" x="941388" y="2703513"/>
          <p14:tracePt t="23847" x="949325" y="2720975"/>
          <p14:tracePt t="23851" x="949325" y="2740025"/>
          <p14:tracePt t="23863" x="977900" y="2767013"/>
          <p14:tracePt t="23867" x="1004888" y="2794000"/>
          <p14:tracePt t="23879" x="1022350" y="2830513"/>
          <p14:tracePt t="23882" x="1041400" y="2857500"/>
          <p14:tracePt t="23895" x="1058863" y="2876550"/>
          <p14:tracePt t="23899" x="1087438" y="2903538"/>
          <p14:tracePt t="23911" x="1104900" y="2930525"/>
          <p14:tracePt t="23915" x="1123950" y="2959100"/>
          <p14:tracePt t="23927" x="1150938" y="2968625"/>
          <p14:tracePt t="23931" x="1187450" y="2986088"/>
          <p14:tracePt t="23943" x="1214438" y="3013075"/>
          <p14:tracePt t="23947" x="1233488" y="3041650"/>
          <p14:tracePt t="23959" x="1250950" y="3059113"/>
          <p14:tracePt t="23963" x="1270000" y="3068638"/>
          <p14:tracePt t="23975" x="1277938" y="3078163"/>
          <p14:tracePt t="23979" x="1296988" y="3078163"/>
          <p14:tracePt t="23994" x="1306513" y="3095625"/>
          <p14:tracePt t="24008" x="1323975" y="3105150"/>
          <p14:tracePt t="24778" x="1314450" y="3114675"/>
          <p14:tracePt t="24810" x="1314450" y="3122613"/>
          <p14:tracePt t="24842" x="1314450" y="3132138"/>
          <p14:tracePt t="24888" x="1314450" y="3141663"/>
          <p14:tracePt t="24938" x="1314450" y="3151188"/>
          <p14:tracePt t="25002" x="1323975" y="3151188"/>
          <p14:tracePt t="25018" x="1343025" y="3151188"/>
          <p14:tracePt t="25194" x="1350963" y="3168650"/>
          <p14:tracePt t="25211" x="1370013" y="3187700"/>
          <p14:tracePt t="25227" x="1379538" y="3187700"/>
          <p14:tracePt t="25243" x="1387475" y="3187700"/>
          <p14:tracePt t="25258" x="1397000" y="3187700"/>
          <p14:tracePt t="25261" x="1406525" y="3187700"/>
          <p14:tracePt t="25290" x="1416050" y="3187700"/>
          <p14:tracePt t="25321" x="1423988" y="3187700"/>
          <p14:tracePt t="25353" x="1433513" y="3187700"/>
          <p14:tracePt t="25371" x="1443038" y="3195638"/>
          <p14:tracePt t="25402" x="1452563" y="3205163"/>
          <p14:tracePt t="25513" x="1460500" y="3205163"/>
          <p14:tracePt t="25545" x="1470025" y="3214688"/>
          <p14:tracePt t="25722" x="1460500" y="3214688"/>
          <p14:tracePt t="25738" x="1406525" y="3214688"/>
          <p14:tracePt t="25744" x="1350963" y="3214688"/>
          <p14:tracePt t="25754" x="1270000" y="3214688"/>
          <p14:tracePt t="25760" x="1214438" y="3214688"/>
          <p14:tracePt t="25771" x="1141413" y="3214688"/>
          <p14:tracePt t="25774" x="1104900" y="3214688"/>
          <p14:tracePt t="25785" x="1087438" y="3214688"/>
          <p14:tracePt t="25791" x="1068388" y="3214688"/>
          <p14:tracePt t="25801" x="1050925" y="3214688"/>
          <p14:tracePt t="25806" x="1041400" y="3214688"/>
          <p14:tracePt t="25996" x="1031875" y="3214688"/>
          <p14:tracePt t="26000" x="1022350" y="3214688"/>
          <p14:tracePt t="26012" x="1014413" y="3214688"/>
          <p14:tracePt t="26064" x="1031875" y="3214688"/>
          <p14:tracePt t="26092" x="1041400" y="3214688"/>
          <p14:tracePt t="26096" x="1058863" y="3224213"/>
          <p14:tracePt t="26109" x="1087438" y="3241675"/>
          <p14:tracePt t="26123" x="1114425" y="3260725"/>
          <p14:tracePt t="26126" x="1160463" y="3260725"/>
          <p14:tracePt t="26140" x="1177925" y="3278188"/>
          <p14:tracePt t="26142" x="1204913" y="3297238"/>
          <p14:tracePt t="26156" x="1241425" y="3297238"/>
          <p14:tracePt t="26158" x="1270000" y="3305175"/>
          <p14:tracePt t="26172" x="1287463" y="3314700"/>
          <p14:tracePt t="26174" x="1314450" y="3314700"/>
          <p14:tracePt t="26188" x="1360488" y="3324225"/>
          <p14:tracePt t="26191" x="1370013" y="3324225"/>
          <p14:tracePt t="26203" x="1379538" y="3324225"/>
          <p14:tracePt t="26221" x="1397000" y="3324225"/>
          <p14:tracePt t="26266" x="1406525" y="3324225"/>
          <p14:tracePt t="26272" x="1416050" y="3324225"/>
          <p14:tracePt t="26282" x="1423988" y="3324225"/>
          <p14:tracePt t="26298" x="1443038" y="3324225"/>
          <p14:tracePt t="26412" x="1452563" y="3324225"/>
          <p14:tracePt t="26428" x="1452563" y="3305175"/>
          <p14:tracePt t="26444" x="1452563" y="3297238"/>
          <p14:tracePt t="26459" x="1452563" y="3268663"/>
          <p14:tracePt t="26490" x="1452563" y="3260725"/>
          <p14:tracePt t="26495" x="1452563" y="3251200"/>
          <p14:tracePt t="26507" x="1452563" y="3241675"/>
          <p14:tracePt t="26604" x="1452563" y="3232150"/>
          <p14:tracePt t="26636" x="1452563" y="3224213"/>
          <p14:tracePt t="26939" x="1452563" y="3205163"/>
          <p14:tracePt t="26956" x="1443038" y="3205163"/>
          <p14:tracePt t="26971" x="1433513" y="3195638"/>
          <p14:tracePt t="26979" x="1423988" y="3187700"/>
          <p14:tracePt t="26987" x="1406525" y="3178175"/>
          <p14:tracePt t="26993" x="1397000" y="3178175"/>
          <p14:tracePt t="27003" x="1379538" y="3178175"/>
          <p14:tracePt t="27024" x="1370013" y="3168650"/>
          <p14:tracePt t="27148" x="1360488" y="3159125"/>
          <p14:tracePt t="27406" x="1360488" y="3132138"/>
          <p14:tracePt t="29487" x="1360488" y="3122613"/>
          <p14:tracePt t="29492" x="1379538" y="3122613"/>
          <p14:tracePt t="29503" x="1397000" y="3122613"/>
          <p14:tracePt t="29519" x="1423988" y="3122613"/>
          <p14:tracePt t="29524" x="1460500" y="3114675"/>
          <p14:tracePt t="29535" x="1497013" y="3105150"/>
          <p14:tracePt t="29540" x="1543050" y="3105150"/>
          <p14:tracePt t="29550" x="1598613" y="3095625"/>
          <p14:tracePt t="29556" x="1625600" y="3095625"/>
          <p14:tracePt t="29566" x="1681163" y="3086100"/>
          <p14:tracePt t="29572" x="1762125" y="3059113"/>
          <p14:tracePt t="29582" x="1871663" y="3032125"/>
          <p14:tracePt t="29589" x="2036763" y="3013075"/>
          <p14:tracePt t="29598" x="2200275" y="2986088"/>
          <p14:tracePt t="29602" x="2392363" y="2940050"/>
          <p14:tracePt t="29614" x="2574925" y="2903538"/>
          <p14:tracePt t="29619" x="2757488" y="2876550"/>
          <p14:tracePt t="29630" x="2886075" y="2849563"/>
          <p14:tracePt t="29635" x="3005138" y="2820988"/>
          <p14:tracePt t="29646" x="3078163" y="2794000"/>
          <p14:tracePt t="29651" x="3141663" y="2767013"/>
          <p14:tracePt t="29662" x="3159125" y="2757488"/>
          <p14:tracePt t="29666" x="3205163" y="2703513"/>
          <p14:tracePt t="29678" x="3232150" y="2674938"/>
          <p14:tracePt t="29682" x="3260725" y="2657475"/>
          <p14:tracePt t="29694" x="3270250" y="2647950"/>
          <p14:tracePt t="29710" x="3270250" y="2638425"/>
          <p14:tracePt t="29726" x="3270250" y="2620963"/>
          <p14:tracePt t="29730" x="3270250" y="2611438"/>
          <p14:tracePt t="29758" x="3270250" y="2601913"/>
          <p14:tracePt t="29762" x="3278188" y="2593975"/>
          <p14:tracePt t="29774" x="3278188" y="2584450"/>
          <p14:tracePt t="29791" x="3278188" y="2574925"/>
          <p14:tracePt t="29874" x="3278188" y="2565400"/>
          <p14:tracePt t="29888" x="3260725" y="2565400"/>
          <p14:tracePt t="29893" x="3232150" y="2565400"/>
          <p14:tracePt t="29904" x="3195638" y="2565400"/>
          <p14:tracePt t="29909" x="3178175" y="2565400"/>
          <p14:tracePt t="29919" x="3141663" y="2565400"/>
          <p14:tracePt t="29924" x="3122613" y="2565400"/>
          <p14:tracePt t="29935" x="3095625" y="2574925"/>
          <p14:tracePt t="29941" x="3078163" y="2574925"/>
          <p14:tracePt t="29951" x="3068638" y="2584450"/>
          <p14:tracePt t="30192" x="3078163" y="2584450"/>
          <p14:tracePt t="30197" x="3105150" y="2584450"/>
          <p14:tracePt t="30209" x="3132138" y="2584450"/>
          <p14:tracePt t="30214" x="3151188" y="2584450"/>
          <p14:tracePt t="30224" x="3178175" y="2584450"/>
          <p14:tracePt t="30226" x="3205163" y="2584450"/>
          <p14:tracePt t="30240" x="3241675" y="2593975"/>
          <p14:tracePt t="30242" x="3270250" y="2593975"/>
          <p14:tracePt t="30257" x="3287713" y="2593975"/>
          <p14:tracePt t="30258" x="3306763" y="2601913"/>
          <p14:tracePt t="30273" x="3314700" y="2601913"/>
          <p14:tracePt t="30275" x="3333750" y="2601913"/>
          <p14:tracePt t="30290" x="3343275" y="2601913"/>
          <p14:tracePt t="30302" x="3360738" y="2601913"/>
          <p14:tracePt t="30308" x="3379788" y="2620963"/>
          <p14:tracePt t="30319" x="3424238" y="2620963"/>
          <p14:tracePt t="30324" x="3452813" y="2630488"/>
          <p14:tracePt t="30335" x="3479800" y="2630488"/>
          <p14:tracePt t="30340" x="3506788" y="2638425"/>
          <p14:tracePt t="30351" x="3543300" y="2638425"/>
          <p14:tracePt t="30356" x="3606800" y="2638425"/>
          <p14:tracePt t="30366" x="3662363" y="2638425"/>
          <p14:tracePt t="30372" x="3698875" y="2638425"/>
          <p14:tracePt t="30382" x="3735388" y="2638425"/>
          <p14:tracePt t="30387" x="3789363" y="2638425"/>
          <p14:tracePt t="30398" x="3835400" y="2638425"/>
          <p14:tracePt t="30402" x="3862388" y="2638425"/>
          <p14:tracePt t="30414" x="3890963" y="2638425"/>
          <p14:tracePt t="30419" x="3908425" y="2638425"/>
          <p14:tracePt t="30430" x="3935413" y="2638425"/>
          <p14:tracePt t="30435" x="3954463" y="2638425"/>
          <p14:tracePt t="30448" x="3971925" y="2638425"/>
          <p14:tracePt t="30452" x="3990975" y="2638425"/>
          <p14:tracePt t="30464" x="4017963" y="2647950"/>
          <p14:tracePt t="30468" x="4037013" y="2647950"/>
          <p14:tracePt t="30480" x="4064000" y="2647950"/>
          <p14:tracePt t="30485" x="4110038" y="2647950"/>
          <p14:tracePt t="30496" x="4137025" y="2647950"/>
          <p14:tracePt t="30500" x="4164013" y="2647950"/>
          <p14:tracePt t="30512" x="4192588" y="2647950"/>
          <p14:tracePt t="30516" x="4210050" y="2647950"/>
          <p14:tracePt t="30528" x="4229100" y="2647950"/>
          <p14:tracePt t="30532" x="4256088" y="2647950"/>
          <p14:tracePt t="30561" x="4265613" y="2647950"/>
          <p14:tracePt t="30577" x="4283075" y="2647950"/>
          <p14:tracePt t="30582" x="4302125" y="2647950"/>
          <p14:tracePt t="30593" x="4310063" y="2647950"/>
          <p14:tracePt t="30597" x="4338638" y="2647950"/>
          <p14:tracePt t="30610" x="4365625" y="2647950"/>
          <p14:tracePt t="30613" x="4419600" y="2647950"/>
          <p14:tracePt t="30626" x="4475163" y="2647950"/>
          <p14:tracePt t="30629" x="4502150" y="2647950"/>
          <p14:tracePt t="30643" x="4538663" y="2647950"/>
          <p14:tracePt t="30645" x="4575175" y="2647950"/>
          <p14:tracePt t="30658" x="4602163" y="2647950"/>
          <p14:tracePt t="30674" x="4621213" y="2647950"/>
          <p14:tracePt t="30677" x="4630738" y="2647950"/>
          <p14:tracePt t="30690" x="4638675" y="2647950"/>
          <p14:tracePt t="30706" x="4648200" y="2647950"/>
          <p14:tracePt t="30709" x="4667250" y="2647950"/>
          <p14:tracePt t="30725" x="4675188" y="2647950"/>
          <p14:tracePt t="30737" x="4703763" y="2647950"/>
          <p14:tracePt t="30741" x="4721225" y="2647950"/>
          <p14:tracePt t="30753" x="4748213" y="2647950"/>
          <p14:tracePt t="30758" x="4767263" y="2647950"/>
          <p14:tracePt t="30769" x="4794250" y="2647950"/>
          <p14:tracePt t="30774" x="4813300" y="2647950"/>
          <p14:tracePt t="30786" x="4849813" y="2647950"/>
          <p14:tracePt t="30790" x="4886325" y="2647950"/>
          <p14:tracePt t="30801" x="4922838" y="2647950"/>
          <p14:tracePt t="30806" x="4940300" y="2647950"/>
          <p14:tracePt t="30817" x="4976813" y="2647950"/>
          <p14:tracePt t="30822" x="4995863" y="2647950"/>
          <p14:tracePt t="30833" x="5013325" y="2647950"/>
          <p14:tracePt t="31056" x="4976813" y="2667000"/>
          <p14:tracePt t="31060" x="4949825" y="2684463"/>
          <p14:tracePt t="31073" x="4876800" y="2720975"/>
          <p14:tracePt t="31076" x="4821238" y="2720975"/>
          <p14:tracePt t="31090" x="4740275" y="2730500"/>
          <p14:tracePt t="31092" x="4711700" y="2740025"/>
          <p14:tracePt t="31106" x="4638675" y="2747963"/>
          <p14:tracePt t="31108" x="4548188" y="2767013"/>
          <p14:tracePt t="31122" x="4448175" y="2803525"/>
          <p14:tracePt t="31124" x="4338638" y="2840038"/>
          <p14:tracePt t="31139" x="4237038" y="2849563"/>
          <p14:tracePt t="31141" x="4146550" y="2857500"/>
          <p14:tracePt t="31152" x="4037013" y="2894013"/>
          <p14:tracePt t="31157" x="3935413" y="2903538"/>
          <p14:tracePt t="31169" x="3844925" y="2922588"/>
          <p14:tracePt t="31174" x="3781425" y="2930525"/>
          <p14:tracePt t="31185" x="3725863" y="2940050"/>
          <p14:tracePt t="31190" x="3679825" y="2949575"/>
          <p14:tracePt t="31201" x="3643313" y="2959100"/>
          <p14:tracePt t="31206" x="3598863" y="2959100"/>
          <p14:tracePt t="31216" x="3562350" y="2976563"/>
          <p14:tracePt t="31222" x="3525838" y="2986088"/>
          <p14:tracePt t="31233" x="3497263" y="2995613"/>
          <p14:tracePt t="31237" x="3460750" y="2995613"/>
          <p14:tracePt t="31248" x="3424238" y="3005138"/>
          <p14:tracePt t="31253" x="3406775" y="3005138"/>
          <p14:tracePt t="31264" x="3397250" y="3013075"/>
          <p14:tracePt t="31280" x="3387725" y="3013075"/>
          <p14:tracePt t="31286" x="3370263" y="3032125"/>
          <p14:tracePt t="31296" x="3351213" y="3032125"/>
          <p14:tracePt t="31312" x="3333750" y="3032125"/>
          <p14:tracePt t="31394" x="3351213" y="3041650"/>
          <p14:tracePt t="31410" x="3370263" y="3041650"/>
          <p14:tracePt t="31414" x="3424238" y="3049588"/>
          <p14:tracePt t="31426" x="3489325" y="3049588"/>
          <p14:tracePt t="31429" x="3543300" y="3059113"/>
          <p14:tracePt t="31440" x="3598863" y="3059113"/>
          <p14:tracePt t="31444" x="3652838" y="3059113"/>
          <p14:tracePt t="31457" x="3735388" y="3059113"/>
          <p14:tracePt t="31460" x="3789363" y="3059113"/>
          <p14:tracePt t="31473" x="3862388" y="3059113"/>
          <p14:tracePt t="31476" x="3935413" y="3059113"/>
          <p14:tracePt t="31490" x="4008438" y="3059113"/>
          <p14:tracePt t="31492" x="4064000" y="3059113"/>
          <p14:tracePt t="31506" x="4146550" y="3059113"/>
          <p14:tracePt t="31508" x="4200525" y="3059113"/>
          <p14:tracePt t="31522" x="4237038" y="3059113"/>
          <p14:tracePt t="31524" x="4310063" y="3059113"/>
          <p14:tracePt t="31537" x="4338638" y="3059113"/>
          <p14:tracePt t="31540" x="4375150" y="3059113"/>
          <p14:tracePt t="31552" x="4419600" y="3059113"/>
          <p14:tracePt t="31557" x="4438650" y="3059113"/>
          <p14:tracePt t="31569" x="4475163" y="3059113"/>
          <p14:tracePt t="31573" x="4492625" y="3059113"/>
          <p14:tracePt t="31585" x="4511675" y="3059113"/>
          <p14:tracePt t="31590" x="4521200" y="3059113"/>
          <p14:tracePt t="31600" x="4529138" y="3059113"/>
          <p14:tracePt t="31608" x="4538663" y="3059113"/>
          <p14:tracePt t="32386" x="4538663" y="3049588"/>
          <p14:tracePt t="32419" x="4538663" y="3041650"/>
          <p14:tracePt t="32424" x="4521200" y="3032125"/>
          <p14:tracePt t="32436" x="4492625" y="3022600"/>
          <p14:tracePt t="32441" x="4419600" y="3022600"/>
          <p14:tracePt t="32450" x="4402138" y="3013075"/>
          <p14:tracePt t="32456" x="4365625" y="3005138"/>
          <p14:tracePt t="32466" x="4338638" y="2995613"/>
          <p14:tracePt t="32472" x="4310063" y="2976563"/>
          <p14:tracePt t="32482" x="4256088" y="2968625"/>
          <p14:tracePt t="32488" x="4192588" y="2959100"/>
          <p14:tracePt t="32498" x="4119563" y="2949575"/>
          <p14:tracePt t="32504" x="4027488" y="2930525"/>
          <p14:tracePt t="32514" x="3862388" y="2913063"/>
          <p14:tracePt t="32596" x="3862388" y="2903538"/>
          <p14:tracePt t="32601" x="3862388" y="2867025"/>
          <p14:tracePt t="32612" x="3854450" y="2830513"/>
          <p14:tracePt t="32615" x="3835400" y="2820988"/>
          <p14:tracePt t="32629" x="3808413" y="2784475"/>
          <p14:tracePt t="32632" x="3789363" y="2776538"/>
          <p14:tracePt t="32643" x="3771900" y="2767013"/>
          <p14:tracePt t="32647" x="3752850" y="2757488"/>
          <p14:tracePt t="32659" x="3735388" y="2757488"/>
          <p14:tracePt t="32663" x="3708400" y="2730500"/>
          <p14:tracePt t="32676" x="3689350" y="2730500"/>
          <p14:tracePt t="32679" x="3616325" y="2730500"/>
          <p14:tracePt t="32691" x="3562350" y="2740025"/>
          <p14:tracePt t="32695" x="3497263" y="2757488"/>
          <p14:tracePt t="32708" x="3452813" y="2784475"/>
          <p14:tracePt t="32711" x="3387725" y="2794000"/>
          <p14:tracePt t="32723" x="3314700" y="2840038"/>
          <p14:tracePt t="32726" x="3214688" y="2876550"/>
          <p14:tracePt t="32739" x="3095625" y="2922588"/>
          <p14:tracePt t="32743" x="2968625" y="2976563"/>
          <p14:tracePt t="32756" x="2849563" y="3022600"/>
          <p14:tracePt t="32759" x="2730500" y="3068638"/>
          <p14:tracePt t="32773" x="2620963" y="3114675"/>
          <p14:tracePt t="32774" x="2484438" y="3151188"/>
          <p14:tracePt t="32789" x="2374900" y="3195638"/>
          <p14:tracePt t="32791" x="2255838" y="3224213"/>
          <p14:tracePt t="32802" x="2163763" y="3268663"/>
          <p14:tracePt t="32808" x="2063750" y="3297238"/>
          <p14:tracePt t="32819" x="1981200" y="3324225"/>
          <p14:tracePt t="32824" x="1908175" y="3351213"/>
          <p14:tracePt t="32836" x="1827213" y="3370263"/>
          <p14:tracePt t="32840" x="1762125" y="3397250"/>
          <p14:tracePt t="32851" x="1698625" y="3433763"/>
          <p14:tracePt t="32856" x="1616075" y="3479800"/>
          <p14:tracePt t="32867" x="1552575" y="3516313"/>
          <p14:tracePt t="32873" x="1497013" y="3543300"/>
          <p14:tracePt t="32883" x="1443038" y="3579813"/>
          <p14:tracePt t="32888" x="1379538" y="3616325"/>
          <p14:tracePt t="32898" x="1333500" y="3652838"/>
          <p14:tracePt t="32902" x="1287463" y="3698875"/>
          <p14:tracePt t="32914" x="1277938" y="3706813"/>
          <p14:tracePt t="32920" x="1260475" y="3725863"/>
          <p14:tracePt t="32930" x="1250950" y="3743325"/>
          <p14:tracePt t="32935" x="1233488" y="3789363"/>
          <p14:tracePt t="32946" x="1233488" y="3798888"/>
          <p14:tracePt t="32950" x="1223963" y="3835400"/>
          <p14:tracePt t="32962" x="1223963" y="3844925"/>
          <p14:tracePt t="32966" x="1223963" y="3862388"/>
          <p14:tracePt t="32978" x="1223963" y="3898900"/>
          <p14:tracePt t="32982" x="1223963" y="3927475"/>
          <p14:tracePt t="32994" x="1223963" y="3935413"/>
          <p14:tracePt t="32998" x="1223963" y="3971925"/>
          <p14:tracePt t="33010" x="1223963" y="3990975"/>
          <p14:tracePt t="33014" x="1223963" y="4017963"/>
          <p14:tracePt t="33026" x="1223963" y="4054475"/>
          <p14:tracePt t="33030" x="1223963" y="4073525"/>
          <p14:tracePt t="33042" x="1223963" y="4100513"/>
          <p14:tracePt t="33046" x="1223963" y="4146550"/>
          <p14:tracePt t="33059" x="1223963" y="4164013"/>
          <p14:tracePt t="33062" x="1223963" y="4183063"/>
          <p14:tracePt t="33074" x="1223963" y="4210050"/>
          <p14:tracePt t="33078" x="1223963" y="4219575"/>
          <p14:tracePt t="33106" x="1223963" y="4227513"/>
          <p14:tracePt t="33126" x="1223963" y="4237038"/>
          <p14:tracePt t="33140" x="1223963" y="4256088"/>
          <p14:tracePt t="33156" x="1223963" y="4264025"/>
          <p14:tracePt t="33172" x="1223963" y="4283075"/>
          <p14:tracePt t="33174" x="1223963" y="4292600"/>
          <p14:tracePt t="33282" x="1223963" y="4300538"/>
          <p14:tracePt t="34396" x="1223963" y="4310063"/>
          <p14:tracePt t="34430" x="1223963" y="4319588"/>
          <p14:tracePt t="34446" x="1223963" y="4329113"/>
          <p14:tracePt t="34450" x="1214438" y="4337050"/>
          <p14:tracePt t="34462" x="1196975" y="4356100"/>
          <p14:tracePt t="34466" x="1187450" y="4356100"/>
          <p14:tracePt t="34478" x="1177925" y="4365625"/>
          <p14:tracePt t="34525" x="1168400" y="4365625"/>
          <p14:tracePt t="34541" x="1160463" y="4365625"/>
          <p14:tracePt t="34545" x="1150938" y="4373563"/>
          <p14:tracePt t="34557" x="1141413" y="4383088"/>
          <p14:tracePt t="34561" x="1131888" y="4392613"/>
          <p14:tracePt t="34573" x="1123950" y="4402138"/>
          <p14:tracePt t="34590" x="1123950" y="4410075"/>
          <p14:tracePt t="34592" x="1123950" y="4438650"/>
          <p14:tracePt t="34608" x="1123950" y="4446588"/>
          <p14:tracePt t="34623" x="1123950" y="4456113"/>
          <p14:tracePt t="34722" x="1123950" y="4475163"/>
          <p14:tracePt t="34734" x="1131888" y="4483100"/>
          <p14:tracePt t="34739" x="1141413" y="4483100"/>
          <p14:tracePt t="34750" x="1150938" y="4502150"/>
          <p14:tracePt t="34753" x="1160463" y="4502150"/>
          <p14:tracePt t="34765" x="1168400" y="4502150"/>
          <p14:tracePt t="34770" x="1187450" y="4502150"/>
          <p14:tracePt t="34781" x="1204913" y="4502150"/>
          <p14:tracePt t="34785" x="1214438" y="4502150"/>
          <p14:tracePt t="34797" x="1223963" y="4502150"/>
          <p14:tracePt t="34802" x="1233488" y="4502150"/>
          <p14:tracePt t="34813" x="1250950" y="4511675"/>
          <p14:tracePt t="34829" x="1260475" y="4511675"/>
          <p14:tracePt t="34844" x="1277938" y="4511675"/>
          <p14:tracePt t="34848" x="1296988" y="4511675"/>
          <p14:tracePt t="34861" x="1314450" y="4519613"/>
          <p14:tracePt t="34865" x="1360488" y="4529138"/>
          <p14:tracePt t="34885" x="1416050" y="4538663"/>
          <p14:tracePt t="34892" x="1452563" y="4538663"/>
          <p14:tracePt t="34896" x="1460500" y="4538663"/>
          <p14:tracePt t="34909" x="1506538" y="4538663"/>
          <p14:tracePt t="34913" x="1525588" y="4538663"/>
          <p14:tracePt t="34925" x="1533525" y="4538663"/>
          <p14:tracePt t="34929" x="1543050" y="4538663"/>
          <p14:tracePt t="34947" x="1552575" y="4538663"/>
          <p14:tracePt t="34959" x="1570038" y="4538663"/>
          <p14:tracePt t="34963" x="1579563" y="4538663"/>
          <p14:tracePt t="34975" x="1606550" y="4538663"/>
          <p14:tracePt t="34979" x="1635125" y="4538663"/>
          <p14:tracePt t="34990" x="1681163" y="4538663"/>
          <p14:tracePt t="35007" x="1698625" y="4538663"/>
          <p14:tracePt t="35011" x="1708150" y="4538663"/>
          <p14:tracePt t="35023" x="1717675" y="4529138"/>
          <p14:tracePt t="35027" x="1725613" y="4529138"/>
          <p14:tracePt t="35040" x="1735138" y="4511675"/>
          <p14:tracePt t="35043" x="1754188" y="4511675"/>
          <p14:tracePt t="35056" x="1781175" y="4492625"/>
          <p14:tracePt t="35059" x="1790700" y="4483100"/>
          <p14:tracePt t="35072" x="1817688" y="4483100"/>
          <p14:tracePt t="35075" x="1835150" y="4475163"/>
          <p14:tracePt t="35088" x="1854200" y="4465638"/>
          <p14:tracePt t="35090" x="1863725" y="4456113"/>
          <p14:tracePt t="35104" x="1871663" y="4446588"/>
          <p14:tracePt t="35119" x="1881188" y="4419600"/>
          <p14:tracePt t="35135" x="1881188" y="4402138"/>
          <p14:tracePt t="35152" x="1908175" y="4346575"/>
          <p14:tracePt t="35156" x="1908175" y="4337050"/>
          <p14:tracePt t="35167" x="1908175" y="4329113"/>
          <p14:tracePt t="35172" x="1917700" y="4310063"/>
          <p14:tracePt t="35183" x="1917700" y="4300538"/>
          <p14:tracePt t="35188" x="1927225" y="4292600"/>
          <p14:tracePt t="35199" x="1936750" y="4256088"/>
          <p14:tracePt t="35205" x="1936750" y="4246563"/>
          <p14:tracePt t="35219" x="1936750" y="4227513"/>
          <p14:tracePt t="35231" x="1936750" y="4183063"/>
          <p14:tracePt t="35235" x="1936750" y="4164013"/>
          <p14:tracePt t="35247" x="1936750" y="4146550"/>
          <p14:tracePt t="35252" x="1936750" y="4137025"/>
          <p14:tracePt t="35263" x="1936750" y="4090988"/>
          <p14:tracePt t="35267" x="1936750" y="4081463"/>
          <p14:tracePt t="35278" x="1936750" y="4064000"/>
          <p14:tracePt t="35294" x="1936750" y="4044950"/>
          <p14:tracePt t="35311" x="1936750" y="4017963"/>
          <p14:tracePt t="35315" x="1936750" y="4008438"/>
          <p14:tracePt t="35327" x="1936750" y="3990975"/>
          <p14:tracePt t="35331" x="1936750" y="3981450"/>
          <p14:tracePt t="35342" x="1936750" y="3963988"/>
          <p14:tracePt t="35347" x="1936750" y="3944938"/>
          <p14:tracePt t="35358" x="1936750" y="3935413"/>
          <p14:tracePt t="35363" x="1936750" y="3917950"/>
          <p14:tracePt t="35375" x="1936750" y="3908425"/>
          <p14:tracePt t="35379" x="1936750" y="3898900"/>
          <p14:tracePt t="35390" x="1927225" y="3871913"/>
          <p14:tracePt t="35395" x="1927225" y="3862388"/>
          <p14:tracePt t="35408" x="1927225" y="3852863"/>
          <p14:tracePt t="35411" x="1917700" y="3835400"/>
          <p14:tracePt t="35423" x="1908175" y="3835400"/>
          <p14:tracePt t="35440" x="1900238" y="3825875"/>
          <p14:tracePt t="35442" x="1900238" y="3816350"/>
          <p14:tracePt t="35456" x="1890713" y="3798888"/>
          <p14:tracePt t="35472" x="1890713" y="3789363"/>
          <p14:tracePt t="35474" x="1881188" y="3779838"/>
          <p14:tracePt t="35488" x="1863725" y="3762375"/>
          <p14:tracePt t="35505" x="1854200" y="3762375"/>
          <p14:tracePt t="35507" x="1844675" y="3743325"/>
          <p14:tracePt t="35518" x="1817688" y="3706813"/>
          <p14:tracePt t="35524" x="1808163" y="3698875"/>
          <p14:tracePt t="35535" x="1790700" y="3679825"/>
          <p14:tracePt t="35552" x="1781175" y="3679825"/>
          <p14:tracePt t="35557" x="1771650" y="3670300"/>
          <p14:tracePt t="35567" x="1754188" y="3662363"/>
          <p14:tracePt t="35583" x="1735138" y="3662363"/>
          <p14:tracePt t="35588" x="1717675" y="3662363"/>
          <p14:tracePt t="35599" x="1698625" y="3662363"/>
          <p14:tracePt t="35602" x="1671638" y="3643313"/>
          <p14:tracePt t="35615" x="1652588" y="3625850"/>
          <p14:tracePt t="35619" x="1644650" y="3625850"/>
          <p14:tracePt t="35631" x="1625600" y="3625850"/>
          <p14:tracePt t="35635" x="1606550" y="3625850"/>
          <p14:tracePt t="35662" x="1589088" y="3625850"/>
          <p14:tracePt t="35667" x="1570038" y="3625850"/>
          <p14:tracePt t="35679" x="1552575" y="3616325"/>
          <p14:tracePt t="35683" x="1497013" y="3597275"/>
          <p14:tracePt t="35695" x="1479550" y="3589338"/>
          <p14:tracePt t="35699" x="1470025" y="3589338"/>
          <p14:tracePt t="35711" x="1460500" y="3589338"/>
          <p14:tracePt t="35715" x="1452563" y="3589338"/>
          <p14:tracePt t="35727" x="1443038" y="3589338"/>
          <p14:tracePt t="35731" x="1423988" y="3589338"/>
          <p14:tracePt t="35759" x="1406525" y="3589338"/>
          <p14:tracePt t="35775" x="1360488" y="3589338"/>
          <p14:tracePt t="35778" x="1350963" y="3589338"/>
          <p14:tracePt t="35790" x="1333500" y="3589338"/>
          <p14:tracePt t="35795" x="1314450" y="3589338"/>
          <p14:tracePt t="35807" x="1296988" y="3589338"/>
          <p14:tracePt t="35811" x="1260475" y="3589338"/>
          <p14:tracePt t="35824" x="1233488" y="3589338"/>
          <p14:tracePt t="35826" x="1196975" y="3597275"/>
          <p14:tracePt t="35840" x="1160463" y="3606800"/>
          <p14:tracePt t="35842" x="1131888" y="3616325"/>
          <p14:tracePt t="35856" x="1104900" y="3633788"/>
          <p14:tracePt t="35859" x="1087438" y="3643313"/>
          <p14:tracePt t="35885" x="1031875" y="3679825"/>
          <p14:tracePt t="35888" x="1014413" y="3698875"/>
          <p14:tracePt t="35892" x="977900" y="3743325"/>
          <p14:tracePt t="35903" x="977900" y="3752850"/>
          <p14:tracePt t="35908" x="958850" y="3779838"/>
          <p14:tracePt t="35918" x="949325" y="3816350"/>
          <p14:tracePt t="35925" x="931863" y="3852863"/>
          <p14:tracePt t="35935" x="931863" y="3917950"/>
          <p14:tracePt t="35940" x="922338" y="3917950"/>
          <p14:tracePt t="35952" x="922338" y="3971925"/>
          <p14:tracePt t="35956" x="922338" y="4000500"/>
          <p14:tracePt t="35967" x="922338" y="4037013"/>
          <p14:tracePt t="35973" x="922338" y="4090988"/>
          <p14:tracePt t="35983" x="922338" y="4137025"/>
          <p14:tracePt t="35987" x="922338" y="4154488"/>
          <p14:tracePt t="35999" x="922338" y="4210050"/>
          <p14:tracePt t="36003" x="922338" y="4227513"/>
          <p14:tracePt t="36015" x="922338" y="4237038"/>
          <p14:tracePt t="36018" x="922338" y="4273550"/>
          <p14:tracePt t="36031" x="922338" y="4283075"/>
          <p14:tracePt t="36035" x="922338" y="4292600"/>
          <p14:tracePt t="36047" x="922338" y="4300538"/>
          <p14:tracePt t="36063" x="931863" y="4310063"/>
          <p14:tracePt t="36079" x="931863" y="4319588"/>
          <p14:tracePt t="36095" x="931863" y="4329113"/>
          <p14:tracePt t="36127" x="941388" y="4346575"/>
          <p14:tracePt t="36432" x="912813" y="4346575"/>
          <p14:tracePt t="36448" x="885825" y="4346575"/>
          <p14:tracePt t="36453" x="849313" y="4329113"/>
          <p14:tracePt t="36464" x="812800" y="4319588"/>
          <p14:tracePt t="36470" x="776288" y="4319588"/>
          <p14:tracePt t="36480" x="757238" y="4310063"/>
          <p14:tracePt t="36484" x="720725" y="4300538"/>
          <p14:tracePt t="36496" x="703263" y="4292600"/>
          <p14:tracePt t="36512" x="666750" y="4292600"/>
          <p14:tracePt t="36561" x="657225" y="4292600"/>
          <p14:tracePt t="36577" x="639763" y="4292600"/>
          <p14:tracePt t="36593" x="630238" y="4292600"/>
          <p14:tracePt t="36613" x="611188" y="4292600"/>
          <p14:tracePt t="36625" x="603250" y="4300538"/>
          <p14:tracePt t="36641" x="593725" y="4310063"/>
          <p14:tracePt t="36657" x="593725" y="4319588"/>
          <p14:tracePt t="36674" x="593725" y="4356100"/>
          <p14:tracePt t="36690" x="593725" y="4392613"/>
          <p14:tracePt t="36706" x="593725" y="4402138"/>
          <p14:tracePt t="36709" x="593725" y="4419600"/>
          <p14:tracePt t="36722" x="603250" y="4446588"/>
          <p14:tracePt t="36725" x="620713" y="4475163"/>
          <p14:tracePt t="36738" x="630238" y="4492625"/>
          <p14:tracePt t="36742" x="639763" y="4511675"/>
          <p14:tracePt t="36752" x="657225" y="4519613"/>
          <p14:tracePt t="36758" x="666750" y="4519613"/>
          <p14:tracePt t="36769" x="684213" y="4519613"/>
          <p14:tracePt t="36774" x="693738" y="4519613"/>
          <p14:tracePt t="36913" x="712788" y="4519613"/>
          <p14:tracePt t="36929" x="720725" y="4475163"/>
          <p14:tracePt t="36934" x="720725" y="4465638"/>
          <p14:tracePt t="36945" x="730250" y="4446588"/>
          <p14:tracePt t="36961" x="739775" y="4419600"/>
          <p14:tracePt t="36977" x="739775" y="4410075"/>
          <p14:tracePt t="36980" x="739775" y="4392613"/>
          <p14:tracePt t="36996" x="749300" y="4383088"/>
          <p14:tracePt t="37024" x="749300" y="4373563"/>
          <p14:tracePt t="37040" x="757238" y="4365625"/>
          <p14:tracePt t="37056" x="757238" y="4356100"/>
          <p14:tracePt t="37073" x="766763" y="4319588"/>
          <p14:tracePt t="37090" x="766763" y="4310063"/>
          <p14:tracePt t="37092" x="785813" y="4292600"/>
          <p14:tracePt t="37106" x="812800" y="4273550"/>
          <p14:tracePt t="37122" x="822325" y="4256088"/>
          <p14:tracePt t="37125" x="849313" y="4227513"/>
          <p14:tracePt t="37138" x="858838" y="4219575"/>
          <p14:tracePt t="37378" x="868363" y="4210050"/>
          <p14:tracePt t="37382" x="876300" y="4200525"/>
          <p14:tracePt t="37392" x="895350" y="4200525"/>
          <p14:tracePt t="37408" x="912813" y="4200525"/>
          <p14:tracePt t="37412" x="922338" y="4191000"/>
          <p14:tracePt t="37424" x="941388" y="4191000"/>
          <p14:tracePt t="37428" x="958850" y="4191000"/>
          <p14:tracePt t="37440" x="968375" y="4183063"/>
          <p14:tracePt t="37444" x="985838" y="4183063"/>
          <p14:tracePt t="37456" x="1004888" y="4183063"/>
          <p14:tracePt t="37472" x="1014413" y="4183063"/>
          <p14:tracePt t="37488" x="1022350" y="4183063"/>
          <p14:tracePt t="37492" x="1031875" y="4183063"/>
          <p14:tracePt t="37506" x="1041400" y="4183063"/>
          <p14:tracePt t="37508" x="1050925" y="4183063"/>
          <p14:tracePt t="37524" x="1058863" y="4183063"/>
          <p14:tracePt t="37538" x="1068388" y="4183063"/>
          <p14:tracePt t="37554" x="1077913" y="4183063"/>
          <p14:tracePt t="37568" x="1104900" y="4183063"/>
          <p14:tracePt t="37573" x="1123950" y="4183063"/>
          <p14:tracePt t="37585" x="1131888" y="4183063"/>
          <p14:tracePt t="37589" x="1150938" y="4164013"/>
          <p14:tracePt t="37601" x="1168400" y="4164013"/>
          <p14:tracePt t="37633" x="1187450" y="4164013"/>
          <p14:tracePt t="37649" x="1196975" y="4164013"/>
          <p14:tracePt t="37653" x="1204913" y="4164013"/>
          <p14:tracePt t="37665" x="1214438" y="4164013"/>
          <p14:tracePt t="37668" x="1223963" y="4164013"/>
          <p14:tracePt t="37686" x="1233488" y="4164013"/>
          <p14:tracePt t="37697" x="1241425" y="4154488"/>
          <p14:tracePt t="37713" x="1260475" y="4154488"/>
          <p14:tracePt t="37729" x="1270000" y="4154488"/>
          <p14:tracePt t="37745" x="1277938" y="4146550"/>
          <p14:tracePt t="37761" x="1296988" y="4146550"/>
          <p14:tracePt t="37765" x="1306513" y="4146550"/>
          <p14:tracePt t="37777" x="1323975" y="4146550"/>
          <p14:tracePt t="37780" x="1343025" y="4146550"/>
          <p14:tracePt t="37793" x="1370013" y="4146550"/>
          <p14:tracePt t="37797" x="1416050" y="4146550"/>
          <p14:tracePt t="37809" x="1423988" y="4146550"/>
          <p14:tracePt t="37825" x="1433513" y="4146550"/>
          <p14:tracePt t="37856" x="1443038" y="4146550"/>
          <p14:tracePt t="37890" x="1452563" y="4146550"/>
          <p14:tracePt t="37893" x="1460500" y="4146550"/>
          <p14:tracePt t="37906" x="1470025" y="4146550"/>
          <p14:tracePt t="37922" x="1479550" y="4146550"/>
          <p14:tracePt t="37925" x="1497013" y="4146550"/>
          <p14:tracePt t="37940" x="1506538" y="4146550"/>
          <p14:tracePt t="37955" x="1525588" y="4146550"/>
          <p14:tracePt t="37969" x="1533525" y="4146550"/>
          <p14:tracePt t="37988" x="1562100" y="4146550"/>
          <p14:tracePt t="38004" x="1570038" y="4146550"/>
          <p14:tracePt t="38019" x="1589088" y="4146550"/>
          <p14:tracePt t="38039" x="1598613" y="4146550"/>
          <p14:tracePt t="38051" x="1616075" y="4146550"/>
          <p14:tracePt t="38055" x="1644650" y="4146550"/>
          <p14:tracePt t="38067" x="1652588" y="4146550"/>
          <p14:tracePt t="38072" x="1671638" y="4146550"/>
          <p14:tracePt t="38082" x="1681163" y="4146550"/>
          <p14:tracePt t="38088" x="1698625" y="4146550"/>
          <p14:tracePt t="38163" x="1708150" y="4146550"/>
          <p14:tracePt t="38179" x="1725613" y="4146550"/>
          <p14:tracePt t="38195" x="1735138" y="4146550"/>
          <p14:tracePt t="39012" x="1725613" y="4146550"/>
          <p14:tracePt t="39042" x="1754188" y="4137025"/>
          <p14:tracePt t="39058" x="1771650" y="4137025"/>
          <p14:tracePt t="39062" x="1817688" y="4127500"/>
          <p14:tracePt t="39074" x="1871663" y="4117975"/>
          <p14:tracePt t="39078" x="1927225" y="4117975"/>
          <p14:tracePt t="39090" x="1954213" y="4117975"/>
          <p14:tracePt t="39094" x="1990725" y="4117975"/>
          <p14:tracePt t="39106" x="2017713" y="4117975"/>
          <p14:tracePt t="39110" x="2054225" y="4117975"/>
          <p14:tracePt t="39122" x="2073275" y="4117975"/>
          <p14:tracePt t="39126" x="2119313" y="4117975"/>
          <p14:tracePt t="39138" x="2146300" y="4117975"/>
          <p14:tracePt t="39142" x="2173288" y="4117975"/>
          <p14:tracePt t="39155" x="2219325" y="4117975"/>
          <p14:tracePt t="39158" x="2246313" y="4117975"/>
          <p14:tracePt t="39172" x="2301875" y="4100513"/>
          <p14:tracePt t="39174" x="2346325" y="4100513"/>
          <p14:tracePt t="39188" x="2411413" y="4090988"/>
          <p14:tracePt t="39190" x="2484438" y="4090988"/>
          <p14:tracePt t="39205" x="2530475" y="4073525"/>
          <p14:tracePt t="39207" x="2611438" y="4073525"/>
          <p14:tracePt t="39221" x="2647950" y="4073525"/>
          <p14:tracePt t="39223" x="2676525" y="4073525"/>
          <p14:tracePt t="39234" x="2703513" y="4073525"/>
          <p14:tracePt t="39239" x="2740025" y="4073525"/>
          <p14:tracePt t="39251" x="2776538" y="4073525"/>
          <p14:tracePt t="39256" x="2794000" y="4073525"/>
          <p14:tracePt t="39267" x="2830513" y="4073525"/>
          <p14:tracePt t="39272" x="2867025" y="4073525"/>
          <p14:tracePt t="39283" x="2903538" y="4073525"/>
          <p14:tracePt t="39288" x="2949575" y="4073525"/>
          <p14:tracePt t="39298" x="2986088" y="4073525"/>
          <p14:tracePt t="39304" x="2995613" y="4073525"/>
          <p14:tracePt t="39314" x="3013075" y="4073525"/>
          <p14:tracePt t="39319" x="3022600" y="4073525"/>
          <p14:tracePt t="39346" x="3032125" y="4073525"/>
          <p14:tracePt t="39588" x="3041650" y="4073525"/>
          <p14:tracePt t="39605" x="3059113" y="4073525"/>
          <p14:tracePt t="39608" x="3068638" y="4073525"/>
          <p14:tracePt t="39621" x="3095625" y="4073525"/>
          <p14:tracePt t="39624" x="3105150" y="4073525"/>
          <p14:tracePt t="39638" x="3132138" y="4073525"/>
          <p14:tracePt t="39640" x="3151188" y="4073525"/>
          <p14:tracePt t="39656" x="3168650" y="4073525"/>
          <p14:tracePt t="39668" x="3187700" y="4073525"/>
          <p14:tracePt t="39673" x="3195638" y="4073525"/>
          <p14:tracePt t="39684" x="3241675" y="4073525"/>
          <p14:tracePt t="39689" x="3251200" y="4073525"/>
          <p14:tracePt t="39704" x="3270250" y="4073525"/>
          <p14:tracePt t="39711" x="3287713" y="4073525"/>
          <p14:tracePt t="39722" x="3333750" y="4073525"/>
          <p14:tracePt t="39734" x="3360738" y="4073525"/>
          <p14:tracePt t="39740" x="3406775" y="4073525"/>
          <p14:tracePt t="39748" x="3443288" y="4073525"/>
          <p14:tracePt t="39754" x="3470275" y="4073525"/>
          <p14:tracePt t="39764" x="3516313" y="4073525"/>
          <p14:tracePt t="39769" x="3543300" y="4073525"/>
          <p14:tracePt t="39780" x="3579813" y="4073525"/>
          <p14:tracePt t="39784" x="3598863" y="4073525"/>
          <p14:tracePt t="39796" x="3635375" y="4073525"/>
          <p14:tracePt t="39812" x="3652838" y="4073525"/>
          <p14:tracePt t="39817" x="3662363" y="4073525"/>
          <p14:tracePt t="39828" x="3671888" y="4073525"/>
          <p14:tracePt t="39833" x="3689350" y="4073525"/>
          <p14:tracePt t="39844" x="3698875" y="4073525"/>
          <p14:tracePt t="39849" x="3725863" y="4073525"/>
          <p14:tracePt t="39860" x="3752850" y="4073525"/>
          <p14:tracePt t="39864" x="3762375" y="4073525"/>
          <p14:tracePt t="39876" x="3781425" y="4073525"/>
          <p14:tracePt t="39885" x="3798888" y="4073525"/>
          <p14:tracePt t="39897" x="3825875" y="4073525"/>
          <p14:tracePt t="39908" x="3835400" y="4073525"/>
          <p14:tracePt t="39941" x="3844925" y="4073525"/>
          <p14:tracePt t="39957" x="3862388" y="4073525"/>
          <p14:tracePt t="39974" x="3871913" y="4073525"/>
          <p14:tracePt t="39976" x="3881438" y="4073525"/>
          <p14:tracePt t="39989" x="3890963" y="4073525"/>
          <p14:tracePt t="39993" x="3898900" y="4073525"/>
          <p14:tracePt t="40006" x="3917950" y="4073525"/>
          <p14:tracePt t="40009" x="3935413" y="4073525"/>
          <p14:tracePt t="40022" x="3944938" y="4073525"/>
          <p14:tracePt t="40025" x="3963988" y="4073525"/>
          <p14:tracePt t="40038" x="3981450" y="4073525"/>
          <p14:tracePt t="40053" x="4008438" y="4073525"/>
          <p14:tracePt t="40057" x="4017963" y="4073525"/>
          <p14:tracePt t="40068" x="4044950" y="4073525"/>
          <p14:tracePt t="40073" x="4054475" y="4073525"/>
          <p14:tracePt t="40086" x="4090988" y="4073525"/>
          <p14:tracePt t="40089" x="4110038" y="4073525"/>
          <p14:tracePt t="40102" x="4127500" y="4073525"/>
          <p14:tracePt t="40106" x="4164013" y="4073525"/>
          <p14:tracePt t="40118" x="4210050" y="4073525"/>
          <p14:tracePt t="40122" x="4246563" y="4073525"/>
          <p14:tracePt t="40133" x="4273550" y="4073525"/>
          <p14:tracePt t="40138" x="4329113" y="4073525"/>
          <p14:tracePt t="40149" x="4402138" y="4073525"/>
          <p14:tracePt t="40152" x="4448175" y="4073525"/>
          <p14:tracePt t="40165" x="4502150" y="4073525"/>
          <p14:tracePt t="40170" x="4538663" y="4073525"/>
          <p14:tracePt t="40181" x="4584700" y="4073525"/>
          <p14:tracePt t="40185" x="4602163" y="4073525"/>
          <p14:tracePt t="40197" x="4611688" y="4073525"/>
          <p14:tracePt t="40202" x="4630738" y="4073525"/>
          <p14:tracePt t="40245" x="4648200" y="4073525"/>
          <p14:tracePt t="40277" x="4675188" y="4073525"/>
          <p14:tracePt t="40282" x="4684713" y="4073525"/>
          <p14:tracePt t="40293" x="4694238" y="4073525"/>
          <p14:tracePt t="40309" x="4711700" y="4073525"/>
          <p14:tracePt t="40314" x="4721225" y="4073525"/>
          <p14:tracePt t="40325" x="4730750" y="4073525"/>
          <p14:tracePt t="40342" x="4740275" y="4073525"/>
          <p14:tracePt t="40345" x="4757738" y="4073525"/>
          <p14:tracePt t="40357" x="4767263" y="4073525"/>
          <p14:tracePt t="40361" x="4784725" y="4073525"/>
          <p14:tracePt t="40373" x="4794250" y="4073525"/>
          <p14:tracePt t="40470" x="4784725" y="4081463"/>
          <p14:tracePt t="40474" x="4767263" y="4081463"/>
          <p14:tracePt t="40486" x="4721225" y="4090988"/>
          <p14:tracePt t="40492" x="4694238" y="4100513"/>
          <p14:tracePt t="40501" x="4638675" y="4100513"/>
          <p14:tracePt t="40506" x="4594225" y="4117975"/>
          <p14:tracePt t="40517" x="4565650" y="4117975"/>
          <p14:tracePt t="40522" x="4492625" y="4127500"/>
          <p14:tracePt t="40532" x="4383088" y="4137025"/>
          <p14:tracePt t="40538" x="4237038" y="4154488"/>
          <p14:tracePt t="40548" x="4073525" y="4183063"/>
          <p14:tracePt t="40554" x="3954463" y="4210050"/>
          <p14:tracePt t="40564" x="3825875" y="4227513"/>
          <p14:tracePt t="40570" x="3716338" y="4256088"/>
          <p14:tracePt t="40580" x="3598863" y="4283075"/>
          <p14:tracePt t="40584" x="3506788" y="4300538"/>
          <p14:tracePt t="40596" x="3416300" y="4310063"/>
          <p14:tracePt t="40600" x="3314700" y="4329113"/>
          <p14:tracePt t="40613" x="3241675" y="4337050"/>
          <p14:tracePt t="40616" x="3159125" y="4365625"/>
          <p14:tracePt t="40628" x="3068638" y="4392613"/>
          <p14:tracePt t="40632" x="3005138" y="4402138"/>
          <p14:tracePt t="40644" x="2949575" y="4419600"/>
          <p14:tracePt t="40648" x="2932113" y="4419600"/>
          <p14:tracePt t="40660" x="2903538" y="4429125"/>
          <p14:tracePt t="40664" x="2886075" y="4429125"/>
          <p14:tracePt t="40676" x="2876550" y="4429125"/>
          <p14:tracePt t="40680" x="2840038" y="4446588"/>
          <p14:tracePt t="40692" x="2822575" y="4446588"/>
          <p14:tracePt t="40696" x="2794000" y="4446588"/>
          <p14:tracePt t="40708" x="2776538" y="4446588"/>
          <p14:tracePt t="40712" x="2757488" y="4456113"/>
          <p14:tracePt t="40724" x="2720975" y="4456113"/>
          <p14:tracePt t="40728" x="2713038" y="4475163"/>
          <p14:tracePt t="40774" x="2703513" y="4475163"/>
          <p14:tracePt t="40838" x="2720975" y="4475163"/>
          <p14:tracePt t="40853" x="2749550" y="4475163"/>
          <p14:tracePt t="40859" x="2786063" y="4475163"/>
          <p14:tracePt t="40870" x="2822575" y="4475163"/>
          <p14:tracePt t="40875" x="2859088" y="4475163"/>
          <p14:tracePt t="40886" x="2932113" y="4475163"/>
          <p14:tracePt t="40889" x="2959100" y="4475163"/>
          <p14:tracePt t="40901" x="3022600" y="4475163"/>
          <p14:tracePt t="40906" x="3059113" y="4475163"/>
          <p14:tracePt t="40917" x="3122613" y="4475163"/>
          <p14:tracePt t="40922" x="3178175" y="4475163"/>
          <p14:tracePt t="40932" x="3241675" y="4475163"/>
          <p14:tracePt t="40938" x="3314700" y="4475163"/>
          <p14:tracePt t="40948" x="3351213" y="4475163"/>
          <p14:tracePt t="40954" x="3379788" y="4475163"/>
          <p14:tracePt t="40967" x="3397250" y="4475163"/>
          <p14:tracePt t="40971" x="3406775" y="4475163"/>
          <p14:tracePt t="40980" x="3416300" y="4475163"/>
          <p14:tracePt t="40984" x="3424238" y="4475163"/>
          <p14:tracePt t="40998" x="3433763" y="4475163"/>
          <p14:tracePt t="41014" x="3443288" y="4475163"/>
          <p14:tracePt t="41030" x="3479800" y="4475163"/>
          <p14:tracePt t="41034" x="3489325" y="4492625"/>
          <p14:tracePt t="41046" x="3506788" y="4511675"/>
          <p14:tracePt t="41050" x="3543300" y="4511675"/>
          <p14:tracePt t="41062" x="3562350" y="4511675"/>
          <p14:tracePt t="41067" x="3579813" y="4519613"/>
          <p14:tracePt t="41078" x="3598863" y="4519613"/>
          <p14:tracePt t="41082" x="3652838" y="4519613"/>
          <p14:tracePt t="41094" x="3679825" y="4529138"/>
          <p14:tracePt t="41098" x="3716338" y="4529138"/>
          <p14:tracePt t="41110" x="3752850" y="4529138"/>
          <p14:tracePt t="41114" x="3808413" y="4529138"/>
          <p14:tracePt t="41127" x="3844925" y="4529138"/>
          <p14:tracePt t="41131" x="3871913" y="4529138"/>
          <p14:tracePt t="41143" x="3944938" y="4529138"/>
          <p14:tracePt t="41147" x="3981450" y="4529138"/>
          <p14:tracePt t="41159" x="4054475" y="4529138"/>
          <p14:tracePt t="41163" x="4083050" y="4529138"/>
          <p14:tracePt t="41175" x="4137025" y="4529138"/>
          <p14:tracePt t="41179" x="4183063" y="4538663"/>
          <p14:tracePt t="41191" x="4210050" y="4538663"/>
          <p14:tracePt t="41195" x="4229100" y="4538663"/>
          <p14:tracePt t="41206" x="4237038" y="4538663"/>
          <p14:tracePt t="41211" x="4246563" y="4538663"/>
          <p14:tracePt t="41243" x="4265613" y="4538663"/>
          <p14:tracePt t="41256" x="4292600" y="4538663"/>
          <p14:tracePt t="41272" x="4302125" y="4538663"/>
          <p14:tracePt t="41275" x="4329113" y="4538663"/>
          <p14:tracePt t="41640" x="4338638" y="4556125"/>
          <p14:tracePt t="41656" x="4346575" y="4556125"/>
          <p14:tracePt t="41686" x="4356100" y="4556125"/>
          <p14:tracePt t="41704" x="4365625" y="4565650"/>
          <p14:tracePt t="41734" x="4365625" y="4575175"/>
          <p14:tracePt t="41756" x="4319588" y="4675188"/>
          <p14:tracePt t="41766" x="4319588" y="4702175"/>
          <p14:tracePt t="41771" x="4319588" y="4721225"/>
          <p14:tracePt t="41782" x="4319588" y="4738688"/>
          <p14:tracePt t="42303" x="4310063" y="4738688"/>
          <p14:tracePt t="42319" x="4302125" y="4738688"/>
          <p14:tracePt t="42334" x="4292600" y="4738688"/>
          <p14:tracePt t="42366" x="4302125" y="4730750"/>
          <p14:tracePt t="42370" x="4319588" y="4730750"/>
          <p14:tracePt t="42383" x="4338638" y="4711700"/>
          <p14:tracePt t="42432" x="4346575" y="4702175"/>
          <p14:tracePt t="42436" x="4356100" y="4694238"/>
          <p14:tracePt t="42449" x="4383088" y="4665663"/>
          <p14:tracePt t="42464" x="4411663" y="4657725"/>
          <p14:tracePt t="42483" x="4419600" y="4648200"/>
          <p14:tracePt t="42486" x="4429125" y="4638675"/>
          <p14:tracePt t="42496" x="4448175" y="4621213"/>
          <p14:tracePt t="42500" x="4448175" y="4611688"/>
          <p14:tracePt t="42512" x="4492625" y="4584700"/>
          <p14:tracePt t="42516" x="4538663" y="4565650"/>
          <p14:tracePt t="42528" x="4584700" y="4538663"/>
          <p14:tracePt t="42532" x="4630738" y="4502150"/>
          <p14:tracePt t="42544" x="4694238" y="4465638"/>
          <p14:tracePt t="42548" x="4776788" y="4410075"/>
          <p14:tracePt t="42560" x="4886325" y="4365625"/>
          <p14:tracePt t="42564" x="4949825" y="4329113"/>
          <p14:tracePt t="42576" x="5041900" y="4273550"/>
          <p14:tracePt t="42580" x="5122863" y="4219575"/>
          <p14:tracePt t="42592" x="5205413" y="4164013"/>
          <p14:tracePt t="42596" x="5297488" y="4110038"/>
          <p14:tracePt t="42608" x="5397500" y="4054475"/>
          <p14:tracePt t="42612" x="5516563" y="3990975"/>
          <p14:tracePt t="42624" x="5653088" y="3917950"/>
          <p14:tracePt t="42628" x="5789613" y="3844925"/>
          <p14:tracePt t="42640" x="5899150" y="3771900"/>
          <p14:tracePt t="42644" x="6018213" y="3706813"/>
          <p14:tracePt t="42656" x="6137275" y="3652838"/>
          <p14:tracePt t="42660" x="6256338" y="3597275"/>
          <p14:tracePt t="42674" x="6346825" y="3552825"/>
          <p14:tracePt t="42678" x="6446838" y="3497263"/>
          <p14:tracePt t="42691" x="6548438" y="3451225"/>
          <p14:tracePt t="42693" x="6630988" y="3414713"/>
          <p14:tracePt t="42709" x="6777038" y="3333750"/>
          <p14:tracePt t="42722" x="6858000" y="3297238"/>
          <p14:tracePt t="42724" x="6931025" y="3251200"/>
          <p14:tracePt t="42738" x="7032625" y="3214688"/>
          <p14:tracePt t="42740" x="7132638" y="3141663"/>
          <p14:tracePt t="42754" x="7215188" y="3086100"/>
          <p14:tracePt t="42756" x="7296150" y="3041650"/>
          <p14:tracePt t="42770" x="7378700" y="2976563"/>
          <p14:tracePt t="42772" x="7451725" y="2903538"/>
          <p14:tracePt t="42784" x="7497763" y="2857500"/>
          <p14:tracePt t="42789" x="7534275" y="2820988"/>
          <p14:tracePt t="42801" x="7580313" y="2776538"/>
          <p14:tracePt t="42806" x="7607300" y="2747963"/>
          <p14:tracePt t="42818" x="7643813" y="2711450"/>
          <p14:tracePt t="42822" x="7653338" y="2693988"/>
          <p14:tracePt t="42833" x="7670800" y="2684463"/>
          <p14:tracePt t="42864" x="7670800" y="2667000"/>
          <p14:tracePt t="42885" x="7607300" y="2647950"/>
          <p14:tracePt t="42896" x="7561263" y="2638425"/>
          <p14:tracePt t="42900" x="7534275" y="2630488"/>
          <p14:tracePt t="42912" x="7516813" y="2611438"/>
          <p14:tracePt t="42917" x="7488238" y="2584450"/>
          <p14:tracePt t="42928" x="7488238" y="2574925"/>
          <p14:tracePt t="42932" x="7488238" y="2538413"/>
          <p14:tracePt t="42944" x="7488238" y="2484438"/>
          <p14:tracePt t="42948" x="7488238" y="2411413"/>
          <p14:tracePt t="42962" x="7488238" y="2355850"/>
          <p14:tracePt t="42966" x="7488238" y="2282825"/>
          <p14:tracePt t="42978" x="7488238" y="2255838"/>
          <p14:tracePt t="42982" x="7488238" y="2209800"/>
          <p14:tracePt t="42993" x="7488238" y="2155825"/>
          <p14:tracePt t="42997" x="7488238" y="2100263"/>
          <p14:tracePt t="43009" x="7488238" y="2046288"/>
          <p14:tracePt t="43013" x="7488238" y="2000250"/>
          <p14:tracePt t="43025" x="7488238" y="1944688"/>
          <p14:tracePt t="43029" x="7488238" y="1908175"/>
          <p14:tracePt t="43041" x="7488238" y="1862138"/>
          <p14:tracePt t="43045" x="7488238" y="1825625"/>
          <p14:tracePt t="43057" x="7488238" y="1798638"/>
          <p14:tracePt t="43061" x="7488238" y="1752600"/>
          <p14:tracePt t="43074" x="7488238" y="1725613"/>
          <p14:tracePt t="43077" x="7461250" y="1708150"/>
          <p14:tracePt t="43090" x="7461250" y="1679575"/>
          <p14:tracePt t="43093" x="7461250" y="1662113"/>
          <p14:tracePt t="43106" x="7461250" y="1635125"/>
          <p14:tracePt t="43109" x="7461250" y="1598613"/>
          <p14:tracePt t="43125" x="7451725" y="1552575"/>
          <p14:tracePt t="43141" x="7443788" y="1525588"/>
          <p14:tracePt t="43155" x="7434263" y="1506538"/>
          <p14:tracePt t="43157" x="7434263" y="1497013"/>
          <p14:tracePt t="43168" x="7424738" y="1479550"/>
          <p14:tracePt t="43173" x="7415213" y="1470025"/>
          <p14:tracePt t="43185" x="7407275" y="1460500"/>
          <p14:tracePt t="43189" x="7397750" y="1443038"/>
          <p14:tracePt t="43201" x="7388225" y="1433513"/>
          <p14:tracePt t="43206" x="7378700" y="1423988"/>
          <p14:tracePt t="43217" x="7378700" y="1406525"/>
          <p14:tracePt t="43222" x="7378700" y="1387475"/>
          <p14:tracePt t="43233" x="7378700" y="1360488"/>
          <p14:tracePt t="43249" x="7378700" y="1350963"/>
          <p14:tracePt t="43265" x="7361238" y="1333500"/>
          <p14:tracePt t="43281" x="7351713" y="1323975"/>
          <p14:tracePt t="43286" x="7342188" y="1306513"/>
          <p14:tracePt t="43297" x="7324725" y="1277938"/>
          <p14:tracePt t="43312" x="7315200" y="1260475"/>
          <p14:tracePt t="43317" x="7296150" y="1241425"/>
          <p14:tracePt t="43328" x="7278688" y="1214438"/>
          <p14:tracePt t="43333" x="7269163" y="1187450"/>
          <p14:tracePt t="43345" x="7259638" y="1177925"/>
          <p14:tracePt t="43350" x="7251700" y="1168400"/>
          <p14:tracePt t="43361" x="7242175" y="1168400"/>
          <p14:tracePt t="43365" x="7232650" y="1160463"/>
          <p14:tracePt t="43377" x="7232650" y="1150938"/>
          <p14:tracePt t="43393" x="7215188" y="1150938"/>
          <p14:tracePt t="43396" x="7205663" y="1150938"/>
          <p14:tracePt t="43409" x="7178675" y="1150938"/>
          <p14:tracePt t="43413" x="7150100" y="1168400"/>
          <p14:tracePt t="43425" x="7123113" y="1233488"/>
          <p14:tracePt t="43429" x="7113588" y="1277938"/>
          <p14:tracePt t="43441" x="7113588" y="1350963"/>
          <p14:tracePt t="43445" x="7113588" y="1387475"/>
          <p14:tracePt t="43457" x="7113588" y="1443038"/>
          <p14:tracePt t="43664" x="7105650" y="1416050"/>
          <p14:tracePt t="43681" x="7077075" y="1397000"/>
          <p14:tracePt t="43687" x="7059613" y="1370013"/>
          <p14:tracePt t="43697" x="7059613" y="1350963"/>
          <p14:tracePt t="43702" x="7059613" y="1343025"/>
          <p14:tracePt t="43712" x="7032625" y="1306513"/>
          <p14:tracePt t="43717" x="7032625" y="1296988"/>
          <p14:tracePt t="43728" x="7013575" y="1277938"/>
          <p14:tracePt t="43744" x="7013575" y="1250950"/>
          <p14:tracePt t="43748" x="7013575" y="1233488"/>
          <p14:tracePt t="43760" x="7013575" y="1223963"/>
          <p14:tracePt t="43764" x="7013575" y="1214438"/>
          <p14:tracePt t="43776" x="6996113" y="1187450"/>
          <p14:tracePt t="43780" x="6986588" y="1168400"/>
          <p14:tracePt t="43792" x="6967538" y="1160463"/>
          <p14:tracePt t="43808" x="6950075" y="1150938"/>
          <p14:tracePt t="43890" x="6940550" y="1150938"/>
          <p14:tracePt t="43954" x="6923088" y="1150938"/>
          <p14:tracePt t="44652" x="6923088" y="1160463"/>
          <p14:tracePt t="44668" x="6931025" y="1168400"/>
          <p14:tracePt t="44686" x="6940550" y="1168400"/>
          <p14:tracePt t="45758" x="6950075" y="1177925"/>
          <p14:tracePt t="45775" x="6950075" y="1187450"/>
          <p14:tracePt t="45776" x="6950075" y="1196975"/>
          <p14:tracePt t="45788" x="6950075" y="1204913"/>
          <p14:tracePt t="45805" x="6950075" y="1233488"/>
          <p14:tracePt t="45808" x="6967538" y="1270000"/>
          <p14:tracePt t="45821" x="6977063" y="1287463"/>
          <p14:tracePt t="45824" x="6986588" y="1296988"/>
          <p14:tracePt t="45837" x="6996113" y="1296988"/>
          <p14:tracePt t="45840" x="7032625" y="1350963"/>
          <p14:tracePt t="45854" x="7040563" y="1360488"/>
          <p14:tracePt t="45856" x="7069138" y="1379538"/>
          <p14:tracePt t="45870" x="7113588" y="1387475"/>
          <p14:tracePt t="45872" x="7196138" y="1433513"/>
          <p14:tracePt t="45887" x="7269163" y="1433513"/>
          <p14:tracePt t="45889" x="7342188" y="1443038"/>
          <p14:tracePt t="45902" x="7388225" y="1452563"/>
          <p14:tracePt t="45906" x="7461250" y="1470025"/>
          <p14:tracePt t="45916" x="7507288" y="1470025"/>
          <p14:tracePt t="45921" x="7543800" y="1470025"/>
          <p14:tracePt t="45933" x="7570788" y="1479550"/>
          <p14:tracePt t="45938" x="7589838" y="1479550"/>
          <p14:tracePt t="45948" x="7634288" y="1489075"/>
          <p14:tracePt t="45954" x="7689850" y="1489075"/>
          <p14:tracePt t="45964" x="7762875" y="1489075"/>
          <p14:tracePt t="45970" x="7789863" y="1489075"/>
          <p14:tracePt t="45980" x="7845425" y="1489075"/>
          <p14:tracePt t="45986" x="7945438" y="1489075"/>
          <p14:tracePt t="45996" x="8035925" y="1489075"/>
          <p14:tracePt t="46001" x="8128000" y="1489075"/>
          <p14:tracePt t="46012" x="8220075" y="1489075"/>
          <p14:tracePt t="46018" x="8293100" y="1489075"/>
          <p14:tracePt t="46028" x="8366125" y="1489075"/>
          <p14:tracePt t="46033" x="8420100" y="1489075"/>
          <p14:tracePt t="46044" x="8466138" y="1489075"/>
          <p14:tracePt t="46048" x="8483600" y="1489075"/>
          <p14:tracePt t="46060" x="8502650" y="1489075"/>
          <p14:tracePt t="46064" x="8529638" y="1489075"/>
          <p14:tracePt t="46076" x="8566150" y="1489075"/>
          <p14:tracePt t="46080" x="8585200" y="1489075"/>
          <p14:tracePt t="46092" x="8593138" y="1489075"/>
          <p14:tracePt t="46096" x="8602663" y="1489075"/>
          <p14:tracePt t="46190" x="8593138" y="1489075"/>
          <p14:tracePt t="46194" x="8556625" y="1489075"/>
          <p14:tracePt t="46208" x="8520113" y="1479550"/>
          <p14:tracePt t="46212" x="8475663" y="1470025"/>
          <p14:tracePt t="46223" x="8447088" y="1470025"/>
          <p14:tracePt t="46226" x="8402638" y="1460500"/>
          <p14:tracePt t="46238" x="8374063" y="1433513"/>
          <p14:tracePt t="46241" x="8347075" y="1433513"/>
          <p14:tracePt t="46254" x="8301038" y="1423988"/>
          <p14:tracePt t="46257" x="8274050" y="1423988"/>
          <p14:tracePt t="46270" x="8247063" y="1416050"/>
          <p14:tracePt t="46272" x="8210550" y="1416050"/>
          <p14:tracePt t="46286" x="8183563" y="1397000"/>
          <p14:tracePt t="46289" x="8164513" y="1387475"/>
          <p14:tracePt t="46300" x="8137525" y="1370013"/>
          <p14:tracePt t="46305" x="8108950" y="1333500"/>
          <p14:tracePt t="46317" x="8101013" y="1323975"/>
          <p14:tracePt t="46324" x="8091488" y="1287463"/>
          <p14:tracePt t="46334" x="8072438" y="1260475"/>
          <p14:tracePt t="46338" x="8072438" y="1233488"/>
          <p14:tracePt t="46349" x="8072438" y="1214438"/>
          <p14:tracePt t="46355" x="8064500" y="1168400"/>
          <p14:tracePt t="46365" x="8054975" y="1150938"/>
          <p14:tracePt t="46370" x="8054975" y="1131888"/>
          <p14:tracePt t="46381" x="8054975" y="1123950"/>
          <p14:tracePt t="46386" x="8045450" y="1114425"/>
          <p14:tracePt t="46397" x="8045450" y="1058863"/>
          <p14:tracePt t="46401" x="8045450" y="1022350"/>
          <p14:tracePt t="46412" x="8045450" y="995363"/>
          <p14:tracePt t="46418" x="8045450" y="968375"/>
          <p14:tracePt t="46428" x="8045450" y="949325"/>
          <p14:tracePt t="46434" x="8045450" y="912813"/>
          <p14:tracePt t="46444" x="8045450" y="903288"/>
          <p14:tracePt t="46449" x="8045450" y="885825"/>
          <p14:tracePt t="46461" x="8045450" y="876300"/>
          <p14:tracePt t="46465" x="8045450" y="866775"/>
          <p14:tracePt t="46476" x="8045450" y="858838"/>
          <p14:tracePt t="46480" x="8045450" y="849313"/>
          <p14:tracePt t="46492" x="8045450" y="830263"/>
          <p14:tracePt t="46497" x="8045450" y="822325"/>
          <p14:tracePt t="46509" x="8045450" y="803275"/>
          <p14:tracePt t="46513" x="8045450" y="793750"/>
          <p14:tracePt t="46525" x="8045450" y="776288"/>
          <p14:tracePt t="46541" x="8045450" y="757238"/>
          <p14:tracePt t="46556" x="8045450" y="739775"/>
          <p14:tracePt t="46588" x="8045450" y="730250"/>
          <p14:tracePt t="46624" x="8045450" y="712788"/>
          <p14:tracePt t="46798" x="8035925" y="703263"/>
          <p14:tracePt t="46812" x="8027988" y="684213"/>
          <p14:tracePt t="46816" x="8018463" y="676275"/>
          <p14:tracePt t="46828" x="8018463" y="666750"/>
          <p14:tracePt t="46972" x="8008938" y="676275"/>
          <p14:tracePt t="46979" x="8008938" y="693738"/>
          <p14:tracePt t="46989" x="7999413" y="712788"/>
          <p14:tracePt t="46992" x="7999413" y="730250"/>
          <p14:tracePt t="47007" x="7999413" y="776288"/>
          <p14:tracePt t="47011" x="7972425" y="803275"/>
          <p14:tracePt t="47023" x="7954963" y="830263"/>
          <p14:tracePt t="47027" x="7954963" y="866775"/>
          <p14:tracePt t="47039" x="7935913" y="895350"/>
          <p14:tracePt t="47043" x="7926388" y="912813"/>
          <p14:tracePt t="47055" x="7918450" y="939800"/>
          <p14:tracePt t="47059" x="7908925" y="949325"/>
          <p14:tracePt t="47072" x="7908925" y="958850"/>
          <p14:tracePt t="47088" x="7889875" y="976313"/>
          <p14:tracePt t="47091" x="7872413" y="995363"/>
          <p14:tracePt t="47104" x="7835900" y="1058863"/>
          <p14:tracePt t="47107" x="7789863" y="1087438"/>
          <p14:tracePt t="47121" x="7762875" y="1131888"/>
          <p14:tracePt t="47123" x="7743825" y="1160463"/>
          <p14:tracePt t="47137" x="7735888" y="1160463"/>
          <p14:tracePt t="47139" x="7707313" y="1187450"/>
          <p14:tracePt t="47150" x="7699375" y="1223963"/>
          <p14:tracePt t="47155" x="7689850" y="1233488"/>
          <p14:tracePt t="47166" x="7670800" y="1260475"/>
          <p14:tracePt t="47183" x="7653338" y="1287463"/>
          <p14:tracePt t="47187" x="7634288" y="1306513"/>
          <p14:tracePt t="47198" x="7634288" y="1314450"/>
          <p14:tracePt t="47204" x="7616825" y="1333500"/>
          <p14:tracePt t="47216" x="7616825" y="1343025"/>
          <p14:tracePt t="47222" x="7607300" y="1360488"/>
          <p14:tracePt t="47232" x="7597775" y="1387475"/>
          <p14:tracePt t="47235" x="7589838" y="1397000"/>
          <p14:tracePt t="47247" x="7580313" y="1423988"/>
          <p14:tracePt t="47263" x="7580313" y="1460500"/>
          <p14:tracePt t="47267" x="7570788" y="1470025"/>
          <p14:tracePt t="47279" x="7561263" y="1489075"/>
          <p14:tracePt t="47295" x="7561263" y="1497013"/>
          <p14:tracePt t="47299" x="7561263" y="1516063"/>
          <p14:tracePt t="47311" x="7553325" y="1525588"/>
          <p14:tracePt t="47315" x="7543800" y="1543050"/>
          <p14:tracePt t="47375" x="7543800" y="1552575"/>
          <p14:tracePt t="47379" x="7543800" y="1562100"/>
          <p14:tracePt t="47391" x="7543800" y="1570038"/>
          <p14:tracePt t="47406" x="7543800" y="1579563"/>
          <p14:tracePt t="47422" x="7543800" y="1589088"/>
          <p14:tracePt t="47442" x="7580313" y="1589088"/>
          <p14:tracePt t="47454" x="7616825" y="1589088"/>
          <p14:tracePt t="47458" x="7670800" y="1589088"/>
          <p14:tracePt t="47471" x="7726363" y="1589088"/>
          <p14:tracePt t="47474" x="7753350" y="1589088"/>
          <p14:tracePt t="47488" x="7808913" y="1589088"/>
          <p14:tracePt t="47490" x="7872413" y="1589088"/>
          <p14:tracePt t="47503" x="7962900" y="1589088"/>
          <p14:tracePt t="47506" x="8035925" y="1589088"/>
          <p14:tracePt t="47520" x="8108950" y="1589088"/>
          <p14:tracePt t="47522" x="8164513" y="1589088"/>
          <p14:tracePt t="47536" x="8210550" y="1589088"/>
          <p14:tracePt t="47538" x="8247063" y="1598613"/>
          <p14:tracePt t="47550" x="8256588" y="1598613"/>
          <p14:tracePt t="47554" x="8283575" y="1598613"/>
          <p14:tracePt t="47567" x="8293100" y="1598613"/>
          <p14:tracePt t="47944" x="8283575" y="1598613"/>
          <p14:tracePt t="47949" x="8274050" y="1598613"/>
          <p14:tracePt t="47960" x="8264525" y="1598613"/>
          <p14:tracePt t="47964" x="8256588" y="1598613"/>
          <p14:tracePt t="47975" x="8237538" y="1598613"/>
          <p14:tracePt t="47991" x="8210550" y="1589088"/>
          <p14:tracePt t="48011" x="8191500" y="1579563"/>
          <p14:tracePt t="48022" x="8183563" y="1579563"/>
          <p14:tracePt t="48027" x="8174038" y="1579563"/>
          <p14:tracePt t="48039" x="8164513" y="1579563"/>
          <p14:tracePt t="48042" x="8154988" y="1570038"/>
          <p14:tracePt t="48055" x="8147050" y="1570038"/>
          <p14:tracePt t="48072" x="8147050" y="1562100"/>
          <p14:tracePt t="48087" x="8137525" y="1552575"/>
          <p14:tracePt t="48090" x="8128000" y="1543050"/>
          <p14:tracePt t="48104" x="8118475" y="1533525"/>
          <p14:tracePt t="48107" x="8118475" y="1525588"/>
          <p14:tracePt t="48120" x="8101013" y="1506538"/>
          <p14:tracePt t="48123" x="8081963" y="1489075"/>
          <p14:tracePt t="48137" x="8081963" y="1470025"/>
          <p14:tracePt t="48138" x="8072438" y="1433513"/>
          <p14:tracePt t="48150" x="8064500" y="1416050"/>
          <p14:tracePt t="48155" x="8054975" y="1416050"/>
          <p14:tracePt t="48167" x="8054975" y="1406525"/>
          <p14:tracePt t="48184" x="8054975" y="1387475"/>
          <p14:tracePt t="48188" x="8054975" y="1370013"/>
          <p14:tracePt t="48199" x="8045450" y="1360488"/>
          <p14:tracePt t="48205" x="8045450" y="1350963"/>
          <p14:tracePt t="48215" x="8045450" y="1343025"/>
          <p14:tracePt t="48220" x="8045450" y="1333500"/>
          <p14:tracePt t="48231" x="8045450" y="1323975"/>
          <p14:tracePt t="48237" x="8045450" y="1314450"/>
          <p14:tracePt t="48247" x="8045450" y="1296988"/>
          <p14:tracePt t="48251" x="8045450" y="1277938"/>
          <p14:tracePt t="48263" x="8045450" y="1270000"/>
          <p14:tracePt t="48268" x="8045450" y="1250950"/>
          <p14:tracePt t="48284" x="8045450" y="1241425"/>
          <p14:tracePt t="48311" x="8045450" y="1223963"/>
          <p14:tracePt t="48315" x="8054975" y="1214438"/>
          <p14:tracePt t="48327" x="8054975" y="1204913"/>
          <p14:tracePt t="48331" x="8054975" y="1196975"/>
          <p14:tracePt t="48343" x="8064500" y="1196975"/>
          <p14:tracePt t="48359" x="8072438" y="1141413"/>
          <p14:tracePt t="48375" x="8091488" y="1123950"/>
          <p14:tracePt t="48379" x="8091488" y="1104900"/>
          <p14:tracePt t="48391" x="8091488" y="1087438"/>
          <p14:tracePt t="48395" x="8091488" y="1058863"/>
          <p14:tracePt t="48407" x="8091488" y="1031875"/>
          <p14:tracePt t="48411" x="8091488" y="1022350"/>
          <p14:tracePt t="48423" x="8091488" y="995363"/>
          <p14:tracePt t="48427" x="8081963" y="968375"/>
          <p14:tracePt t="48439" x="8081963" y="949325"/>
          <p14:tracePt t="48443" x="8081963" y="939800"/>
          <p14:tracePt t="48456" x="8072438" y="895350"/>
          <p14:tracePt t="48459" x="8064500" y="866775"/>
          <p14:tracePt t="48475" x="8054975" y="849313"/>
          <p14:tracePt t="48488" x="8054975" y="803275"/>
          <p14:tracePt t="48490" x="8045450" y="776288"/>
          <p14:tracePt t="48504" x="8045450" y="766763"/>
          <p14:tracePt t="48508" x="8035925" y="739775"/>
          <p14:tracePt t="48521" x="8035925" y="720725"/>
          <p14:tracePt t="48554" x="8035925" y="712788"/>
          <p14:tracePt t="48602" x="8035925" y="703263"/>
          <p14:tracePt t="48730" x="8027988" y="703263"/>
          <p14:tracePt t="48746" x="8018463" y="703263"/>
          <p14:tracePt t="48781" x="7981950" y="703263"/>
          <p14:tracePt t="48792" x="7962900" y="703263"/>
          <p14:tracePt t="48796" x="7908925" y="703263"/>
          <p14:tracePt t="48808" x="7889875" y="703263"/>
          <p14:tracePt t="48812" x="7862888" y="703263"/>
          <p14:tracePt t="48824" x="7853363" y="703263"/>
          <p14:tracePt t="48906" x="7845425" y="693738"/>
          <p14:tracePt t="49033" x="7845425" y="703263"/>
          <p14:tracePt t="49036" x="7845425" y="730250"/>
          <p14:tracePt t="49049" x="7845425" y="749300"/>
          <p14:tracePt t="49053" x="7845425" y="776288"/>
          <p14:tracePt t="49064" x="7845425" y="812800"/>
          <p14:tracePt t="49070" x="7845425" y="849313"/>
          <p14:tracePt t="49080" x="7845425" y="876300"/>
          <p14:tracePt t="49086" x="7845425" y="912813"/>
          <p14:tracePt t="49096" x="7845425" y="949325"/>
          <p14:tracePt t="49100" x="7845425" y="985838"/>
          <p14:tracePt t="49112" x="7845425" y="1004888"/>
          <p14:tracePt t="49128" x="7845425" y="1022350"/>
          <p14:tracePt t="49211" x="7845425" y="1031875"/>
          <p14:tracePt t="49338" x="7845425" y="1041400"/>
          <p14:tracePt t="49370" x="7872413" y="1041400"/>
          <p14:tracePt t="49374" x="7899400" y="1041400"/>
          <p14:tracePt t="49385" x="7945438" y="1041400"/>
          <p14:tracePt t="49393" x="7962900" y="1041400"/>
          <p14:tracePt t="49401" x="7991475" y="1041400"/>
          <p14:tracePt t="49405" x="8008938" y="1050925"/>
          <p14:tracePt t="49418" x="8027988" y="1050925"/>
          <p14:tracePt t="49421" x="8035925" y="1068388"/>
          <p14:tracePt t="49433" x="8054975" y="1087438"/>
          <p14:tracePt t="49449" x="8064500" y="1095375"/>
          <p14:tracePt t="49464" x="8072438" y="1114425"/>
          <p14:tracePt t="49480" x="8091488" y="1131888"/>
          <p14:tracePt t="49486" x="8101013" y="1168400"/>
          <p14:tracePt t="49496" x="8118475" y="1187450"/>
          <p14:tracePt t="49502" x="8128000" y="1204913"/>
          <p14:tracePt t="49512" x="8128000" y="1241425"/>
          <p14:tracePt t="49516" x="8154988" y="1260475"/>
          <p14:tracePt t="49528" x="8164513" y="1277938"/>
          <p14:tracePt t="49533" x="8174038" y="1306513"/>
          <p14:tracePt t="49544" x="8174038" y="1323975"/>
          <p14:tracePt t="49549" x="8183563" y="1343025"/>
          <p14:tracePt t="49560" x="8191500" y="1350963"/>
          <p14:tracePt t="49564" x="8191500" y="1360488"/>
          <p14:tracePt t="49576" x="8201025" y="1379538"/>
          <p14:tracePt t="49580" x="8220075" y="1406525"/>
          <p14:tracePt t="49608" x="8220075" y="1416050"/>
          <p14:tracePt t="49612" x="8220075" y="1423988"/>
          <p14:tracePt t="49640" x="8220075" y="1433513"/>
          <p14:tracePt t="49656" x="8220075" y="1443038"/>
          <p14:tracePt t="50588" x="8237538" y="1452563"/>
          <p14:tracePt t="50592" x="8237538" y="1460500"/>
          <p14:tracePt t="50605" x="8247063" y="1470025"/>
          <p14:tracePt t="50610" x="8264525" y="1489075"/>
          <p14:tracePt t="50620" x="8264525" y="1497013"/>
          <p14:tracePt t="50623" x="8274050" y="1506538"/>
          <p14:tracePt t="50636" x="8293100" y="1525588"/>
          <p14:tracePt t="51026" x="8301038" y="1525588"/>
          <p14:tracePt t="51043" x="8310563" y="1533525"/>
          <p14:tracePt t="51059" x="8329613" y="1533525"/>
          <p14:tracePt t="51064" x="8356600" y="1552575"/>
          <p14:tracePt t="51172" x="8356600" y="1562100"/>
          <p14:tracePt t="51220" x="8366125" y="1570038"/>
          <p14:tracePt t="51284" x="8366125" y="1579563"/>
          <p14:tracePt t="51301" x="8383588" y="1598613"/>
          <p14:tracePt t="51349" x="8393113" y="1606550"/>
          <p14:tracePt t="51380" x="8393113" y="1616075"/>
          <p14:tracePt t="51444" x="8393113" y="1625600"/>
          <p14:tracePt t="51492" x="8383588" y="1643063"/>
          <p14:tracePt t="51507" x="8366125" y="1643063"/>
          <p14:tracePt t="51511" x="8347075" y="1643063"/>
          <p14:tracePt t="51525" x="8337550" y="1643063"/>
          <p14:tracePt t="51529" x="8329613" y="1643063"/>
          <p14:tracePt t="51541" x="8310563" y="1652588"/>
          <p14:tracePt t="51639" x="8301038" y="1652588"/>
          <p14:tracePt t="51643" x="8293100" y="1652588"/>
          <p14:tracePt t="51655" x="8283575" y="1652588"/>
          <p14:tracePt t="51670" x="8264525" y="1652588"/>
          <p14:tracePt t="51686" x="8247063" y="1652588"/>
          <p14:tracePt t="51700" x="8237538" y="1652588"/>
          <p14:tracePt t="51721" x="8228013" y="1671638"/>
          <p14:tracePt t="51732" x="8210550" y="1679575"/>
          <p14:tracePt t="51748" x="8201025" y="1679575"/>
          <p14:tracePt t="51753" x="8183563" y="1679575"/>
          <p14:tracePt t="51764" x="8164513" y="1679575"/>
          <p14:tracePt t="51769" x="8154988" y="1689100"/>
          <p14:tracePt t="51780" x="8147050" y="1689100"/>
          <p14:tracePt t="51786" x="8137525" y="1689100"/>
          <p14:tracePt t="51796" x="8091488" y="1698625"/>
          <p14:tracePt t="51812" x="8072438" y="1708150"/>
          <p14:tracePt t="51828" x="8064500" y="1708150"/>
          <p14:tracePt t="51844" x="8054975" y="1708150"/>
          <p14:tracePt t="51860" x="8045450" y="1708150"/>
          <p14:tracePt t="51883" x="8035925" y="1716088"/>
          <p14:tracePt t="51941" x="8035925" y="1725613"/>
          <p14:tracePt t="51957" x="8027988" y="1725613"/>
          <p14:tracePt t="51973" x="8018463" y="1735138"/>
          <p14:tracePt t="52533" x="8027988" y="1725613"/>
          <p14:tracePt t="52538" x="8027988" y="1716088"/>
          <p14:tracePt t="52551" x="8054975" y="1716088"/>
          <p14:tracePt t="52556" x="8118475" y="1698625"/>
          <p14:tracePt t="52567" x="8147050" y="1698625"/>
          <p14:tracePt t="52571" x="8201025" y="1671638"/>
          <p14:tracePt t="52583" x="8247063" y="1652588"/>
          <p14:tracePt t="52586" x="8329613" y="1635125"/>
          <p14:tracePt t="52598" x="8393113" y="1598613"/>
          <p14:tracePt t="52600" x="8420100" y="1589088"/>
          <p14:tracePt t="52613" x="8475663" y="1562100"/>
          <p14:tracePt t="52616" x="8556625" y="1533525"/>
          <p14:tracePt t="52628" x="8648700" y="1506538"/>
          <p14:tracePt t="52633" x="8731250" y="1489075"/>
          <p14:tracePt t="52644" x="8794750" y="1460500"/>
          <p14:tracePt t="52649" x="8812213" y="1452563"/>
          <p14:tracePt t="52660" x="8821738" y="1452563"/>
          <p14:tracePt t="52664" x="8831263" y="1443038"/>
          <p14:tracePt t="52692" x="8840788" y="1433513"/>
          <p14:tracePt t="52708" x="8858250" y="1433513"/>
          <p14:tracePt t="52724" x="8877300" y="1433513"/>
          <p14:tracePt t="52729" x="8894763" y="1423988"/>
          <p14:tracePt t="52741" x="8940800" y="1423988"/>
          <p14:tracePt t="52745" x="8967788" y="1423988"/>
          <p14:tracePt t="52757" x="9023350" y="1416050"/>
          <p14:tracePt t="52761" x="9069388" y="1406525"/>
          <p14:tracePt t="52856" x="9059863" y="1406525"/>
          <p14:tracePt t="52870" x="9023350" y="1423988"/>
          <p14:tracePt t="52872" x="9004300" y="1433513"/>
          <p14:tracePt t="52885" x="8950325" y="1460500"/>
          <p14:tracePt t="52890" x="8913813" y="1479550"/>
          <p14:tracePt t="52901" x="8877300" y="1489075"/>
          <p14:tracePt t="52905" x="8831263" y="1516063"/>
          <p14:tracePt t="52918" x="8794750" y="1525588"/>
          <p14:tracePt t="52921" x="8785225" y="1533525"/>
          <p14:tracePt t="52932" x="8785225" y="1552575"/>
          <p14:tracePt t="52937" x="8775700" y="1552575"/>
          <p14:tracePt t="52949" x="8767763" y="1562100"/>
          <p14:tracePt t="52954" x="8758238" y="1562100"/>
          <p14:tracePt t="52964" x="8748713" y="1570038"/>
          <p14:tracePt t="53164" x="8758238" y="1570038"/>
          <p14:tracePt t="53176" x="8767763" y="1570038"/>
          <p14:tracePt t="53190" x="8775700" y="1570038"/>
          <p14:tracePt t="53222" x="8785225" y="1570038"/>
          <p14:tracePt t="53238" x="8794750" y="1570038"/>
          <p14:tracePt t="53242" x="8812213" y="1570038"/>
          <p14:tracePt t="53255" x="8840788" y="1570038"/>
          <p14:tracePt t="53270" x="8848725" y="1570038"/>
          <p14:tracePt t="53526" x="8858250" y="1570038"/>
          <p14:tracePt t="53560" x="8867775" y="1570038"/>
          <p14:tracePt t="53564" x="8885238" y="1570038"/>
          <p14:tracePt t="53592" x="8904288" y="1552575"/>
          <p14:tracePt t="53597" x="8921750" y="1552575"/>
          <p14:tracePt t="53607" x="8940800" y="1552575"/>
          <p14:tracePt t="53611" x="8950325" y="1552575"/>
          <p14:tracePt t="53623" x="8986838" y="1552575"/>
          <p14:tracePt t="53627" x="8996363" y="1552575"/>
          <p14:tracePt t="53639" x="9004300" y="1552575"/>
          <p14:tracePt t="53643" x="9013825" y="1552575"/>
          <p14:tracePt t="53655" x="9032875" y="1552575"/>
          <p14:tracePt t="53660" x="9040813" y="1552575"/>
          <p14:tracePt t="53672" x="9059863" y="1543050"/>
          <p14:tracePt t="53675" x="9069388" y="1543050"/>
          <p14:tracePt t="53689" x="9077325" y="1543050"/>
          <p14:tracePt t="53691" x="9086850" y="1543050"/>
          <p14:tracePt t="53704" x="9123363" y="1543050"/>
          <p14:tracePt t="53707" x="9132888" y="1543050"/>
          <p14:tracePt t="53720" x="9142413" y="1543050"/>
          <p14:tracePt t="53722" x="9150350" y="1543050"/>
          <p14:tracePt t="53736" x="9159875" y="1543050"/>
          <p14:tracePt t="53738" x="9169400" y="1543050"/>
          <p14:tracePt t="53752" x="9178925" y="1543050"/>
          <p14:tracePt t="53754" x="9205913" y="1543050"/>
          <p14:tracePt t="53766" x="9223375" y="1543050"/>
          <p14:tracePt t="53771" x="9251950" y="1543050"/>
          <p14:tracePt t="53783" x="9296400" y="1543050"/>
          <p14:tracePt t="53787" x="9315450" y="1543050"/>
          <p14:tracePt t="53800" x="9342438" y="1543050"/>
          <p14:tracePt t="53804" x="9369425" y="1543050"/>
          <p14:tracePt t="53815" x="9398000" y="1543050"/>
          <p14:tracePt t="53820" x="9415463" y="1543050"/>
          <p14:tracePt t="53831" x="9442450" y="1543050"/>
          <p14:tracePt t="53836" x="9478963" y="1543050"/>
          <p14:tracePt t="53851" x="9507538" y="1543050"/>
          <p14:tracePt t="53863" x="9515475" y="1543050"/>
          <p14:tracePt t="53866" x="9525000" y="1543050"/>
          <p14:tracePt t="53879" x="9571038" y="1543050"/>
          <p14:tracePt t="53884" x="9617075" y="1543050"/>
          <p14:tracePt t="53905" x="9707563" y="1543050"/>
          <p14:tracePt t="53910" x="9763125" y="1543050"/>
          <p14:tracePt t="53915" x="9845675" y="1543050"/>
          <p14:tracePt t="53927" x="9899650" y="1543050"/>
          <p14:tracePt t="53931" x="9955213" y="1543050"/>
          <p14:tracePt t="53942" x="10028238" y="1543050"/>
          <p14:tracePt t="53947" x="10072688" y="1543050"/>
          <p14:tracePt t="53959" x="10128250" y="1543050"/>
          <p14:tracePt t="53963" x="10164763" y="1543050"/>
          <p14:tracePt t="53975" x="10210800" y="1543050"/>
          <p14:tracePt t="53979" x="10264775" y="1543050"/>
          <p14:tracePt t="53991" x="10320338" y="1543050"/>
          <p14:tracePt t="53995" x="10374313" y="1543050"/>
          <p14:tracePt t="54007" x="10410825" y="1543050"/>
          <p14:tracePt t="54011" x="10466388" y="1543050"/>
          <p14:tracePt t="54022" x="10529888" y="1543050"/>
          <p14:tracePt t="54027" x="10566400" y="1543050"/>
          <p14:tracePt t="54038" x="10621963" y="1543050"/>
          <p14:tracePt t="54043" x="10658475" y="1543050"/>
          <p14:tracePt t="54055" x="10675938" y="1543050"/>
          <p14:tracePt t="54059" x="10712450" y="1543050"/>
          <p14:tracePt t="54071" x="10731500" y="1543050"/>
          <p14:tracePt t="54075" x="10739438" y="1543050"/>
          <p14:tracePt t="54087" x="10775950" y="1543050"/>
          <p14:tracePt t="54091" x="10795000" y="1543050"/>
          <p14:tracePt t="54104" x="10821988" y="1543050"/>
          <p14:tracePt t="54107" x="10841038" y="1543050"/>
          <p14:tracePt t="54120" x="10848975" y="1543050"/>
          <p14:tracePt t="54123" x="10858500" y="1543050"/>
          <p14:tracePt t="54137" x="10868025" y="1543050"/>
          <p14:tracePt t="54139" x="10885488" y="1543050"/>
          <p14:tracePt t="54152" x="10895013" y="1543050"/>
          <p14:tracePt t="54155" x="10914063" y="1543050"/>
          <p14:tracePt t="54167" x="10922000" y="1543050"/>
          <p14:tracePt t="54171" x="10931525" y="1543050"/>
          <p14:tracePt t="54183" x="10941050" y="1543050"/>
          <p14:tracePt t="54188" x="10968038" y="1543050"/>
          <p14:tracePt t="54199" x="10977563" y="1543050"/>
          <p14:tracePt t="54204" x="10995025" y="1543050"/>
          <p14:tracePt t="54215" x="11004550" y="1543050"/>
          <p14:tracePt t="54220" x="11014075" y="1543050"/>
          <p14:tracePt t="54231" x="11031538" y="1543050"/>
          <p14:tracePt t="54246" x="11041063" y="1543050"/>
          <p14:tracePt t="54251" x="11050588" y="1543050"/>
          <p14:tracePt t="54262" x="11068050" y="1543050"/>
          <p14:tracePt t="54267" x="11077575" y="1543050"/>
          <p14:tracePt t="54279" x="11114088" y="1543050"/>
          <p14:tracePt t="54283" x="11133138" y="1543050"/>
          <p14:tracePt t="54295" x="11141075" y="1543050"/>
          <p14:tracePt t="54300" x="11150600" y="1543050"/>
          <p14:tracePt t="54311" x="11187113" y="1543050"/>
          <p14:tracePt t="54315" x="11214100" y="1543050"/>
          <p14:tracePt t="54327" x="11242675" y="1543050"/>
          <p14:tracePt t="54331" x="11279188" y="1543050"/>
          <p14:tracePt t="54342" x="11315700" y="1543050"/>
          <p14:tracePt t="54346" x="11333163" y="1543050"/>
          <p14:tracePt t="54359" x="11388725" y="1543050"/>
          <p14:tracePt t="54363" x="11398250" y="1543050"/>
          <p14:tracePt t="54375" x="11461750" y="1543050"/>
          <p14:tracePt t="54379" x="11515725" y="1533525"/>
          <p14:tracePt t="54391" x="11544300" y="1533525"/>
          <p14:tracePt t="54395" x="11588750" y="1533525"/>
          <p14:tracePt t="54407" x="11617325" y="1533525"/>
          <p14:tracePt t="54411" x="11644313" y="1525588"/>
          <p14:tracePt t="54422" x="11661775" y="1525588"/>
          <p14:tracePt t="54427" x="11671300" y="1525588"/>
          <p14:tracePt t="54438" x="11680825" y="1525588"/>
          <p14:tracePt t="54471" x="11690350" y="1525588"/>
          <p14:tracePt t="54488" x="11698288" y="1525588"/>
          <p14:tracePt t="54504" x="11707813" y="1525588"/>
          <p14:tracePt t="54553" x="11717338" y="1525588"/>
          <p14:tracePt t="54977" x="11698288" y="1525588"/>
          <p14:tracePt t="54980" x="11644313" y="1525588"/>
          <p14:tracePt t="54992" x="11588750" y="1533525"/>
          <p14:tracePt t="54996" x="11525250" y="1543050"/>
          <p14:tracePt t="55008" x="11488738" y="1562100"/>
          <p14:tracePt t="55012" x="11452225" y="1570038"/>
          <p14:tracePt t="55024" x="11434763" y="1570038"/>
          <p14:tracePt t="55028" x="11425238" y="1570038"/>
          <p14:tracePt t="55344" x="11415713" y="1570038"/>
          <p14:tracePt t="55349" x="11369675" y="1570038"/>
          <p14:tracePt t="55360" x="11342688" y="1570038"/>
          <p14:tracePt t="55365" x="11296650" y="1570038"/>
          <p14:tracePt t="55376" x="11279188" y="1570038"/>
          <p14:tracePt t="55380" x="11250613" y="1570038"/>
          <p14:tracePt t="55392" x="11242675" y="1570038"/>
          <p14:tracePt t="55396" x="11214100" y="1562100"/>
          <p14:tracePt t="55408" x="11177588" y="1562100"/>
          <p14:tracePt t="55412" x="11169650" y="1562100"/>
          <p14:tracePt t="55441" x="11150600" y="1562100"/>
          <p14:tracePt t="55457" x="11133138" y="1562100"/>
          <p14:tracePt t="55477" x="11104563" y="1562100"/>
          <p14:tracePt t="55489" x="11060113" y="1570038"/>
          <p14:tracePt t="55492" x="11031538" y="1579563"/>
          <p14:tracePt t="55504" x="10987088" y="1616075"/>
          <p14:tracePt t="55508" x="10941050" y="1616075"/>
          <p14:tracePt t="55521" x="10885488" y="1635125"/>
          <p14:tracePt t="55524" x="10804525" y="1652588"/>
          <p14:tracePt t="55538" x="10758488" y="1671638"/>
          <p14:tracePt t="55540" x="10731500" y="1679575"/>
          <p14:tracePt t="55554" x="10675938" y="1708150"/>
          <p14:tracePt t="55557" x="10612438" y="1735138"/>
          <p14:tracePt t="55570" x="10539413" y="1744663"/>
          <p14:tracePt t="55572" x="10474325" y="1771650"/>
          <p14:tracePt t="55586" x="10420350" y="1771650"/>
          <p14:tracePt t="55588" x="10356850" y="1771650"/>
          <p14:tracePt t="55602" x="10264775" y="1798638"/>
          <p14:tracePt t="55604" x="10174288" y="1808163"/>
          <p14:tracePt t="55618" x="10064750" y="1808163"/>
          <p14:tracePt t="55621" x="9963150" y="1825625"/>
          <p14:tracePt t="55632" x="9890125" y="1835150"/>
          <p14:tracePt t="55637" x="9799638" y="1844675"/>
          <p14:tracePt t="55649" x="9680575" y="1844675"/>
          <p14:tracePt t="55654" x="9571038" y="1862138"/>
          <p14:tracePt t="55665" x="9461500" y="1881188"/>
          <p14:tracePt t="55670" x="9332913" y="1890713"/>
          <p14:tracePt t="55682" x="9186863" y="1908175"/>
          <p14:tracePt t="55687" x="9032875" y="1935163"/>
          <p14:tracePt t="55698" x="8885238" y="1954213"/>
          <p14:tracePt t="55703" x="8739188" y="1963738"/>
          <p14:tracePt t="55714" x="8612188" y="1981200"/>
          <p14:tracePt t="55718" x="8502650" y="1990725"/>
          <p14:tracePt t="55729" x="8393113" y="2009775"/>
          <p14:tracePt t="55732" x="8310563" y="2017713"/>
          <p14:tracePt t="55744" x="8256588" y="2036763"/>
          <p14:tracePt t="55749" x="8191500" y="2046288"/>
          <p14:tracePt t="55760" x="8137525" y="2054225"/>
          <p14:tracePt t="55765" x="8118475" y="2054225"/>
          <p14:tracePt t="55776" x="8081963" y="2054225"/>
          <p14:tracePt t="55781" x="8054975" y="2063750"/>
          <p14:tracePt t="55792" x="8035925" y="2063750"/>
          <p14:tracePt t="55796" x="7981950" y="2063750"/>
          <p14:tracePt t="55808" x="7954963" y="2063750"/>
          <p14:tracePt t="55813" x="7926388" y="2063750"/>
          <p14:tracePt t="55824" x="7872413" y="2063750"/>
          <p14:tracePt t="55828" x="7816850" y="2063750"/>
          <p14:tracePt t="55840" x="7743825" y="2063750"/>
          <p14:tracePt t="55844" x="7699375" y="2063750"/>
          <p14:tracePt t="55856" x="7643813" y="2063750"/>
          <p14:tracePt t="55860" x="7597775" y="2073275"/>
          <p14:tracePt t="55872" x="7570788" y="2082800"/>
          <p14:tracePt t="55883" x="7543800" y="2082800"/>
          <p14:tracePt t="55889" x="7524750" y="2100263"/>
          <p14:tracePt t="55892" x="7516813" y="2100263"/>
          <p14:tracePt t="55906" x="7488238" y="2100263"/>
          <p14:tracePt t="55921" x="7480300" y="2100263"/>
          <p14:tracePt t="55924" x="7470775" y="2100263"/>
          <p14:tracePt t="55938" x="7461250" y="2100263"/>
          <p14:tracePt t="55970" x="7451725" y="2109788"/>
          <p14:tracePt t="55987" x="7443788" y="2109788"/>
          <p14:tracePt t="55989" x="7434263" y="2109788"/>
          <p14:tracePt t="56179" x="7461250" y="2109788"/>
          <p14:tracePt t="56196" x="7470775" y="2109788"/>
          <p14:tracePt t="56325" x="7461250" y="2109788"/>
          <p14:tracePt t="56329" x="7451725" y="2109788"/>
          <p14:tracePt t="56356" x="7434263" y="2109788"/>
          <p14:tracePt t="56362" x="7424738" y="2109788"/>
          <p14:tracePt t="56373" x="7415213" y="2109788"/>
          <p14:tracePt t="56388" x="7407275" y="2109788"/>
          <p14:tracePt t="56404" x="7378700" y="2127250"/>
          <p14:tracePt t="56421" x="7370763" y="2127250"/>
          <p14:tracePt t="56437" x="7361238" y="2127250"/>
          <p14:tracePt t="56451" x="7342188" y="2136775"/>
          <p14:tracePt t="56456" x="7315200" y="2155825"/>
          <p14:tracePt t="56466" x="7305675" y="2163763"/>
          <p14:tracePt t="56483" x="7288213" y="2182813"/>
          <p14:tracePt t="56488" x="7269163" y="2219325"/>
          <p14:tracePt t="56498" x="7259638" y="2219325"/>
          <p14:tracePt t="56503" x="7251700" y="2228850"/>
          <p14:tracePt t="56514" x="7242175" y="2246313"/>
          <p14:tracePt t="56519" x="7232650" y="2255838"/>
          <p14:tracePt t="56530" x="7232650" y="2265363"/>
          <p14:tracePt t="56546" x="7232650" y="2292350"/>
          <p14:tracePt t="56578" x="7232650" y="2301875"/>
          <p14:tracePt t="56610" x="7223125" y="2319338"/>
          <p14:tracePt t="56614" x="7223125" y="2328863"/>
          <p14:tracePt t="56626" x="7223125" y="2346325"/>
          <p14:tracePt t="56630" x="7223125" y="2392363"/>
          <p14:tracePt t="56642" x="7223125" y="2419350"/>
          <p14:tracePt t="56646" x="7223125" y="2428875"/>
          <p14:tracePt t="56658" x="7223125" y="2447925"/>
          <p14:tracePt t="56662" x="7223125" y="2455863"/>
          <p14:tracePt t="56674" x="7223125" y="2474913"/>
          <p14:tracePt t="56678" x="7223125" y="2492375"/>
          <p14:tracePt t="56690" x="7223125" y="2501900"/>
          <p14:tracePt t="56694" x="7223125" y="2528888"/>
          <p14:tracePt t="56707" x="7232650" y="2547938"/>
          <p14:tracePt t="56710" x="7242175" y="2565400"/>
          <p14:tracePt t="56722" x="7251700" y="2584450"/>
          <p14:tracePt t="56727" x="7251700" y="2593975"/>
          <p14:tracePt t="56739" x="7259638" y="2620963"/>
          <p14:tracePt t="56743" x="7269163" y="2630488"/>
          <p14:tracePt t="56755" x="7269163" y="2638425"/>
          <p14:tracePt t="56759" x="7278688" y="2657475"/>
          <p14:tracePt t="56772" x="7305675" y="2693988"/>
          <p14:tracePt t="56787" x="7324725" y="2720975"/>
          <p14:tracePt t="56791" x="7334250" y="2730500"/>
          <p14:tracePt t="56804" x="7334250" y="2740025"/>
          <p14:tracePt t="56807" x="7351713" y="2757488"/>
          <p14:tracePt t="56820" x="7361238" y="2776538"/>
          <p14:tracePt t="56823" x="7388225" y="2794000"/>
          <p14:tracePt t="56836" x="7407275" y="2813050"/>
          <p14:tracePt t="56838" x="7415213" y="2820988"/>
          <p14:tracePt t="56854" x="7415213" y="2830513"/>
          <p14:tracePt t="56855" x="7424738" y="2840038"/>
          <p14:tracePt t="56869" x="7443788" y="2867025"/>
          <p14:tracePt t="56871" x="7451725" y="2886075"/>
          <p14:tracePt t="56883" x="7470775" y="2894013"/>
          <p14:tracePt t="56888" x="7480300" y="2903538"/>
          <p14:tracePt t="56899" x="7488238" y="2903538"/>
          <p14:tracePt t="56904" x="7497763" y="2913063"/>
          <p14:tracePt t="57537" x="7497763" y="2894013"/>
          <p14:tracePt t="57549" x="7497763" y="2867025"/>
          <p14:tracePt t="57555" x="7507288" y="2830513"/>
          <p14:tracePt t="57566" x="7516813" y="2820988"/>
          <p14:tracePt t="57571" x="7534275" y="2813050"/>
          <p14:tracePt t="57581" x="7543800" y="2767013"/>
          <p14:tracePt t="57587" x="7553325" y="2747963"/>
          <p14:tracePt t="57597" x="7561263" y="2730500"/>
          <p14:tracePt t="57603" x="7580313" y="2684463"/>
          <p14:tracePt t="57613" x="7589838" y="2657475"/>
          <p14:tracePt t="57620" x="7616825" y="2620963"/>
          <p14:tracePt t="57629" x="7662863" y="2565400"/>
          <p14:tracePt t="57633" x="7699375" y="2520950"/>
          <p14:tracePt t="57644" x="7735888" y="2465388"/>
          <p14:tracePt t="57648" x="7772400" y="2401888"/>
          <p14:tracePt t="57660" x="7826375" y="2338388"/>
          <p14:tracePt t="57666" x="7853363" y="2309813"/>
          <p14:tracePt t="57676" x="7862888" y="2292350"/>
          <p14:tracePt t="57680" x="7872413" y="2246313"/>
          <p14:tracePt t="57692" x="7889875" y="2228850"/>
          <p14:tracePt t="57708" x="7889875" y="2219325"/>
          <p14:tracePt t="57712" x="7889875" y="2209800"/>
          <p14:tracePt t="57725" x="7908925" y="2182813"/>
          <p14:tracePt t="57740" x="7918450" y="2163763"/>
          <p14:tracePt t="57744" x="7945438" y="2146300"/>
          <p14:tracePt t="57756" x="7962900" y="2136775"/>
          <p14:tracePt t="57772" x="7972425" y="2127250"/>
          <p14:tracePt t="57789" x="7972425" y="2119313"/>
          <p14:tracePt t="58094" x="7981950" y="2100263"/>
          <p14:tracePt t="58268" x="7981950" y="2109788"/>
          <p14:tracePt t="58286" x="7981950" y="2127250"/>
          <p14:tracePt t="58289" x="7972425" y="2146300"/>
          <p14:tracePt t="58302" x="7972425" y="2155825"/>
          <p14:tracePt t="58305" x="7972425" y="2182813"/>
          <p14:tracePt t="58317" x="7945438" y="2200275"/>
          <p14:tracePt t="58321" x="7945438" y="2219325"/>
          <p14:tracePt t="58332" x="7945438" y="2228850"/>
          <p14:tracePt t="58337" x="7935913" y="2265363"/>
          <p14:tracePt t="58349" x="7935913" y="2273300"/>
          <p14:tracePt t="58354" x="7918450" y="2301875"/>
          <p14:tracePt t="58366" x="7899400" y="2338388"/>
          <p14:tracePt t="58381" x="7881938" y="2355850"/>
          <p14:tracePt t="58397" x="7872413" y="2365375"/>
          <p14:tracePt t="58402" x="7853363" y="2374900"/>
          <p14:tracePt t="58413" x="7835900" y="2411413"/>
          <p14:tracePt t="58428" x="7816850" y="2438400"/>
          <p14:tracePt t="58432" x="7799388" y="2455863"/>
          <p14:tracePt t="58445" x="7789863" y="2465388"/>
          <p14:tracePt t="58461" x="7780338" y="2484438"/>
          <p14:tracePt t="58465" x="7772400" y="2492375"/>
          <p14:tracePt t="58477" x="7762875" y="2511425"/>
          <p14:tracePt t="58492" x="7753350" y="2528888"/>
          <p14:tracePt t="58496" x="7743825" y="2538413"/>
          <p14:tracePt t="58508" x="7735888" y="2547938"/>
          <p14:tracePt t="58525" x="7726363" y="2584450"/>
          <p14:tracePt t="58540" x="7699375" y="2620963"/>
          <p14:tracePt t="58556" x="7689850" y="2647950"/>
          <p14:tracePt t="58572" x="7662863" y="2674938"/>
          <p14:tracePt t="58577" x="7662863" y="2693988"/>
          <p14:tracePt t="58590" x="7643813" y="2711450"/>
          <p14:tracePt t="58594" x="7634288" y="2730500"/>
          <p14:tracePt t="58607" x="7597775" y="2794000"/>
          <p14:tracePt t="58609" x="7597775" y="2813050"/>
          <p14:tracePt t="58621" x="7580313" y="2830513"/>
          <p14:tracePt t="58625" x="7561263" y="2876550"/>
          <p14:tracePt t="58637" x="7543800" y="2903538"/>
          <p14:tracePt t="58641" x="7516813" y="2930525"/>
          <p14:tracePt t="58654" x="7488238" y="2976563"/>
          <p14:tracePt t="58657" x="7461250" y="3013075"/>
          <p14:tracePt t="58670" x="7451725" y="3032125"/>
          <p14:tracePt t="58672" x="7443788" y="3049588"/>
          <p14:tracePt t="58686" x="7443788" y="3059113"/>
          <p14:tracePt t="58689" x="7434263" y="3068638"/>
          <p14:tracePt t="58702" x="7424738" y="3078163"/>
          <p14:tracePt t="58749" x="7415213" y="3086100"/>
          <p14:tracePt t="58765" x="7415213" y="3095625"/>
          <p14:tracePt t="58781" x="7424738" y="3095625"/>
          <p14:tracePt t="58785" x="7451725" y="3095625"/>
          <p14:tracePt t="58796" x="7480300" y="3095625"/>
          <p14:tracePt t="58802" x="7553325" y="3095625"/>
          <p14:tracePt t="58812" x="7580313" y="3095625"/>
          <p14:tracePt t="58818" x="7634288" y="3095625"/>
          <p14:tracePt t="58828" x="7680325" y="3095625"/>
          <p14:tracePt t="58833" x="7716838" y="3095625"/>
          <p14:tracePt t="58844" x="7789863" y="3095625"/>
          <p14:tracePt t="58848" x="7845425" y="3095625"/>
          <p14:tracePt t="58860" x="7872413" y="3095625"/>
          <p14:tracePt t="58865" x="7926388" y="3095625"/>
          <p14:tracePt t="58876" x="7981950" y="3095625"/>
          <p14:tracePt t="58880" x="8054975" y="3095625"/>
          <p14:tracePt t="58902" x="8228013" y="3095625"/>
          <p14:tracePt t="58908" x="8320088" y="3095625"/>
          <p14:tracePt t="58912" x="8393113" y="3095625"/>
          <p14:tracePt t="58924" x="8483600" y="3095625"/>
          <p14:tracePt t="58928" x="8556625" y="3095625"/>
          <p14:tracePt t="58940" x="8629650" y="3095625"/>
          <p14:tracePt t="58944" x="8694738" y="3086100"/>
          <p14:tracePt t="58956" x="8731250" y="3086100"/>
          <p14:tracePt t="58960" x="8775700" y="3086100"/>
          <p14:tracePt t="58972" x="8794750" y="3086100"/>
          <p14:tracePt t="58976" x="8804275" y="3086100"/>
          <p14:tracePt t="58988" x="8821738" y="3086100"/>
          <p14:tracePt t="58992" x="8840788" y="3086100"/>
          <p14:tracePt t="59004" x="8858250" y="3086100"/>
          <p14:tracePt t="59008" x="8877300" y="3086100"/>
          <p14:tracePt t="59020" x="8885238" y="3086100"/>
          <p14:tracePt t="59216" x="8885238" y="3078163"/>
          <p14:tracePt t="59232" x="8877300" y="3059113"/>
          <p14:tracePt t="59239" x="8867775" y="3059113"/>
          <p14:tracePt t="59263" x="8858250" y="3059113"/>
          <p14:tracePt t="59310" x="8840788" y="3059113"/>
          <p14:tracePt t="59326" x="8831263" y="3059113"/>
          <p14:tracePt t="59342" x="8821738" y="3059113"/>
          <p14:tracePt t="59346" x="8812213" y="3059113"/>
          <p14:tracePt t="59358" x="8804275" y="3059113"/>
          <p14:tracePt t="59374" x="8794750" y="3059113"/>
          <p14:tracePt t="59378" x="8785225" y="3059113"/>
          <p14:tracePt t="59390" x="8785225" y="3049588"/>
          <p14:tracePt t="59407" x="8767763" y="3049588"/>
          <p14:tracePt t="59422" x="8748713" y="3041650"/>
          <p14:tracePt t="59426" x="8739188" y="3041650"/>
          <p14:tracePt t="59439" x="8731250" y="3032125"/>
          <p14:tracePt t="59442" x="8712200" y="3032125"/>
          <p14:tracePt t="59455" x="8702675" y="3032125"/>
          <p14:tracePt t="59459" x="8694738" y="3022600"/>
          <p14:tracePt t="59470" x="8685213" y="3013075"/>
          <p14:tracePt t="59474" x="8666163" y="3005138"/>
          <p14:tracePt t="59487" x="8629650" y="2959100"/>
          <p14:tracePt t="59490" x="8621713" y="2940050"/>
          <p14:tracePt t="59503" x="8585200" y="2867025"/>
          <p14:tracePt t="59506" x="8566150" y="2820988"/>
          <p14:tracePt t="59520" x="8493125" y="2757488"/>
          <p14:tracePt t="59522" x="8475663" y="2711450"/>
          <p14:tracePt t="59536" x="8447088" y="2647950"/>
          <p14:tracePt t="59538" x="8439150" y="2593975"/>
          <p14:tracePt t="59553" x="8410575" y="2547938"/>
          <p14:tracePt t="59554" x="8402638" y="2528888"/>
          <p14:tracePt t="59569" x="8383588" y="2484438"/>
          <p14:tracePt t="59571" x="8383588" y="2474913"/>
          <p14:tracePt t="59585" x="8337550" y="2411413"/>
          <p14:tracePt t="59587" x="8310563" y="2346325"/>
          <p14:tracePt t="59599" x="8293100" y="2319338"/>
          <p14:tracePt t="59603" x="8256588" y="2273300"/>
          <p14:tracePt t="59615" x="8228013" y="2228850"/>
          <p14:tracePt t="59620" x="8174038" y="2192338"/>
          <p14:tracePt t="59631" x="8147050" y="2173288"/>
          <p14:tracePt t="59637" x="8118475" y="2136775"/>
          <p14:tracePt t="59646" x="8072438" y="2119313"/>
          <p14:tracePt t="59652" x="8018463" y="2082800"/>
          <p14:tracePt t="59663" x="7999413" y="2073275"/>
          <p14:tracePt t="59679" x="7945438" y="2036763"/>
          <p14:tracePt t="59683" x="7926388" y="2036763"/>
          <p14:tracePt t="59695" x="7899400" y="2027238"/>
          <p14:tracePt t="59699" x="7889875" y="2017713"/>
          <p14:tracePt t="59824" x="7881938" y="2017713"/>
          <p14:tracePt t="59856" x="7872413" y="2017713"/>
          <p14:tracePt t="59860" x="7862888" y="2017713"/>
          <p14:tracePt t="59873" x="7862888" y="2046288"/>
          <p14:tracePt t="59887" x="7862888" y="2063750"/>
          <p14:tracePt t="59890" x="7862888" y="2082800"/>
          <p14:tracePt t="59903" x="7862888" y="2090738"/>
          <p14:tracePt t="59906" x="7862888" y="2163763"/>
          <p14:tracePt t="59919" x="7862888" y="2219325"/>
          <p14:tracePt t="59922" x="7862888" y="2246313"/>
          <p14:tracePt t="59935" x="7862888" y="2319338"/>
          <p14:tracePt t="59938" x="7862888" y="2365375"/>
          <p14:tracePt t="59952" x="7845425" y="2428875"/>
          <p14:tracePt t="59954" x="7826375" y="2474913"/>
          <p14:tracePt t="59968" x="7808913" y="2538413"/>
          <p14:tracePt t="59970" x="7772400" y="2565400"/>
          <p14:tracePt t="59983" x="7735888" y="2647950"/>
          <p14:tracePt t="59986" x="7716838" y="2684463"/>
          <p14:tracePt t="59998" x="7680325" y="2740025"/>
          <p14:tracePt t="60003" x="7643813" y="2784475"/>
          <p14:tracePt t="60014" x="7580313" y="2820988"/>
          <p14:tracePt t="60019" x="7543800" y="2876550"/>
          <p14:tracePt t="60031" x="7524750" y="2903538"/>
          <p14:tracePt t="60035" x="7488238" y="2949575"/>
          <p14:tracePt t="60046" x="7470775" y="2968625"/>
          <p14:tracePt t="60052" x="7434263" y="2986088"/>
          <p14:tracePt t="60062" x="7415213" y="3005138"/>
          <p14:tracePt t="60068" x="7415213" y="3013075"/>
          <p14:tracePt t="60078" x="7397750" y="3032125"/>
          <p14:tracePt t="60083" x="7397750" y="3041650"/>
          <p14:tracePt t="60094" x="7397750" y="3049588"/>
          <p14:tracePt t="60110" x="7397750" y="3059113"/>
          <p14:tracePt t="60126" x="7397750" y="3078163"/>
          <p14:tracePt t="60142" x="7397750" y="3086100"/>
          <p14:tracePt t="60147" x="7397750" y="3105150"/>
          <p14:tracePt t="60159" x="7397750" y="3132138"/>
          <p14:tracePt t="60163" x="7397750" y="3141663"/>
          <p14:tracePt t="60175" x="7397750" y="3159125"/>
          <p14:tracePt t="60179" x="7388225" y="3168650"/>
          <p14:tracePt t="60191" x="7388225" y="3187700"/>
          <p14:tracePt t="60195" x="7378700" y="3187700"/>
          <p14:tracePt t="60207" x="7378700" y="3195638"/>
          <p14:tracePt t="60211" x="7378700" y="3205163"/>
          <p14:tracePt t="60223" x="7378700" y="3214688"/>
          <p14:tracePt t="60226" x="7378700" y="3224213"/>
          <p14:tracePt t="60239" x="7378700" y="3241675"/>
          <p14:tracePt t="60255" x="7415213" y="3241675"/>
          <p14:tracePt t="60259" x="7443788" y="3241675"/>
          <p14:tracePt t="60271" x="7516813" y="3241675"/>
          <p14:tracePt t="60275" x="7626350" y="3241675"/>
          <p14:tracePt t="60287" x="7735888" y="3241675"/>
          <p14:tracePt t="60291" x="7862888" y="3241675"/>
          <p14:tracePt t="60304" x="8008938" y="3241675"/>
          <p14:tracePt t="60307" x="8137525" y="3241675"/>
          <p14:tracePt t="60320" x="8264525" y="3241675"/>
          <p14:tracePt t="60323" x="8374063" y="3241675"/>
          <p14:tracePt t="60336" x="8466138" y="3241675"/>
          <p14:tracePt t="60339" x="8520113" y="3241675"/>
          <p14:tracePt t="60352" x="8529638" y="3241675"/>
          <p14:tracePt t="60355" x="8539163" y="3241675"/>
          <p14:tracePt t="60432" x="8529638" y="3241675"/>
          <p14:tracePt t="60448" x="8512175" y="3241675"/>
          <p14:tracePt t="60454" x="8456613" y="3241675"/>
          <p14:tracePt t="60463" x="8429625" y="3241675"/>
          <p14:tracePt t="60467" x="8393113" y="3241675"/>
          <p14:tracePt t="60479" x="8329613" y="3224213"/>
          <p14:tracePt t="60483" x="8264525" y="3214688"/>
          <p14:tracePt t="60494" x="8237538" y="3205163"/>
          <p14:tracePt t="60498" x="8191500" y="3168650"/>
          <p14:tracePt t="60510" x="8154988" y="3159125"/>
          <p14:tracePt t="60517" x="8137525" y="3151188"/>
          <p14:tracePt t="60528" x="8101013" y="3132138"/>
          <p14:tracePt t="60533" x="8072438" y="3095625"/>
          <p14:tracePt t="60546" x="8045450" y="3049588"/>
          <p14:tracePt t="60551" x="8035925" y="3032125"/>
          <p14:tracePt t="60561" x="8018463" y="3005138"/>
          <p14:tracePt t="60567" x="7999413" y="2959100"/>
          <p14:tracePt t="60576" x="7991475" y="2940050"/>
          <p14:tracePt t="60580" x="7972425" y="2886075"/>
          <p14:tracePt t="60592" x="7954963" y="2867025"/>
          <p14:tracePt t="60596" x="7935913" y="2849563"/>
          <p14:tracePt t="60608" x="7926388" y="2813050"/>
          <p14:tracePt t="60612" x="7918450" y="2784475"/>
          <p14:tracePt t="60624" x="7908925" y="2757488"/>
          <p14:tracePt t="60628" x="7908925" y="2730500"/>
          <p14:tracePt t="60640" x="7881938" y="2667000"/>
          <p14:tracePt t="60644" x="7872413" y="2647950"/>
          <p14:tracePt t="60656" x="7872413" y="2630488"/>
          <p14:tracePt t="60660" x="7872413" y="2601913"/>
          <p14:tracePt t="60672" x="7862888" y="2574925"/>
          <p14:tracePt t="60688" x="7845425" y="2538413"/>
          <p14:tracePt t="60692" x="7845425" y="2528888"/>
          <p14:tracePt t="60704" x="7845425" y="2511425"/>
          <p14:tracePt t="60708" x="7835900" y="2492375"/>
          <p14:tracePt t="60720" x="7826375" y="2484438"/>
          <p14:tracePt t="60725" x="7826375" y="2474913"/>
          <p14:tracePt t="60736" x="7826375" y="2465388"/>
          <p14:tracePt t="60741" x="7816850" y="2447925"/>
          <p14:tracePt t="61892" x="7808913" y="2455863"/>
          <p14:tracePt t="61896" x="7789863" y="2465388"/>
          <p14:tracePt t="61908" x="7780338" y="2484438"/>
          <p14:tracePt t="61912" x="7762875" y="2520950"/>
          <p14:tracePt t="61924" x="7743825" y="2538413"/>
          <p14:tracePt t="61928" x="7735888" y="2557463"/>
          <p14:tracePt t="61941" x="7716838" y="2593975"/>
          <p14:tracePt t="61944" x="7699375" y="2620963"/>
          <p14:tracePt t="61957" x="7680325" y="2647950"/>
          <p14:tracePt t="61961" x="7680325" y="2667000"/>
          <p14:tracePt t="61973" x="7680325" y="2703513"/>
          <p14:tracePt t="61977" x="7670800" y="2740025"/>
          <p14:tracePt t="61993" x="7670800" y="2767013"/>
          <p14:tracePt t="62005" x="7670800" y="2776538"/>
          <p14:tracePt t="62008" x="7670800" y="2794000"/>
          <p14:tracePt t="62021" x="7670800" y="2803525"/>
          <p14:tracePt t="62039" x="7670800" y="2820988"/>
          <p14:tracePt t="62055" x="7670800" y="2830513"/>
          <p14:tracePt t="62059" x="7670800" y="2840038"/>
          <p14:tracePt t="62070" x="7670800" y="2857500"/>
          <p14:tracePt t="62087" x="7680325" y="2867025"/>
          <p14:tracePt t="62091" x="7689850" y="2876550"/>
          <p14:tracePt t="62104" x="7689850" y="2886075"/>
          <p14:tracePt t="62120" x="7689850" y="2894013"/>
          <p14:tracePt t="62122" x="7699375" y="2930525"/>
          <p14:tracePt t="62136" x="7707313" y="2940050"/>
          <p14:tracePt t="62199" x="7707313" y="2949575"/>
          <p14:tracePt t="62216" x="7716838" y="2949575"/>
          <p14:tracePt t="62232" x="7726363" y="2959100"/>
          <p14:tracePt t="62238" x="7735888" y="2968625"/>
          <p14:tracePt t="62264" x="7735888" y="2976563"/>
          <p14:tracePt t="62297" x="7735888" y="2995613"/>
          <p14:tracePt t="62312" x="7743825" y="3005138"/>
          <p14:tracePt t="62333" x="7762875" y="3013075"/>
          <p14:tracePt t="62344" x="7772400" y="3022600"/>
          <p14:tracePt t="62376" x="7789863" y="3032125"/>
          <p14:tracePt t="62380" x="7799388" y="3032125"/>
          <p14:tracePt t="62391" x="7808913" y="3032125"/>
          <p14:tracePt t="62395" x="7835900" y="3032125"/>
          <p14:tracePt t="62407" x="7845425" y="3032125"/>
          <p14:tracePt t="62411" x="7872413" y="3032125"/>
          <p14:tracePt t="62423" x="7889875" y="3032125"/>
          <p14:tracePt t="62439" x="7918450" y="3032125"/>
          <p14:tracePt t="62443" x="7926388" y="3041650"/>
          <p14:tracePt t="62455" x="7935913" y="3041650"/>
          <p14:tracePt t="62459" x="7945438" y="3041650"/>
          <p14:tracePt t="62472" x="7954963" y="3041650"/>
          <p14:tracePt t="62600" x="7962900" y="3041650"/>
          <p14:tracePt t="62616" x="7972425" y="3041650"/>
          <p14:tracePt t="62622" x="7981950" y="3041650"/>
          <p14:tracePt t="62633" x="7991475" y="3041650"/>
          <p14:tracePt t="62649" x="7999413" y="3041650"/>
          <p14:tracePt t="62651" x="8008938" y="3041650"/>
          <p14:tracePt t="62664" x="8018463" y="3041650"/>
          <p14:tracePt t="62840" x="7999413" y="3041650"/>
          <p14:tracePt t="62844" x="7981950" y="3041650"/>
          <p14:tracePt t="62856" x="7972425" y="3041650"/>
          <p14:tracePt t="62860" x="7962900" y="3041650"/>
          <p14:tracePt t="62884" x="7926388" y="3041650"/>
          <p14:tracePt t="62890" x="7908925" y="3041650"/>
          <p14:tracePt t="62904" x="7899400" y="3041650"/>
          <p14:tracePt t="62919" x="7889875" y="3041650"/>
          <p14:tracePt t="62922" x="7881938" y="3041650"/>
          <p14:tracePt t="62952" x="7872413" y="3041650"/>
          <p14:tracePt t="63158" x="7862888" y="3041650"/>
          <p14:tracePt t="63175" x="7845425" y="3041650"/>
          <p14:tracePt t="63191" x="7835900" y="3041650"/>
          <p14:tracePt t="63196" x="7816850" y="3041650"/>
          <p14:tracePt t="63207" x="7808913" y="3032125"/>
          <p14:tracePt t="63223" x="7799388" y="3032125"/>
          <p14:tracePt t="63304" x="7789863" y="3032125"/>
          <p14:tracePt t="63322" x="7772400" y="3032125"/>
          <p14:tracePt t="63337" x="7762875" y="3032125"/>
          <p14:tracePt t="63368" x="7753350" y="3032125"/>
          <p14:tracePt t="63400" x="7735888" y="3041650"/>
          <p14:tracePt t="63416" x="7735888" y="3049588"/>
          <p14:tracePt t="63431" x="7726363" y="3049588"/>
          <p14:tracePt t="63610" x="7735888" y="3068638"/>
          <p14:tracePt t="63616" x="7753350" y="3068638"/>
          <p14:tracePt t="63626" x="7772400" y="3078163"/>
          <p14:tracePt t="63640" x="7799388" y="3078163"/>
          <p14:tracePt t="63644" x="7816850" y="3078163"/>
          <p14:tracePt t="63656" x="7835900" y="3078163"/>
          <p14:tracePt t="63688" x="7845425" y="3078163"/>
          <p14:tracePt t="63720" x="7862888" y="3078163"/>
          <p14:tracePt t="63724" x="7872413" y="3078163"/>
          <p14:tracePt t="63737" x="7881938" y="3078163"/>
          <p14:tracePt t="63753" x="7889875" y="3078163"/>
          <p14:tracePt t="63757" x="7908925" y="3078163"/>
          <p14:tracePt t="63770" x="7926388" y="3078163"/>
          <p14:tracePt t="63786" x="7945438" y="3078163"/>
          <p14:tracePt t="63789" x="7954963" y="3078163"/>
          <p14:tracePt t="63802" x="7962900" y="3078163"/>
          <p14:tracePt t="63804" x="7972425" y="3078163"/>
          <p14:tracePt t="63818" x="7981950" y="3078163"/>
          <p14:tracePt t="63820" x="7991475" y="3078163"/>
          <p14:tracePt t="63833" x="7999413" y="3078163"/>
          <p14:tracePt t="63848" x="8008938" y="3078163"/>
          <p14:tracePt t="63854" x="8018463" y="3078163"/>
          <p14:tracePt t="63866" x="8027988" y="3078163"/>
          <p14:tracePt t="63978" x="8045450" y="3078163"/>
          <p14:tracePt t="63992" x="8054975" y="3078163"/>
          <p14:tracePt t="64008" x="8064500" y="3078163"/>
          <p14:tracePt t="64012" x="8072438" y="3078163"/>
          <p14:tracePt t="64024" x="8081963" y="3078163"/>
          <p14:tracePt t="64056" x="8101013" y="3078163"/>
          <p14:tracePt t="64060" x="8108950" y="3078163"/>
          <p14:tracePt t="64072" x="8118475" y="3078163"/>
          <p14:tracePt t="64076" x="8128000" y="3078163"/>
          <p14:tracePt t="64088" x="8137525" y="3078163"/>
          <p14:tracePt t="64104" x="8147050" y="3078163"/>
          <p14:tracePt t="64980" x="8147050" y="3068638"/>
          <p14:tracePt t="64994" x="8191500" y="3059113"/>
          <p14:tracePt t="64999" x="8237538" y="3049588"/>
          <p14:tracePt t="65010" x="8310563" y="3032125"/>
          <p14:tracePt t="65014" x="8337550" y="3032125"/>
          <p14:tracePt t="65026" x="8429625" y="3022600"/>
          <p14:tracePt t="65029" x="8556625" y="3005138"/>
          <p14:tracePt t="65043" x="8721725" y="2976563"/>
          <p14:tracePt t="65047" x="8867775" y="2949575"/>
          <p14:tracePt t="65059" x="9032875" y="2930525"/>
          <p14:tracePt t="65063" x="9169400" y="2922588"/>
          <p14:tracePt t="65074" x="9296400" y="2903538"/>
          <p14:tracePt t="65079" x="9405938" y="2894013"/>
          <p14:tracePt t="65091" x="9515475" y="2876550"/>
          <p14:tracePt t="65095" x="9634538" y="2849563"/>
          <p14:tracePt t="65108" x="9744075" y="2830513"/>
          <p14:tracePt t="65112" x="9836150" y="2820988"/>
          <p14:tracePt t="65123" x="9936163" y="2803525"/>
          <p14:tracePt t="65127" x="10028238" y="2794000"/>
          <p14:tracePt t="65138" x="10118725" y="2794000"/>
          <p14:tracePt t="65142" x="10174288" y="2794000"/>
          <p14:tracePt t="65155" x="10218738" y="2794000"/>
          <p14:tracePt t="65159" x="10237788" y="2794000"/>
          <p14:tracePt t="65186" x="10247313" y="2784475"/>
          <p14:tracePt t="65314" x="10247313" y="2776538"/>
          <p14:tracePt t="65330" x="10255250" y="2767013"/>
          <p14:tracePt t="65347" x="10255250" y="2747963"/>
          <p14:tracePt t="65363" x="10255250" y="2711450"/>
          <p14:tracePt t="65379" x="10237788" y="2703513"/>
          <p14:tracePt t="65384" x="10182225" y="2703513"/>
          <p14:tracePt t="65394" x="10137775" y="2693988"/>
          <p14:tracePt t="65400" x="10064750" y="2684463"/>
          <p14:tracePt t="65411" x="10036175" y="2684463"/>
          <p14:tracePt t="65414" x="9963150" y="2684463"/>
          <p14:tracePt t="65427" x="9872663" y="2684463"/>
          <p14:tracePt t="65431" x="9799638" y="2684463"/>
          <p14:tracePt t="65442" x="9744075" y="2684463"/>
          <p14:tracePt t="65447" x="9698038" y="2684463"/>
          <p14:tracePt t="65458" x="9690100" y="2684463"/>
          <p14:tracePt t="65463" x="9661525" y="2684463"/>
          <p14:tracePt t="65478" x="9644063" y="2684463"/>
          <p14:tracePt t="65490" x="9634538" y="2684463"/>
          <p14:tracePt t="65494" x="9617075" y="2684463"/>
          <p14:tracePt t="65506" x="9607550" y="2684463"/>
          <p14:tracePt t="65510" x="9588500" y="2684463"/>
          <p14:tracePt t="65526" x="9571038" y="2684463"/>
          <p14:tracePt t="65554" x="9561513" y="2684463"/>
          <p14:tracePt t="65571" x="9534525" y="2684463"/>
          <p14:tracePt t="65575" x="9525000" y="2693988"/>
          <p14:tracePt t="65587" x="9515475" y="2693988"/>
          <p14:tracePt t="65591" x="9507538" y="2703513"/>
          <p14:tracePt t="65700" x="9525000" y="2703513"/>
          <p14:tracePt t="65704" x="9534525" y="2703513"/>
          <p14:tracePt t="65716" x="9551988" y="2703513"/>
          <p14:tracePt t="65721" x="9580563" y="2703513"/>
          <p14:tracePt t="65735" x="9598025" y="2703513"/>
          <p14:tracePt t="65738" x="9653588" y="2703513"/>
          <p14:tracePt t="65752" x="9734550" y="2703513"/>
          <p14:tracePt t="65765" x="9780588" y="2703513"/>
          <p14:tracePt t="65771" x="9809163" y="2703513"/>
          <p14:tracePt t="65779" x="9817100" y="2703513"/>
          <p14:tracePt t="65784" x="9826625" y="2703513"/>
          <p14:tracePt t="65795" x="9836150" y="2703513"/>
          <p14:tracePt t="65799" x="9853613" y="2703513"/>
          <p14:tracePt t="65811" x="9872663" y="2703513"/>
          <p14:tracePt t="65816" x="9882188" y="2703513"/>
          <p14:tracePt t="65827" x="9899650" y="2703513"/>
          <p14:tracePt t="65833" x="9918700" y="2703513"/>
          <p14:tracePt t="65843" x="9945688" y="2703513"/>
          <p14:tracePt t="65849" x="9982200" y="2703513"/>
          <p14:tracePt t="65859" x="10055225" y="2703513"/>
          <p14:tracePt t="65863" x="10091738" y="2703513"/>
          <p14:tracePt t="65875" x="10137775" y="2703513"/>
          <p14:tracePt t="65879" x="10201275" y="2703513"/>
          <p14:tracePt t="65898" x="10291763" y="2703513"/>
          <p14:tracePt t="65907" x="10328275" y="2703513"/>
          <p14:tracePt t="65911" x="10383838" y="2703513"/>
          <p14:tracePt t="65924" x="10456863" y="2703513"/>
          <p14:tracePt t="65927" x="10510838" y="2703513"/>
          <p14:tracePt t="65939" x="10547350" y="2703513"/>
          <p14:tracePt t="65943" x="10585450" y="2703513"/>
          <p14:tracePt t="65955" x="10639425" y="2703513"/>
          <p14:tracePt t="65959" x="10731500" y="2703513"/>
          <p14:tracePt t="65972" x="10804525" y="2703513"/>
          <p14:tracePt t="65975" x="10877550" y="2703513"/>
          <p14:tracePt t="65987" x="10958513" y="2703513"/>
          <p14:tracePt t="65991" x="11014075" y="2703513"/>
          <p14:tracePt t="66004" x="11087100" y="2703513"/>
          <p14:tracePt t="66007" x="11160125" y="2703513"/>
          <p14:tracePt t="66020" x="11233150" y="2703513"/>
          <p14:tracePt t="66023" x="11287125" y="2703513"/>
          <p14:tracePt t="66036" x="11369675" y="2703513"/>
          <p14:tracePt t="66039" x="11425238" y="2703513"/>
          <p14:tracePt t="66053" x="11461750" y="2703513"/>
          <p14:tracePt t="66055" x="11479213" y="2703513"/>
          <p14:tracePt t="66068" x="11498263" y="2703513"/>
          <p14:tracePt t="66070" x="11515725" y="2703513"/>
          <p14:tracePt t="66356" x="11507788" y="2703513"/>
          <p14:tracePt t="66361" x="11479213" y="2703513"/>
          <p14:tracePt t="66374" x="11452225" y="2703513"/>
          <p14:tracePt t="66375" x="11398250" y="2703513"/>
          <p14:tracePt t="66386" x="11333163" y="2747963"/>
          <p14:tracePt t="66390" x="11279188" y="2757488"/>
          <p14:tracePt t="66402" x="11196638" y="2767013"/>
          <p14:tracePt t="66406" x="11169650" y="2776538"/>
          <p14:tracePt t="66419" x="11114088" y="2794000"/>
          <p14:tracePt t="66422" x="11031538" y="2820988"/>
          <p14:tracePt t="66435" x="10941050" y="2849563"/>
          <p14:tracePt t="66438" x="10821988" y="2857500"/>
          <p14:tracePt t="66451" x="10712450" y="2886075"/>
          <p14:tracePt t="66454" x="10585450" y="2913063"/>
          <p14:tracePt t="66468" x="10447338" y="2949575"/>
          <p14:tracePt t="66470" x="10320338" y="2976563"/>
          <p14:tracePt t="66484" x="10201275" y="3005138"/>
          <p14:tracePt t="66487" x="10109200" y="3013075"/>
          <p14:tracePt t="66499" x="10018713" y="3041650"/>
          <p14:tracePt t="66502" x="9936163" y="3059113"/>
          <p14:tracePt t="66516" x="9863138" y="3086100"/>
          <p14:tracePt t="66519" x="9780588" y="3095625"/>
          <p14:tracePt t="66531" x="9726613" y="3105150"/>
          <p14:tracePt t="66535" x="9661525" y="3122613"/>
          <p14:tracePt t="66547" x="9607550" y="3132138"/>
          <p14:tracePt t="66551" x="9544050" y="3141663"/>
          <p14:tracePt t="66566" x="9507538" y="3141663"/>
          <p14:tracePt t="66568" x="9471025" y="3141663"/>
          <p14:tracePt t="66581" x="9442450" y="3151188"/>
          <p14:tracePt t="66585" x="9415463" y="3151188"/>
          <p14:tracePt t="66597" x="9405938" y="3159125"/>
          <p14:tracePt t="66601" x="9378950" y="3159125"/>
          <p14:tracePt t="66612" x="9361488" y="3178175"/>
          <p14:tracePt t="66618" x="9342438" y="3178175"/>
          <p14:tracePt t="66628" x="9324975" y="3178175"/>
          <p14:tracePt t="66634" x="9315450" y="3178175"/>
          <p14:tracePt t="66644" x="9305925" y="3178175"/>
          <p14:tracePt t="66778" x="9315450" y="3178175"/>
          <p14:tracePt t="66790" x="9342438" y="3178175"/>
          <p14:tracePt t="66794" x="9388475" y="3178175"/>
          <p14:tracePt t="66806" x="9424988" y="3178175"/>
          <p14:tracePt t="66810" x="9461500" y="3178175"/>
          <p14:tracePt t="66823" x="9515475" y="3178175"/>
          <p14:tracePt t="66825" x="9544050" y="3178175"/>
          <p14:tracePt t="66837" x="9571038" y="3178175"/>
          <p14:tracePt t="66841" x="9617075" y="3178175"/>
          <p14:tracePt t="66854" x="9644063" y="3178175"/>
          <p14:tracePt t="66857" x="9680575" y="3178175"/>
          <p14:tracePt t="66870" x="9707563" y="3178175"/>
          <p14:tracePt t="66873" x="9763125" y="3178175"/>
          <p14:tracePt t="66886" x="9799638" y="3178175"/>
          <p14:tracePt t="66890" x="9836150" y="3178175"/>
          <p14:tracePt t="66902" x="9863138" y="3178175"/>
          <p14:tracePt t="66906" x="9899650" y="3178175"/>
          <p14:tracePt t="66918" x="9955213" y="3178175"/>
          <p14:tracePt t="66921" x="9991725" y="3178175"/>
          <p14:tracePt t="66934" x="10018713" y="3178175"/>
          <p14:tracePt t="66937" x="10072688" y="3178175"/>
          <p14:tracePt t="66949" x="10118725" y="3168650"/>
          <p14:tracePt t="66952" x="10174288" y="3159125"/>
          <p14:tracePt t="66966" x="10218738" y="3159125"/>
          <p14:tracePt t="66969" x="10255250" y="3159125"/>
          <p14:tracePt t="66981" x="10328275" y="3159125"/>
          <p14:tracePt t="66985" x="10364788" y="3159125"/>
          <p14:tracePt t="66998" x="10410825" y="3159125"/>
          <p14:tracePt t="67002" x="10437813" y="3159125"/>
          <p14:tracePt t="67012" x="10483850" y="3159125"/>
          <p14:tracePt t="67018" x="10510838" y="3159125"/>
          <p14:tracePt t="67030" x="10529888" y="3159125"/>
          <p14:tracePt t="67037" x="10566400" y="3159125"/>
          <p14:tracePt t="67046" x="10575925" y="3159125"/>
          <p14:tracePt t="67053" x="10593388" y="3159125"/>
          <p14:tracePt t="67062" x="10612438" y="3159125"/>
          <p14:tracePt t="67068" x="10621963" y="3159125"/>
          <p14:tracePt t="67077" x="10658475" y="3159125"/>
          <p14:tracePt t="67092" x="10675938" y="3159125"/>
          <p14:tracePt t="67098" x="10702925" y="3159125"/>
          <p14:tracePt t="67109" x="10739438" y="3159125"/>
          <p14:tracePt t="67113" x="10768013" y="3159125"/>
          <p14:tracePt t="67125" x="10775950" y="3159125"/>
          <p14:tracePt t="67129" x="10821988" y="3159125"/>
          <p14:tracePt t="67141" x="10841038" y="3159125"/>
          <p14:tracePt t="67145" x="10858500" y="3159125"/>
          <p14:tracePt t="67157" x="10885488" y="3159125"/>
          <p14:tracePt t="67161" x="10914063" y="3159125"/>
          <p14:tracePt t="67173" x="10958513" y="3159125"/>
          <p14:tracePt t="67176" x="10977563" y="3159125"/>
          <p14:tracePt t="67192" x="11004550" y="3159125"/>
          <p14:tracePt t="67205" x="11023600" y="3159125"/>
          <p14:tracePt t="67209" x="11031538" y="3159125"/>
          <p14:tracePt t="67221" x="11060113" y="3159125"/>
          <p14:tracePt t="67224" x="11077575" y="3159125"/>
          <p14:tracePt t="67236" x="11104563" y="3159125"/>
          <p14:tracePt t="67241" x="11141075" y="3178175"/>
          <p14:tracePt t="67257" x="11150600" y="3178175"/>
          <p14:tracePt t="67269" x="11160125" y="3178175"/>
          <p14:tracePt t="67272" x="11169650" y="3187700"/>
          <p14:tracePt t="67285" x="11177588" y="3195638"/>
          <p14:tracePt t="67349" x="11187113" y="3205163"/>
          <p14:tracePt t="67412" x="11196638" y="3205163"/>
          <p14:tracePt t="68256" x="11187113" y="3205163"/>
          <p14:tracePt t="68272" x="11177588" y="3205163"/>
          <p14:tracePt t="68276" x="11169650" y="3205163"/>
          <p14:tracePt t="68289" x="11150600" y="3205163"/>
          <p14:tracePt t="68292" x="11133138" y="3205163"/>
          <p14:tracePt t="68302" x="11096625" y="3205163"/>
          <p14:tracePt t="68318" x="11068050" y="3205163"/>
          <p14:tracePt t="68322" x="11050588" y="3205163"/>
          <p14:tracePt t="68336" x="11031538" y="3205163"/>
          <p14:tracePt t="68338" x="10958513" y="3205163"/>
          <p14:tracePt t="68351" x="10931525" y="3205163"/>
          <p14:tracePt t="68354" x="10914063" y="3205163"/>
          <p14:tracePt t="68368" x="10848975" y="3205163"/>
          <p14:tracePt t="68370" x="10785475" y="3205163"/>
          <p14:tracePt t="68686" x="10775950" y="3205163"/>
          <p14:tracePt t="68703" x="10739438" y="3178175"/>
          <p14:tracePt t="68706" x="10731500" y="3178175"/>
          <p14:tracePt t="68719" x="10702925" y="3168650"/>
          <p14:tracePt t="68722" x="10666413" y="3159125"/>
          <p14:tracePt t="68736" x="10639425" y="3159125"/>
          <p14:tracePt t="68752" x="10621963" y="3159125"/>
          <p14:tracePt t="68768" x="10575925" y="3159125"/>
          <p14:tracePt t="68770" x="10547350" y="3159125"/>
          <p14:tracePt t="68784" x="10493375" y="3159125"/>
          <p14:tracePt t="68786" x="10466388" y="3159125"/>
          <p14:tracePt t="68799" x="10420350" y="3178175"/>
          <p14:tracePt t="68802" x="10374313" y="3195638"/>
          <p14:tracePt t="68816" x="10347325" y="3214688"/>
          <p14:tracePt t="68819" x="10310813" y="3241675"/>
          <p14:tracePt t="68831" x="10283825" y="3268663"/>
          <p14:tracePt t="68835" x="10218738" y="3297238"/>
          <p14:tracePt t="68847" x="10155238" y="3314700"/>
          <p14:tracePt t="68852" x="10091738" y="3360738"/>
          <p14:tracePt t="68863" x="10064750" y="3370263"/>
          <p14:tracePt t="68869" x="9991725" y="3387725"/>
          <p14:tracePt t="68885" x="9817100" y="3443288"/>
          <p14:tracePt t="68895" x="9680575" y="3487738"/>
          <p14:tracePt t="68899" x="9571038" y="3533775"/>
          <p14:tracePt t="68910" x="9451975" y="3560763"/>
          <p14:tracePt t="68916" x="9361488" y="3606800"/>
          <p14:tracePt t="68926" x="9259888" y="3643313"/>
          <p14:tracePt t="68931" x="9159875" y="3689350"/>
          <p14:tracePt t="68942" x="9096375" y="3725863"/>
          <p14:tracePt t="68947" x="9032875" y="3762375"/>
          <p14:tracePt t="68958" x="8950325" y="3816350"/>
          <p14:tracePt t="68963" x="8885238" y="3871913"/>
          <p14:tracePt t="68974" x="8840788" y="3908425"/>
          <p14:tracePt t="68978" x="8775700" y="3963988"/>
          <p14:tracePt t="68990" x="8702675" y="4008438"/>
          <p14:tracePt t="68994" x="8658225" y="4064000"/>
          <p14:tracePt t="69006" x="8612188" y="4100513"/>
          <p14:tracePt t="69010" x="8593138" y="4117975"/>
          <p14:tracePt t="69022" x="8548688" y="4164013"/>
          <p14:tracePt t="69026" x="8520113" y="4183063"/>
          <p14:tracePt t="69038" x="8483600" y="4200525"/>
          <p14:tracePt t="69042" x="8447088" y="4256088"/>
          <p14:tracePt t="69054" x="8439150" y="4256088"/>
          <p14:tracePt t="69058" x="8420100" y="4273550"/>
          <p14:tracePt t="69070" x="8393113" y="4310063"/>
          <p14:tracePt t="69074" x="8366125" y="4337050"/>
          <p14:tracePt t="69086" x="8320088" y="4365625"/>
          <p14:tracePt t="69091" x="8301038" y="4383088"/>
          <p14:tracePt t="69102" x="8274050" y="4410075"/>
          <p14:tracePt t="69106" x="8256588" y="4446588"/>
          <p14:tracePt t="69119" x="8237538" y="4465638"/>
          <p14:tracePt t="69122" x="8191500" y="4483100"/>
          <p14:tracePt t="69135" x="8174038" y="4492625"/>
          <p14:tracePt t="69138" x="8108950" y="4529138"/>
          <p14:tracePt t="69152" x="8081963" y="4538663"/>
          <p14:tracePt t="69154" x="8054975" y="4548188"/>
          <p14:tracePt t="69168" x="8035925" y="4565650"/>
          <p14:tracePt t="69170" x="7991475" y="4575175"/>
          <p14:tracePt t="69185" x="7962900" y="4575175"/>
          <p14:tracePt t="69186" x="7945438" y="4602163"/>
          <p14:tracePt t="69200" x="7935913" y="4602163"/>
          <p14:tracePt t="69247" x="7926388" y="4602163"/>
          <p14:tracePt t="69253" x="7918450" y="4602163"/>
          <p14:tracePt t="69264" x="7908925" y="4602163"/>
          <p14:tracePt t="69279" x="7889875" y="4602163"/>
          <p14:tracePt t="69295" x="7881938" y="4602163"/>
          <p14:tracePt t="69311" x="7872413" y="4602163"/>
          <p14:tracePt t="69315" x="7853363" y="4621213"/>
          <p14:tracePt t="69456" x="7845425" y="4621213"/>
          <p14:tracePt t="69472" x="7826375" y="4611688"/>
          <p14:tracePt t="69488" x="7816850" y="4602163"/>
          <p14:tracePt t="69502" x="7808913" y="4592638"/>
          <p14:tracePt t="69506" x="7808913" y="4584700"/>
          <p14:tracePt t="69535" x="7799388" y="4584700"/>
          <p14:tracePt t="69538" x="7780338" y="4584700"/>
          <p14:tracePt t="69552" x="7772400" y="4584700"/>
          <p14:tracePt t="69556" x="7753350" y="4584700"/>
          <p14:tracePt t="69568" x="7743825" y="4584700"/>
          <p14:tracePt t="69572" x="7716838" y="4584700"/>
          <p14:tracePt t="69585" x="7680325" y="4611688"/>
          <p14:tracePt t="69588" x="7643813" y="4611688"/>
          <p14:tracePt t="69602" x="7626350" y="4629150"/>
          <p14:tracePt t="69604" x="7607300" y="4638675"/>
          <p14:tracePt t="69617" x="7597775" y="4638675"/>
          <p14:tracePt t="69620" x="7580313" y="4638675"/>
          <p14:tracePt t="69650" x="7570788" y="4638675"/>
          <p14:tracePt t="69664" x="7561263" y="4638675"/>
          <p14:tracePt t="69668" x="7553325" y="4638675"/>
          <p14:tracePt t="69680" x="7543800" y="4629150"/>
          <p14:tracePt t="69685" x="7543800" y="4621213"/>
          <p14:tracePt t="69698" x="7543800" y="4611688"/>
          <p14:tracePt t="69701" x="7524750" y="4584700"/>
          <p14:tracePt t="69713" x="7524750" y="4575175"/>
          <p14:tracePt t="69728" x="7516813" y="4565650"/>
          <p14:tracePt t="69744" x="7516813" y="4556125"/>
          <p14:tracePt t="70802" x="7507288" y="4556125"/>
          <p14:tracePt t="70834" x="7507288" y="4548188"/>
          <p14:tracePt t="71253" x="7507288" y="4529138"/>
          <p14:tracePt t="71270" x="7507288" y="4511675"/>
          <p14:tracePt t="71273" x="7507288" y="4502150"/>
          <p14:tracePt t="71284" x="7507288" y="4465638"/>
          <p14:tracePt t="71287" x="7507288" y="4438650"/>
          <p14:tracePt t="71300" x="7507288" y="4419600"/>
          <p14:tracePt t="71302" x="7507288" y="4383088"/>
          <p14:tracePt t="71316" x="7507288" y="4356100"/>
          <p14:tracePt t="71319" x="7507288" y="4329113"/>
          <p14:tracePt t="71330" x="7534275" y="4292600"/>
          <p14:tracePt t="71336" x="7534275" y="4283075"/>
          <p14:tracePt t="71347" x="7543800" y="4256088"/>
          <p14:tracePt t="71352" x="7543800" y="4246563"/>
          <p14:tracePt t="71362" x="7553325" y="4210050"/>
          <p14:tracePt t="71368" x="7553325" y="4200525"/>
          <p14:tracePt t="71379" x="7553325" y="4183063"/>
          <p14:tracePt t="71384" x="7553325" y="4146550"/>
          <p14:tracePt t="71395" x="7553325" y="4100513"/>
          <p14:tracePt t="71400" x="7553325" y="4081463"/>
          <p14:tracePt t="71411" x="7553325" y="4044950"/>
          <p14:tracePt t="71414" x="7553325" y="4037013"/>
          <p14:tracePt t="71427" x="7553325" y="3990975"/>
          <p14:tracePt t="71431" x="7553325" y="3917950"/>
          <p14:tracePt t="71442" x="7553325" y="3898900"/>
          <p14:tracePt t="71447" x="7553325" y="3844925"/>
          <p14:tracePt t="71459" x="7553325" y="3816350"/>
          <p14:tracePt t="71464" x="7553325" y="3798888"/>
          <p14:tracePt t="71474" x="7553325" y="3752850"/>
          <p14:tracePt t="71479" x="7553325" y="3725863"/>
          <p14:tracePt t="71491" x="7553325" y="3670300"/>
          <p14:tracePt t="71494" x="7553325" y="3625850"/>
          <p14:tracePt t="71507" x="7553325" y="3570288"/>
          <p14:tracePt t="71511" x="7570788" y="3516313"/>
          <p14:tracePt t="71522" x="7570788" y="3470275"/>
          <p14:tracePt t="71527" x="7580313" y="3443288"/>
          <p14:tracePt t="71539" x="7580313" y="3414713"/>
          <p14:tracePt t="71543" x="7580313" y="3370263"/>
          <p14:tracePt t="71555" x="7597775" y="3341688"/>
          <p14:tracePt t="71559" x="7616825" y="3297238"/>
          <p14:tracePt t="71571" x="7643813" y="3268663"/>
          <p14:tracePt t="71575" x="7662863" y="3251200"/>
          <p14:tracePt t="71586" x="7707313" y="3205163"/>
          <p14:tracePt t="71591" x="7726363" y="3187700"/>
          <p14:tracePt t="71603" x="7743825" y="3159125"/>
          <p14:tracePt t="71606" x="7753350" y="3159125"/>
          <p14:tracePt t="71619" x="7772400" y="3151188"/>
          <p14:tracePt t="71622" x="7780338" y="3141663"/>
          <p14:tracePt t="71639" x="7789863" y="3122613"/>
          <p14:tracePt t="71652" x="7799388" y="3122613"/>
          <p14:tracePt t="71654" x="7826375" y="3122613"/>
          <p14:tracePt t="71668" x="7853363" y="3122613"/>
          <p14:tracePt t="71671" x="7899400" y="3122613"/>
          <p14:tracePt t="71684" x="7935913" y="3122613"/>
          <p14:tracePt t="71687" x="7991475" y="3122613"/>
          <p14:tracePt t="71700" x="8072438" y="3141663"/>
          <p14:tracePt t="71702" x="8101013" y="3151188"/>
          <p14:tracePt t="71716" x="8147050" y="3195638"/>
          <p14:tracePt t="71719" x="8183563" y="3224213"/>
          <p14:tracePt t="71731" x="8201025" y="3268663"/>
          <p14:tracePt t="71735" x="8256588" y="3324225"/>
          <p14:tracePt t="71747" x="8274050" y="3341688"/>
          <p14:tracePt t="71752" x="8283575" y="3387725"/>
          <p14:tracePt t="71764" x="8293100" y="3414713"/>
          <p14:tracePt t="71768" x="8301038" y="3443288"/>
          <p14:tracePt t="71779" x="8301038" y="3460750"/>
          <p14:tracePt t="71784" x="8329613" y="3506788"/>
          <p14:tracePt t="71795" x="8329613" y="3516313"/>
          <p14:tracePt t="71798" x="8329613" y="3543300"/>
          <p14:tracePt t="71810" x="8329613" y="3560763"/>
          <p14:tracePt t="71830" x="8329613" y="3589338"/>
          <p14:tracePt t="71842" x="8329613" y="3597275"/>
          <p14:tracePt t="71847" x="8329613" y="3606800"/>
          <p14:tracePt t="71859" x="8329613" y="3616325"/>
          <p14:tracePt t="71864" x="8337550" y="3643313"/>
          <p14:tracePt t="71875" x="8337550" y="3670300"/>
          <p14:tracePt t="71883" x="8347075" y="3689350"/>
          <p14:tracePt t="71891" x="8366125" y="3706813"/>
          <p14:tracePt t="71895" x="8366125" y="3725863"/>
          <p14:tracePt t="71906" x="8374063" y="3752850"/>
          <p14:tracePt t="71910" x="8374063" y="3771900"/>
          <p14:tracePt t="71922" x="8383588" y="3808413"/>
          <p14:tracePt t="71927" x="8393113" y="3844925"/>
          <p14:tracePt t="71939" x="8393113" y="3862388"/>
          <p14:tracePt t="71943" x="8393113" y="3889375"/>
          <p14:tracePt t="71955" x="8393113" y="3944938"/>
          <p14:tracePt t="71959" x="8420100" y="3963988"/>
          <p14:tracePt t="71971" x="8420100" y="3981450"/>
          <p14:tracePt t="71975" x="8420100" y="4027488"/>
          <p14:tracePt t="71987" x="8429625" y="4044950"/>
          <p14:tracePt t="72002" x="8429625" y="4064000"/>
          <p14:tracePt t="72007" x="8429625" y="4081463"/>
          <p14:tracePt t="72019" x="8429625" y="4110038"/>
          <p14:tracePt t="72023" x="8429625" y="4117975"/>
          <p14:tracePt t="72035" x="8429625" y="4137025"/>
          <p14:tracePt t="72039" x="8429625" y="4154488"/>
          <p14:tracePt t="72052" x="8410575" y="4183063"/>
          <p14:tracePt t="72055" x="8410575" y="4200525"/>
          <p14:tracePt t="72068" x="8410575" y="4210050"/>
          <p14:tracePt t="72070" x="8402638" y="4227513"/>
          <p14:tracePt t="72084" x="8374063" y="4264025"/>
          <p14:tracePt t="72087" x="8374063" y="4273550"/>
          <p14:tracePt t="72100" x="8356600" y="4300538"/>
          <p14:tracePt t="72102" x="8337550" y="4319588"/>
          <p14:tracePt t="72116" x="8310563" y="4365625"/>
          <p14:tracePt t="72119" x="8301038" y="4373563"/>
          <p14:tracePt t="72132" x="8283575" y="4392613"/>
          <p14:tracePt t="72136" x="8256588" y="4410075"/>
          <p14:tracePt t="72147" x="8247063" y="4419600"/>
          <p14:tracePt t="72152" x="8237538" y="4438650"/>
          <p14:tracePt t="72164" x="8228013" y="4446588"/>
          <p14:tracePt t="72179" x="8220075" y="4456113"/>
          <p14:tracePt t="72390" x="8210550" y="4456113"/>
          <p14:tracePt t="72402" x="8210550" y="4446588"/>
          <p14:tracePt t="72407" x="8191500" y="4429125"/>
          <p14:tracePt t="72419" x="8183563" y="4410075"/>
          <p14:tracePt t="72422" x="8147050" y="4373563"/>
          <p14:tracePt t="72435" x="8128000" y="4329113"/>
          <p14:tracePt t="72439" x="8118475" y="4310063"/>
          <p14:tracePt t="72452" x="8072438" y="4283075"/>
          <p14:tracePt t="72455" x="8045450" y="4219575"/>
          <p14:tracePt t="72468" x="8008938" y="4173538"/>
          <p14:tracePt t="72471" x="7981950" y="4110038"/>
          <p14:tracePt t="72485" x="7962900" y="4064000"/>
          <p14:tracePt t="72486" x="7935913" y="3981450"/>
          <p14:tracePt t="72500" x="7926388" y="3927475"/>
          <p14:tracePt t="72502" x="7889875" y="3889375"/>
          <p14:tracePt t="72515" x="7881938" y="3816350"/>
          <p14:tracePt t="72518" x="7853363" y="3771900"/>
          <p14:tracePt t="72532" x="7845425" y="3735388"/>
          <p14:tracePt t="72535" x="7845425" y="3706813"/>
          <p14:tracePt t="72549" x="7835900" y="3679825"/>
          <p14:tracePt t="72554" x="7816850" y="3662363"/>
          <p14:tracePt t="72565" x="7808913" y="3633788"/>
          <p14:tracePt t="72584" x="7799388" y="3616325"/>
          <p14:tracePt t="72602" x="7789863" y="3597275"/>
          <p14:tracePt t="72613" x="7780338" y="3589338"/>
          <p14:tracePt t="72618" x="7762875" y="3570288"/>
          <p14:tracePt t="72629" x="7753350" y="3552825"/>
          <p14:tracePt t="72635" x="7743825" y="3543300"/>
          <p14:tracePt t="72645" x="7716838" y="3524250"/>
          <p14:tracePt t="72652" x="7699375" y="3516313"/>
          <p14:tracePt t="72661" x="7699375" y="3506788"/>
          <p14:tracePt t="72667" x="7689850" y="3497263"/>
          <p14:tracePt t="72693" x="7680325" y="3497263"/>
          <p14:tracePt t="72697" x="7670800" y="3497263"/>
          <p14:tracePt t="72709" x="7662863" y="3497263"/>
          <p14:tracePt t="72725" x="7653338" y="3497263"/>
          <p14:tracePt t="72741" x="7634288" y="3497263"/>
          <p14:tracePt t="72774" x="7616825" y="3506788"/>
          <p14:tracePt t="72778" x="7607300" y="3516313"/>
          <p14:tracePt t="72794" x="7589838" y="3560763"/>
          <p14:tracePt t="72806" x="7589838" y="3589338"/>
          <p14:tracePt t="72810" x="7580313" y="3633788"/>
          <p14:tracePt t="72822" x="7561263" y="3662363"/>
          <p14:tracePt t="72825" x="7561263" y="3698875"/>
          <p14:tracePt t="72838" x="7553325" y="3735388"/>
          <p14:tracePt t="72841" x="7543800" y="3762375"/>
          <p14:tracePt t="72853" x="7534275" y="3779838"/>
          <p14:tracePt t="72857" x="7516813" y="3825875"/>
          <p14:tracePt t="72870" x="7507288" y="3835400"/>
          <p14:tracePt t="72882" x="7507288" y="3862388"/>
          <p14:tracePt t="72887" x="7497763" y="3881438"/>
          <p14:tracePt t="72890" x="7488238" y="3927475"/>
          <p14:tracePt t="72903" x="7480300" y="3944938"/>
          <p14:tracePt t="72904" x="7480300" y="3963988"/>
          <p14:tracePt t="72918" x="7470775" y="4000500"/>
          <p14:tracePt t="72920" x="7461250" y="4017963"/>
          <p14:tracePt t="72934" x="7451725" y="4037013"/>
          <p14:tracePt t="72936" x="7443788" y="4054475"/>
          <p14:tracePt t="72950" x="7407275" y="4090988"/>
          <p14:tracePt t="72952" x="7397750" y="4110038"/>
          <p14:tracePt t="72966" x="7397750" y="4117975"/>
          <p14:tracePt t="72969" x="7388225" y="4137025"/>
          <p14:tracePt t="72980" x="7370763" y="4191000"/>
          <p14:tracePt t="72985" x="7361238" y="4210050"/>
          <p14:tracePt t="72997" x="7351713" y="4227513"/>
          <p14:tracePt t="73002" x="7351713" y="4264025"/>
          <p14:tracePt t="73013" x="7351713" y="4300538"/>
          <p14:tracePt t="73018" x="7351713" y="4329113"/>
          <p14:tracePt t="73028" x="7351713" y="4365625"/>
          <p14:tracePt t="73034" x="7351713" y="4402138"/>
          <p14:tracePt t="73044" x="7361238" y="4419600"/>
          <p14:tracePt t="73050" x="7370763" y="4446588"/>
          <p14:tracePt t="73060" x="7388225" y="4475163"/>
          <p14:tracePt t="73066" x="7388225" y="4492625"/>
          <p14:tracePt t="73076" x="7415213" y="4529138"/>
          <p14:tracePt t="73080" x="7424738" y="4538663"/>
          <p14:tracePt t="73092" x="7451725" y="4565650"/>
          <p14:tracePt t="73097" x="7488238" y="4584700"/>
          <p14:tracePt t="73108" x="7543800" y="4621213"/>
          <p14:tracePt t="73113" x="7597775" y="4621213"/>
          <p14:tracePt t="73124" x="7680325" y="4648200"/>
          <p14:tracePt t="73128" x="7707313" y="4648200"/>
          <p14:tracePt t="73140" x="7762875" y="4648200"/>
          <p14:tracePt t="73144" x="7835900" y="4648200"/>
          <p14:tracePt t="73156" x="7926388" y="4648200"/>
          <p14:tracePt t="73160" x="8008938" y="4657725"/>
          <p14:tracePt t="73172" x="8081963" y="4657725"/>
          <p14:tracePt t="73177" x="8154988" y="4657725"/>
          <p14:tracePt t="73188" x="8247063" y="4657725"/>
          <p14:tracePt t="73192" x="8320088" y="4657725"/>
          <p14:tracePt t="73204" x="8393113" y="4657725"/>
          <p14:tracePt t="73209" x="8493125" y="4657725"/>
          <p14:tracePt t="73220" x="8585200" y="4657725"/>
          <p14:tracePt t="73224" x="8658225" y="4657725"/>
          <p14:tracePt t="73236" x="8694738" y="4657725"/>
          <p14:tracePt t="73240" x="8702675" y="4657725"/>
          <p14:tracePt t="73302" x="8712200" y="4657725"/>
          <p14:tracePt t="73319" x="8712200" y="4638675"/>
          <p14:tracePt t="73338" x="8702675" y="4629150"/>
          <p14:tracePt t="73352" x="8675688" y="4629150"/>
          <p14:tracePt t="73357" x="8666163" y="4621213"/>
          <p14:tracePt t="73365" x="8648700" y="4621213"/>
          <p14:tracePt t="73369" x="8612188" y="4621213"/>
          <p14:tracePt t="73381" x="8593138" y="4611688"/>
          <p14:tracePt t="73385" x="8575675" y="4611688"/>
          <p14:tracePt t="73397" x="8556625" y="4602163"/>
          <p14:tracePt t="73401" x="8539163" y="4592638"/>
          <p14:tracePt t="73413" x="8529638" y="4592638"/>
          <p14:tracePt t="73418" x="8512175" y="4584700"/>
          <p14:tracePt t="73429" x="8502650" y="4565650"/>
          <p14:tracePt t="73434" x="8493125" y="4556125"/>
          <p14:tracePt t="73445" x="8466138" y="4538663"/>
          <p14:tracePt t="73450" x="8447088" y="4529138"/>
          <p14:tracePt t="73460" x="8429625" y="4511675"/>
          <p14:tracePt t="73466" x="8393113" y="4446588"/>
          <p14:tracePt t="73476" x="8383588" y="4429125"/>
          <p14:tracePt t="73482" x="8374063" y="4410075"/>
          <p14:tracePt t="73492" x="8337550" y="4337050"/>
          <p14:tracePt t="73497" x="8310563" y="4319588"/>
          <p14:tracePt t="73509" x="8293100" y="4273550"/>
          <p14:tracePt t="73513" x="8274050" y="4256088"/>
          <p14:tracePt t="73525" x="8274050" y="4237038"/>
          <p14:tracePt t="73528" x="8274050" y="4210050"/>
          <p14:tracePt t="73540" x="8264525" y="4164013"/>
          <p14:tracePt t="73544" x="8264525" y="4137025"/>
          <p14:tracePt t="73556" x="8256588" y="4117975"/>
          <p14:tracePt t="73560" x="8256588" y="4073525"/>
          <p14:tracePt t="73572" x="8247063" y="4044950"/>
          <p14:tracePt t="73576" x="8220075" y="4027488"/>
          <p14:tracePt t="73588" x="8210550" y="4000500"/>
          <p14:tracePt t="73592" x="8210550" y="3981450"/>
          <p14:tracePt t="73605" x="8201025" y="3963988"/>
          <p14:tracePt t="73609" x="8191500" y="3944938"/>
          <p14:tracePt t="73621" x="8183563" y="3927475"/>
          <p14:tracePt t="73625" x="8174038" y="3908425"/>
          <p14:tracePt t="73637" x="8164513" y="3889375"/>
          <p14:tracePt t="73653" x="8154988" y="3881438"/>
          <p14:tracePt t="73669" x="8128000" y="3871913"/>
          <p14:tracePt t="73686" x="8128000" y="3862388"/>
          <p14:tracePt t="73689" x="8108950" y="3844925"/>
          <p14:tracePt t="73702" x="8101013" y="3835400"/>
          <p14:tracePt t="73718" x="8081963" y="3835400"/>
          <p14:tracePt t="73721" x="8064500" y="3816350"/>
          <p14:tracePt t="73733" x="8054975" y="3816350"/>
          <p14:tracePt t="73737" x="8035925" y="3816350"/>
          <p14:tracePt t="73751" x="8027988" y="3816350"/>
          <p14:tracePt t="73766" x="8018463" y="3816350"/>
          <p14:tracePt t="73769" x="8008938" y="3816350"/>
          <p14:tracePt t="73908" x="8027988" y="3816350"/>
          <p14:tracePt t="73925" x="8045450" y="3816350"/>
          <p14:tracePt t="73929" x="8064500" y="3816350"/>
          <p14:tracePt t="73941" x="8072438" y="3816350"/>
          <p14:tracePt t="73944" x="8081963" y="3816350"/>
          <p14:tracePt t="73956" x="8091488" y="3816350"/>
          <p14:tracePt t="75104" x="8108950" y="3835400"/>
          <p14:tracePt t="75119" x="8108950" y="3844925"/>
          <p14:tracePt t="75122" x="8108950" y="3852863"/>
          <p14:tracePt t="75137" x="8128000" y="3862388"/>
          <p14:tracePt t="75154" x="8137525" y="3889375"/>
          <p14:tracePt t="75168" x="8137525" y="3917950"/>
          <p14:tracePt t="75185" x="8137525" y="3927475"/>
          <p14:tracePt t="75188" x="8137525" y="3944938"/>
          <p14:tracePt t="75200" x="8137525" y="3963988"/>
          <p14:tracePt t="75202" x="8137525" y="3971925"/>
          <p14:tracePt t="75216" x="8137525" y="3990975"/>
          <p14:tracePt t="75218" x="8137525" y="4008438"/>
          <p14:tracePt t="75231" x="8137525" y="4017963"/>
          <p14:tracePt t="75235" x="8137525" y="4027488"/>
          <p14:tracePt t="75247" x="8137525" y="4044950"/>
          <p14:tracePt t="75251" x="8137525" y="4054475"/>
          <p14:tracePt t="75263" x="8137525" y="4073525"/>
          <p14:tracePt t="75279" x="8137525" y="4081463"/>
          <p14:tracePt t="75284" x="8137525" y="4090988"/>
          <p14:tracePt t="75294" x="8137525" y="4110038"/>
          <p14:tracePt t="75300" x="8137525" y="4117975"/>
          <p14:tracePt t="75310" x="8147050" y="4146550"/>
          <p14:tracePt t="75317" x="8147050" y="4154488"/>
          <p14:tracePt t="75326" x="8147050" y="4164013"/>
          <p14:tracePt t="75342" x="8154988" y="4183063"/>
          <p14:tracePt t="75347" x="8154988" y="4191000"/>
          <p14:tracePt t="75358" x="8164513" y="4200525"/>
          <p14:tracePt t="75363" x="8164513" y="4219575"/>
          <p14:tracePt t="75374" x="8164513" y="4227513"/>
          <p14:tracePt t="75472" x="8174038" y="4237038"/>
          <p14:tracePt t="75491" x="8183563" y="4246563"/>
          <p14:tracePt t="75551" x="8191500" y="4256088"/>
          <p14:tracePt t="75583" x="8191500" y="4264025"/>
          <p14:tracePt t="75600" x="8191500" y="4273550"/>
          <p14:tracePt t="75617" x="8191500" y="4292600"/>
          <p14:tracePt t="75620" x="8191500" y="4310063"/>
          <p14:tracePt t="75636" x="8191500" y="4329113"/>
          <p14:tracePt t="75650" x="8191500" y="4337050"/>
          <p14:tracePt t="75652" x="8191500" y="4365625"/>
          <p14:tracePt t="75666" x="8191500" y="4383088"/>
          <p14:tracePt t="75681" x="8191500" y="4402138"/>
          <p14:tracePt t="75684" x="8183563" y="4410075"/>
          <p14:tracePt t="75697" x="8183563" y="4419600"/>
          <p14:tracePt t="75701" x="8174038" y="4429125"/>
          <p14:tracePt t="75712" x="8164513" y="4438650"/>
          <p14:tracePt t="75717" x="8154988" y="4446588"/>
          <p14:tracePt t="75744" x="8154988" y="4456113"/>
          <p14:tracePt t="75750" x="8154988" y="4475163"/>
          <p14:tracePt t="75810" x="8154988" y="4483100"/>
          <p14:tracePt t="75815" x="8154988" y="4492625"/>
          <p14:tracePt t="75827" x="8154988" y="4502150"/>
          <p14:tracePt t="75859" x="8154988" y="4511675"/>
          <p14:tracePt t="75863" x="8154988" y="4519613"/>
          <p14:tracePt t="75890" x="8154988" y="4529138"/>
          <p14:tracePt t="75907" x="8154988" y="4538663"/>
          <p14:tracePt t="75937" x="8191500" y="4538663"/>
          <p14:tracePt t="75953" x="8210550" y="4538663"/>
          <p14:tracePt t="75957" x="8228013" y="4538663"/>
          <p14:tracePt t="75969" x="8247063" y="4538663"/>
          <p14:tracePt t="75973" x="8256588" y="4538663"/>
          <p14:tracePt t="75986" x="8274050" y="4538663"/>
          <p14:tracePt t="76164" x="8256588" y="4538663"/>
          <p14:tracePt t="76176" x="8247063" y="4519613"/>
          <p14:tracePt t="76180" x="8237538" y="4519613"/>
          <p14:tracePt t="76192" x="8228013" y="4511675"/>
          <p14:tracePt t="76208" x="8220075" y="4502150"/>
          <p14:tracePt t="76213" x="8220075" y="4492625"/>
          <p14:tracePt t="76257" x="8220075" y="4483100"/>
          <p14:tracePt t="76260" x="8210550" y="4475163"/>
          <p14:tracePt t="76273" x="8201025" y="4446588"/>
          <p14:tracePt t="76289" x="8191500" y="4438650"/>
          <p14:tracePt t="76305" x="8183563" y="4419600"/>
          <p14:tracePt t="76337" x="8174038" y="4410075"/>
          <p14:tracePt t="76353" x="8164513" y="4402138"/>
          <p14:tracePt t="76385" x="8154988" y="4402138"/>
          <p14:tracePt t="76994" x="8137525" y="4392613"/>
          <p14:tracePt t="77014" x="8128000" y="4392613"/>
          <p14:tracePt t="77026" x="8118475" y="4392613"/>
          <p14:tracePt t="77031" x="8108950" y="4392613"/>
          <p14:tracePt t="77041" x="8101013" y="4392613"/>
          <p14:tracePt t="77045" x="8091488" y="4392613"/>
          <p14:tracePt t="77056" x="8081963" y="4392613"/>
          <p14:tracePt t="77060" x="8072438" y="4392613"/>
          <p14:tracePt t="77072" x="8064500" y="4392613"/>
          <p14:tracePt t="77106" x="8045450" y="4373563"/>
          <p14:tracePt t="77122" x="8027988" y="4365625"/>
          <p14:tracePt t="77138" x="8018463" y="4365625"/>
          <p14:tracePt t="77154" x="7999413" y="4356100"/>
          <p14:tracePt t="77186" x="7991475" y="4356100"/>
          <p14:tracePt t="78676" x="7999413" y="4346575"/>
          <p14:tracePt t="78692" x="8008938" y="4337050"/>
          <p14:tracePt t="78697" x="8018463" y="4329113"/>
          <p14:tracePt t="78708" x="8018463" y="4319588"/>
          <p14:tracePt t="78724" x="8008938" y="4292600"/>
          <p14:tracePt t="78729" x="7954963" y="4273550"/>
          <p14:tracePt t="78740" x="7872413" y="4256088"/>
          <p14:tracePt t="78744" x="7862888" y="4256088"/>
          <p14:tracePt t="78756" x="7835900" y="4227513"/>
          <p14:tracePt t="78760" x="7799388" y="4210050"/>
          <p14:tracePt t="78772" x="7726363" y="4210050"/>
          <p14:tracePt t="78776" x="7680325" y="4210050"/>
          <p14:tracePt t="78788" x="7662863" y="4210050"/>
          <p14:tracePt t="78902" x="7670800" y="4246563"/>
          <p14:tracePt t="78906" x="7699375" y="4256088"/>
          <p14:tracePt t="78935" x="7707313" y="4256088"/>
          <p14:tracePt t="78951" x="7716838" y="4256088"/>
          <p14:tracePt t="78966" x="7735888" y="4256088"/>
          <p14:tracePt t="78970" x="7743825" y="4246563"/>
          <p14:tracePt t="78981" x="7780338" y="4246563"/>
          <p14:tracePt t="78986" x="7835900" y="4237038"/>
          <p14:tracePt t="78997" x="7853363" y="4237038"/>
          <p14:tracePt t="79001" x="7881938" y="4219575"/>
          <p14:tracePt t="79013" x="7935913" y="4210050"/>
          <p14:tracePt t="79018" x="8018463" y="4210050"/>
          <p14:tracePt t="79029" x="8091488" y="4210050"/>
          <p14:tracePt t="79034" x="8118475" y="4210050"/>
          <p14:tracePt t="79045" x="8201025" y="4210050"/>
          <p14:tracePt t="79050" x="8310563" y="4210050"/>
          <p14:tracePt t="79061" x="8420100" y="4210050"/>
          <p14:tracePt t="79066" x="8548688" y="4210050"/>
          <p14:tracePt t="79076" x="8658225" y="4191000"/>
          <p14:tracePt t="79081" x="8794750" y="4183063"/>
          <p14:tracePt t="79093" x="8921750" y="4164013"/>
          <p14:tracePt t="79097" x="9032875" y="4146550"/>
          <p14:tracePt t="79108" x="9142413" y="4137025"/>
          <p14:tracePt t="79112" x="9215438" y="4137025"/>
          <p14:tracePt t="79124" x="9296400" y="4137025"/>
          <p14:tracePt t="79129" x="9369425" y="4137025"/>
          <p14:tracePt t="79140" x="9442450" y="4137025"/>
          <p14:tracePt t="79144" x="9534525" y="4137025"/>
          <p14:tracePt t="79156" x="9588500" y="4137025"/>
          <p14:tracePt t="79160" x="9661525" y="4137025"/>
          <p14:tracePt t="79172" x="9717088" y="4137025"/>
          <p14:tracePt t="79176" x="9763125" y="4137025"/>
          <p14:tracePt t="79188" x="9780588" y="4137025"/>
          <p14:tracePt t="79302" x="9763125" y="4137025"/>
          <p14:tracePt t="79308" x="9717088" y="4137025"/>
          <p14:tracePt t="79319" x="9690100" y="4137025"/>
          <p14:tracePt t="79323" x="9644063" y="4137025"/>
          <p14:tracePt t="79335" x="9588500" y="4137025"/>
          <p14:tracePt t="79337" x="9534525" y="4137025"/>
          <p14:tracePt t="79350" x="9498013" y="4137025"/>
          <p14:tracePt t="79352" x="9461500" y="4137025"/>
          <p14:tracePt t="79366" x="9434513" y="4137025"/>
          <p14:tracePt t="79368" x="9405938" y="4137025"/>
          <p14:tracePt t="79382" x="9378950" y="4146550"/>
          <p14:tracePt t="79384" x="9369425" y="4146550"/>
          <p14:tracePt t="79397" x="9361488" y="4146550"/>
          <p14:tracePt t="79400" x="9332913" y="4154488"/>
          <p14:tracePt t="79412" x="9324975" y="4164013"/>
          <p14:tracePt t="79429" x="9315450" y="4173538"/>
          <p14:tracePt t="79953" x="9332913" y="4164013"/>
          <p14:tracePt t="79966" x="9351963" y="4154488"/>
          <p14:tracePt t="79971" x="9361488" y="4154488"/>
          <p14:tracePt t="79982" x="9369425" y="4137025"/>
          <p14:tracePt t="79997" x="9378950" y="4127500"/>
          <p14:tracePt t="80001" x="9398000" y="4117975"/>
          <p14:tracePt t="80012" x="9424988" y="4117975"/>
          <p14:tracePt t="80028" x="9442450" y="4117975"/>
          <p14:tracePt t="80033" x="9471025" y="4110038"/>
          <p14:tracePt t="80044" x="9488488" y="4110038"/>
          <p14:tracePt t="80049" x="9515475" y="4110038"/>
          <p14:tracePt t="80112" x="9525000" y="4110038"/>
          <p14:tracePt t="80128" x="9544050" y="4110038"/>
          <p14:tracePt t="80144" x="9561513" y="4110038"/>
          <p14:tracePt t="80160" x="9571038" y="4110038"/>
          <p14:tracePt t="80176" x="9588500" y="4110038"/>
          <p14:tracePt t="80191" x="9625013" y="4110038"/>
          <p14:tracePt t="80207" x="9644063" y="4110038"/>
          <p14:tracePt t="80211" x="9698038" y="4110038"/>
          <p14:tracePt t="80223" x="9726613" y="4110038"/>
          <p14:tracePt t="80227" x="9753600" y="4110038"/>
          <p14:tracePt t="80239" x="9790113" y="4110038"/>
          <p14:tracePt t="80243" x="9863138" y="4110038"/>
          <p14:tracePt t="80255" x="9890125" y="4110038"/>
          <p14:tracePt t="80259" x="9936163" y="4110038"/>
          <p14:tracePt t="80271" x="9972675" y="4110038"/>
          <p14:tracePt t="80275" x="10018713" y="4110038"/>
          <p14:tracePt t="80287" x="10055225" y="4110038"/>
          <p14:tracePt t="80291" x="10082213" y="4110038"/>
          <p14:tracePt t="80303" x="10128250" y="4110038"/>
          <p14:tracePt t="80307" x="10155238" y="4110038"/>
          <p14:tracePt t="80319" x="10228263" y="4110038"/>
          <p14:tracePt t="80323" x="10255250" y="4110038"/>
          <p14:tracePt t="80335" x="10283825" y="4110038"/>
          <p14:tracePt t="80339" x="10328275" y="4110038"/>
          <p14:tracePt t="80351" x="10393363" y="4110038"/>
          <p14:tracePt t="80355" x="10437813" y="4110038"/>
          <p14:tracePt t="80368" x="10493375" y="4110038"/>
          <p14:tracePt t="80371" x="10529888" y="4110038"/>
          <p14:tracePt t="80384" x="10602913" y="4110038"/>
          <p14:tracePt t="80386" x="10675938" y="4110038"/>
          <p14:tracePt t="80400" x="10712450" y="4110038"/>
          <p14:tracePt t="80403" x="10768013" y="4110038"/>
          <p14:tracePt t="80416" x="10812463" y="4110038"/>
          <p14:tracePt t="80418" x="10848975" y="4110038"/>
          <p14:tracePt t="80431" x="10885488" y="4110038"/>
          <p14:tracePt t="80434" x="10922000" y="4110038"/>
          <p14:tracePt t="80447" x="10968038" y="4110038"/>
          <p14:tracePt t="80451" x="10987088" y="4100513"/>
          <p14:tracePt t="80463" x="11004550" y="4100513"/>
          <p14:tracePt t="80480" x="11014075" y="4100513"/>
          <p14:tracePt t="80495" x="11023600" y="4100513"/>
          <p14:tracePt t="80558" x="11031538" y="4100513"/>
          <p14:tracePt t="80574" x="11014075" y="4127500"/>
          <p14:tracePt t="80578" x="10968038" y="4137025"/>
          <p14:tracePt t="80590" x="10895013" y="4164013"/>
          <p14:tracePt t="80595" x="10831513" y="4183063"/>
          <p14:tracePt t="80606" x="10785475" y="4191000"/>
          <p14:tracePt t="80610" x="10731500" y="4210050"/>
          <p14:tracePt t="80622" x="10629900" y="4256088"/>
          <p14:tracePt t="80626" x="10502900" y="4283075"/>
          <p14:tracePt t="80638" x="10383838" y="4329113"/>
          <p14:tracePt t="80643" x="10255250" y="4373563"/>
          <p14:tracePt t="80654" x="10137775" y="4402138"/>
          <p14:tracePt t="80658" x="10028238" y="4446588"/>
          <p14:tracePt t="80670" x="9909175" y="4483100"/>
          <p14:tracePt t="80674" x="9809163" y="4511675"/>
          <p14:tracePt t="80686" x="9717088" y="4556125"/>
          <p14:tracePt t="80690" x="9653588" y="4565650"/>
          <p14:tracePt t="80702" x="9571038" y="4592638"/>
          <p14:tracePt t="80706" x="9515475" y="4621213"/>
          <p14:tracePt t="80718" x="9451975" y="4629150"/>
          <p14:tracePt t="80722" x="9398000" y="4638675"/>
          <p14:tracePt t="80734" x="9332913" y="4657725"/>
          <p14:tracePt t="80738" x="9296400" y="4665663"/>
          <p14:tracePt t="80750" x="9251950" y="4675188"/>
          <p14:tracePt t="80754" x="9232900" y="4684713"/>
          <p14:tracePt t="80767" x="9186863" y="4702175"/>
          <p14:tracePt t="80770" x="9178925" y="4702175"/>
          <p14:tracePt t="80783" x="9169400" y="4702175"/>
          <p14:tracePt t="80897" x="9178925" y="4702175"/>
          <p14:tracePt t="80901" x="9196388" y="4702175"/>
          <p14:tracePt t="80913" x="9215438" y="4702175"/>
          <p14:tracePt t="80915" x="9232900" y="4694238"/>
          <p14:tracePt t="80926" x="9251950" y="4684713"/>
          <p14:tracePt t="80932" x="9259888" y="4684713"/>
          <p14:tracePt t="80942" x="9288463" y="4684713"/>
          <p14:tracePt t="80947" x="9305925" y="4684713"/>
          <p14:tracePt t="80958" x="9332913" y="4684713"/>
          <p14:tracePt t="80962" x="9361488" y="4684713"/>
          <p14:tracePt t="80974" x="9378950" y="4684713"/>
          <p14:tracePt t="80978" x="9424988" y="4675188"/>
          <p14:tracePt t="80990" x="9442450" y="4675188"/>
          <p14:tracePt t="80994" x="9471025" y="4675188"/>
          <p14:tracePt t="81006" x="9498013" y="4675188"/>
          <p14:tracePt t="81010" x="9525000" y="4675188"/>
          <p14:tracePt t="81022" x="9571038" y="4675188"/>
          <p14:tracePt t="81026" x="9607550" y="4675188"/>
          <p14:tracePt t="81038" x="9653588" y="4675188"/>
          <p14:tracePt t="81042" x="9717088" y="4675188"/>
          <p14:tracePt t="81054" x="9763125" y="4675188"/>
          <p14:tracePt t="81058" x="9817100" y="4675188"/>
          <p14:tracePt t="81070" x="9872663" y="4675188"/>
          <p14:tracePt t="81074" x="9926638" y="4675188"/>
          <p14:tracePt t="81086" x="9972675" y="4675188"/>
          <p14:tracePt t="81090" x="9999663" y="4675188"/>
          <p14:tracePt t="81102" x="10036175" y="4675188"/>
          <p14:tracePt t="81106" x="10091738" y="4675188"/>
          <p14:tracePt t="81118" x="10137775" y="4675188"/>
          <p14:tracePt t="81122" x="10174288" y="4675188"/>
          <p14:tracePt t="81134" x="10218738" y="4675188"/>
          <p14:tracePt t="81138" x="10247313" y="4675188"/>
          <p14:tracePt t="81150" x="10274300" y="4675188"/>
          <p14:tracePt t="81154" x="10320338" y="4675188"/>
          <p14:tracePt t="81167" x="10347325" y="4675188"/>
          <p14:tracePt t="81170" x="10383838" y="4675188"/>
          <p14:tracePt t="81183" x="10429875" y="4675188"/>
          <p14:tracePt t="81186" x="10466388" y="4675188"/>
          <p14:tracePt t="81199" x="10520363" y="4675188"/>
          <p14:tracePt t="81202" x="10585450" y="4675188"/>
          <p14:tracePt t="81216" x="10639425" y="4665663"/>
          <p14:tracePt t="81218" x="10685463" y="4665663"/>
          <p14:tracePt t="81232" x="10739438" y="4665663"/>
          <p14:tracePt t="81234" x="10775950" y="4665663"/>
          <p14:tracePt t="81247" x="10821988" y="4657725"/>
          <p14:tracePt t="81250" x="10858500" y="4657725"/>
          <p14:tracePt t="81262" x="10914063" y="4657725"/>
          <p14:tracePt t="81267" x="10977563" y="4638675"/>
          <p14:tracePt t="81279" x="11014075" y="4629150"/>
          <p14:tracePt t="81283" x="11068050" y="4629150"/>
          <p14:tracePt t="81295" x="11114088" y="4621213"/>
          <p14:tracePt t="81300" x="11141075" y="4621213"/>
          <p14:tracePt t="81310" x="11177588" y="4621213"/>
          <p14:tracePt t="81316" x="11206163" y="4621213"/>
          <p14:tracePt t="81326" x="11223625" y="4621213"/>
          <p14:tracePt t="81333" x="11250613" y="4621213"/>
          <p14:tracePt t="81342" x="11260138" y="4621213"/>
          <p14:tracePt t="81348" x="11287125" y="4611688"/>
          <p14:tracePt t="81358" x="11306175" y="4611688"/>
          <p14:tracePt t="81374" x="11323638" y="4611688"/>
          <p14:tracePt t="81379" x="11333163" y="4611688"/>
          <p14:tracePt t="81390" x="11352213" y="4602163"/>
          <p14:tracePt t="81406" x="11360150" y="4602163"/>
          <p14:tracePt t="81410" x="11369675" y="4592638"/>
          <p14:tracePt t="81438" x="11398250" y="4592638"/>
          <p14:tracePt t="81459" x="11406188" y="4592638"/>
          <p14:tracePt t="81471" x="11425238" y="4584700"/>
          <p14:tracePt t="81552" x="11434763" y="4584700"/>
          <p14:tracePt t="81582" x="11442700" y="4584700"/>
          <p14:tracePt t="81586" x="11452225" y="4584700"/>
          <p14:tracePt t="83251" x="11442700" y="4584700"/>
          <p14:tracePt t="83269" x="11434763" y="4584700"/>
          <p14:tracePt t="83272" x="11415713" y="4584700"/>
          <p14:tracePt t="83284" x="11406188" y="4584700"/>
          <p14:tracePt t="83288" x="11388725" y="4584700"/>
          <p14:tracePt t="83302" x="11369675" y="4592638"/>
          <p14:tracePt t="83317" x="11342688" y="4621213"/>
          <p14:tracePt t="83333" x="11315700" y="4629150"/>
          <p14:tracePt t="83336" x="11296650" y="4638675"/>
          <p14:tracePt t="83347" x="11279188" y="4648200"/>
          <p14:tracePt t="83352" x="11242675" y="4657725"/>
          <p14:tracePt t="83363" x="11214100" y="4665663"/>
          <p14:tracePt t="83368" x="11187113" y="4675188"/>
          <p14:tracePt t="83379" x="11150600" y="4711700"/>
          <p14:tracePt t="83384" x="11123613" y="4711700"/>
          <p14:tracePt t="83395" x="11104563" y="4721225"/>
          <p14:tracePt t="83400" x="11060113" y="4730750"/>
          <p14:tracePt t="83411" x="11031538" y="4738688"/>
          <p14:tracePt t="83416" x="11004550" y="4748213"/>
          <p14:tracePt t="83426" x="10958513" y="4767263"/>
          <p14:tracePt t="83432" x="10950575" y="4767263"/>
          <p14:tracePt t="83442" x="10914063" y="4767263"/>
          <p14:tracePt t="83447" x="10877550" y="4767263"/>
          <p14:tracePt t="83458" x="10821988" y="4784725"/>
          <p14:tracePt t="83462" x="10739438" y="4794250"/>
          <p14:tracePt t="83474" x="10666413" y="4803775"/>
          <p14:tracePt t="83478" x="10593388" y="4803775"/>
          <p14:tracePt t="83490" x="10520363" y="4803775"/>
          <p14:tracePt t="83495" x="10456863" y="4803775"/>
          <p14:tracePt t="83506" x="10401300" y="4803775"/>
          <p14:tracePt t="83511" x="10347325" y="4803775"/>
          <p14:tracePt t="83522" x="10274300" y="4803775"/>
          <p14:tracePt t="83527" x="10218738" y="4803775"/>
          <p14:tracePt t="83538" x="10137775" y="4803775"/>
          <p14:tracePt t="83542" x="10064750" y="4775200"/>
          <p14:tracePt t="83554" x="9963150" y="4748213"/>
          <p14:tracePt t="83558" x="9863138" y="4694238"/>
          <p14:tracePt t="83570" x="9780588" y="4638675"/>
          <p14:tracePt t="83574" x="9698038" y="4584700"/>
          <p14:tracePt t="83586" x="9634538" y="4529138"/>
          <p14:tracePt t="83590" x="9580563" y="4483100"/>
          <p14:tracePt t="83602" x="9525000" y="4402138"/>
          <p14:tracePt t="83606" x="9488488" y="4319588"/>
          <p14:tracePt t="83618" x="9434513" y="4237038"/>
          <p14:tracePt t="83622" x="9388475" y="4137025"/>
          <p14:tracePt t="83634" x="9351963" y="4037013"/>
          <p14:tracePt t="83638" x="9305925" y="3944938"/>
          <p14:tracePt t="83650" x="9269413" y="3844925"/>
          <p14:tracePt t="83654" x="9223375" y="3743325"/>
          <p14:tracePt t="83667" x="9178925" y="3643313"/>
          <p14:tracePt t="83670" x="9150350" y="3552825"/>
          <p14:tracePt t="83683" x="9123363" y="3433763"/>
          <p14:tracePt t="83686" x="9096375" y="3324225"/>
          <p14:tracePt t="83700" x="9069388" y="3214688"/>
          <p14:tracePt t="83702" x="9023350" y="3078163"/>
          <p14:tracePt t="83716" x="8977313" y="2949575"/>
          <p14:tracePt t="83718" x="8904288" y="2776538"/>
          <p14:tracePt t="83732" x="8831263" y="2611438"/>
          <p14:tracePt t="83734" x="8767763" y="2455863"/>
          <p14:tracePt t="83749" x="8694738" y="2301875"/>
          <p14:tracePt t="83751" x="8648700" y="2155825"/>
          <p14:tracePt t="83762" x="8602663" y="2009775"/>
          <p14:tracePt t="83767" x="8585200" y="1890713"/>
          <p14:tracePt t="83780" x="8575675" y="1781175"/>
          <p14:tracePt t="83783" x="8556625" y="1671638"/>
          <p14:tracePt t="83795" x="8529638" y="1570038"/>
          <p14:tracePt t="83800" x="8502650" y="1460500"/>
          <p14:tracePt t="83811" x="8466138" y="1360488"/>
          <p14:tracePt t="83817" x="8420100" y="1260475"/>
          <p14:tracePt t="83827" x="8393113" y="1187450"/>
          <p14:tracePt t="83832" x="8366125" y="1123950"/>
          <p14:tracePt t="83842" x="8347075" y="1058863"/>
          <p14:tracePt t="83849" x="8347075" y="1050925"/>
          <p14:tracePt t="83858" x="8347075" y="1041400"/>
          <p14:tracePt t="83862" x="8320088" y="1014413"/>
          <p14:tracePt t="83883" x="8247063" y="976313"/>
          <p14:tracePt t="83890" x="8210550" y="968375"/>
          <p14:tracePt t="83896" x="8164513" y="939800"/>
          <p14:tracePt t="83906" x="8101013" y="912813"/>
          <p14:tracePt t="83911" x="8035925" y="903288"/>
          <p14:tracePt t="83922" x="8008938" y="885825"/>
          <p14:tracePt t="83926" x="7981950" y="866775"/>
          <p14:tracePt t="83938" x="7918450" y="839788"/>
          <p14:tracePt t="83942" x="7872413" y="822325"/>
          <p14:tracePt t="83954" x="7845425" y="793750"/>
          <p14:tracePt t="83958" x="7826375" y="776288"/>
          <p14:tracePt t="83970" x="7826375" y="766763"/>
          <p14:tracePt t="84082" x="7816850" y="766763"/>
          <p14:tracePt t="84099" x="7808913" y="757238"/>
          <p14:tracePt t="84116" x="7799388" y="749300"/>
          <p14:tracePt t="84132" x="7789863" y="749300"/>
          <p14:tracePt t="84180" x="7762875" y="749300"/>
          <p14:tracePt t="84184" x="7753350" y="749300"/>
          <p14:tracePt t="84197" x="7743825" y="730250"/>
          <p14:tracePt t="84213" x="7726363" y="730250"/>
          <p14:tracePt t="84244" x="7716838" y="730250"/>
          <p14:tracePt t="84247" x="7707313" y="730250"/>
          <p14:tracePt t="84340" x="7699375" y="730250"/>
          <p14:tracePt t="84356" x="7689850" y="730250"/>
          <p14:tracePt t="84361" x="7670800" y="749300"/>
          <p14:tracePt t="84372" x="7662863" y="757238"/>
          <p14:tracePt t="84388" x="7653338" y="757238"/>
          <p14:tracePt t="84392" x="7643813" y="766763"/>
          <p14:tracePt t="84404" x="7634288" y="776288"/>
          <p14:tracePt t="84420" x="7626350" y="793750"/>
          <p14:tracePt t="84424" x="7616825" y="803275"/>
          <p14:tracePt t="84436" x="7607300" y="830263"/>
          <p14:tracePt t="84440" x="7597775" y="839788"/>
          <p14:tracePt t="84452" x="7580313" y="858838"/>
          <p14:tracePt t="84455" x="7570788" y="876300"/>
          <p14:tracePt t="84467" x="7561263" y="876300"/>
          <p14:tracePt t="84483" x="7543800" y="903288"/>
          <p14:tracePt t="84486" x="7534275" y="912813"/>
          <p14:tracePt t="84500" x="7524750" y="912813"/>
          <p14:tracePt t="84502" x="7507288" y="931863"/>
          <p14:tracePt t="84516" x="7488238" y="968375"/>
          <p14:tracePt t="84532" x="7470775" y="976313"/>
          <p14:tracePt t="84548" x="7461250" y="976313"/>
          <p14:tracePt t="84550" x="7443788" y="985838"/>
          <p14:tracePt t="84563" x="7434263" y="1004888"/>
          <p14:tracePt t="84595" x="7434263" y="1014413"/>
          <p14:tracePt t="84600" x="7424738" y="1031875"/>
          <p14:tracePt t="84611" x="7415213" y="1041400"/>
          <p14:tracePt t="84615" x="7407275" y="1058863"/>
          <p14:tracePt t="84626" x="7397750" y="1077913"/>
          <p14:tracePt t="84632" x="7397750" y="1095375"/>
          <p14:tracePt t="84645" x="7370763" y="1141413"/>
          <p14:tracePt t="84660" x="7361238" y="1168400"/>
          <p14:tracePt t="84666" x="7361238" y="1187450"/>
          <p14:tracePt t="84676" x="7351713" y="1223963"/>
          <p14:tracePt t="84682" x="7351713" y="1260475"/>
          <p14:tracePt t="84692" x="7342188" y="1277938"/>
          <p14:tracePt t="84699" x="7334250" y="1314450"/>
          <p14:tracePt t="84708" x="7334250" y="1323975"/>
          <p14:tracePt t="84714" x="7334250" y="1350963"/>
          <p14:tracePt t="84724" x="7334250" y="1379538"/>
          <p14:tracePt t="84729" x="7334250" y="1387475"/>
          <p14:tracePt t="84740" x="7315200" y="1397000"/>
          <p14:tracePt t="84745" x="7305675" y="1416050"/>
          <p14:tracePt t="84756" x="7296150" y="1423988"/>
          <p14:tracePt t="84760" x="7296150" y="1443038"/>
          <p14:tracePt t="84772" x="7296150" y="1460500"/>
          <p14:tracePt t="84776" x="7288213" y="1489075"/>
          <p14:tracePt t="84788" x="7269163" y="1516063"/>
          <p14:tracePt t="84792" x="7269163" y="1525588"/>
          <p14:tracePt t="84804" x="7259638" y="1562100"/>
          <p14:tracePt t="84808" x="7259638" y="1570038"/>
          <p14:tracePt t="84820" x="7259638" y="1598613"/>
          <p14:tracePt t="84824" x="7251700" y="1625600"/>
          <p14:tracePt t="84836" x="7251700" y="1635125"/>
          <p14:tracePt t="84840" x="7251700" y="1652588"/>
          <p14:tracePt t="84852" x="7251700" y="1662113"/>
          <p14:tracePt t="84856" x="7242175" y="1671638"/>
          <p14:tracePt t="84868" x="7242175" y="1679575"/>
          <p14:tracePt t="84884" x="7242175" y="1698625"/>
          <p14:tracePt t="84902" x="7242175" y="1716088"/>
          <p14:tracePt t="84917" x="7242175" y="1725613"/>
          <p14:tracePt t="84920" x="7242175" y="1744663"/>
          <p14:tracePt t="84933" x="7242175" y="1752600"/>
          <p14:tracePt t="84936" x="7242175" y="1781175"/>
          <p14:tracePt t="84949" x="7242175" y="1798638"/>
          <p14:tracePt t="84952" x="7232650" y="1817688"/>
          <p14:tracePt t="84965" x="7223125" y="1835150"/>
          <p14:tracePt t="84968" x="7223125" y="1844675"/>
          <p14:tracePt t="84982" x="7215188" y="1871663"/>
          <p14:tracePt t="84999" x="7215188" y="1881188"/>
          <p14:tracePt t="85013" x="7215188" y="1890713"/>
          <p14:tracePt t="85028" x="7205663" y="1898650"/>
          <p14:tracePt t="85045" x="7205663" y="1908175"/>
          <p14:tracePt t="85050" x="7205663" y="1917700"/>
          <p14:tracePt t="85060" x="7205663" y="1935163"/>
          <p14:tracePt t="85066" x="7205663" y="1944688"/>
          <p14:tracePt t="85076" x="7196138" y="1944688"/>
          <p14:tracePt t="85093" x="7196138" y="1963738"/>
          <p14:tracePt t="85099" x="7186613" y="1973263"/>
          <p14:tracePt t="85108" x="7186613" y="1981200"/>
          <p14:tracePt t="85112" x="7186613" y="1990725"/>
          <p14:tracePt t="85124" x="7186613" y="2017713"/>
          <p14:tracePt t="85129" x="7186613" y="2036763"/>
          <p14:tracePt t="85145" x="7186613" y="2054225"/>
          <p14:tracePt t="85156" x="7186613" y="2063750"/>
          <p14:tracePt t="85173" x="7186613" y="2090738"/>
          <p14:tracePt t="85177" x="7186613" y="2100263"/>
          <p14:tracePt t="85189" x="7186613" y="2119313"/>
          <p14:tracePt t="85209" x="7186613" y="2136775"/>
          <p14:tracePt t="85221" x="7186613" y="2155825"/>
          <p14:tracePt t="85225" x="7186613" y="2173288"/>
          <p14:tracePt t="85237" x="7178675" y="2192338"/>
          <p14:tracePt t="85241" x="7178675" y="2200275"/>
          <p14:tracePt t="85253" x="7178675" y="2209800"/>
          <p14:tracePt t="85256" x="7178675" y="2246313"/>
          <p14:tracePt t="85269" x="7178675" y="2265363"/>
          <p14:tracePt t="85273" x="7178675" y="2273300"/>
          <p14:tracePt t="85285" x="7178675" y="2282825"/>
          <p14:tracePt t="85289" x="7178675" y="2328863"/>
          <p14:tracePt t="85301" x="7178675" y="2338388"/>
          <p14:tracePt t="85305" x="7178675" y="2355850"/>
          <p14:tracePt t="85321" x="7178675" y="2374900"/>
          <p14:tracePt t="85334" x="7178675" y="2401888"/>
          <p14:tracePt t="85337" x="7178675" y="2419350"/>
          <p14:tracePt t="85350" x="7178675" y="2438400"/>
          <p14:tracePt t="85353" x="7178675" y="2484438"/>
          <p14:tracePt t="85366" x="7178675" y="2501900"/>
          <p14:tracePt t="85368" x="7178675" y="2520950"/>
          <p14:tracePt t="85382" x="7178675" y="2547938"/>
          <p14:tracePt t="85384" x="7178675" y="2584450"/>
          <p14:tracePt t="85397" x="7178675" y="2611438"/>
          <p14:tracePt t="85401" x="7178675" y="2630488"/>
          <p14:tracePt t="85413" x="7178675" y="2647950"/>
          <p14:tracePt t="85417" x="7178675" y="2684463"/>
          <p14:tracePt t="85432" x="7178675" y="2693988"/>
          <p14:tracePt t="85435" x="7178675" y="2703513"/>
          <p14:tracePt t="85446" x="7178675" y="2711450"/>
          <p14:tracePt t="85450" x="7186613" y="2740025"/>
          <p14:tracePt t="85461" x="7196138" y="2747963"/>
          <p14:tracePt t="85477" x="7196138" y="2757488"/>
          <p14:tracePt t="85483" x="7196138" y="2767013"/>
          <p14:tracePt t="85492" x="7196138" y="2776538"/>
          <p14:tracePt t="85497" x="7205663" y="2784475"/>
          <p14:tracePt t="85508" x="7215188" y="2803525"/>
          <p14:tracePt t="85513" x="7223125" y="2820988"/>
          <p14:tracePt t="85540" x="7223125" y="2830513"/>
          <p14:tracePt t="85558" x="7223125" y="2840038"/>
          <p14:tracePt t="85590" x="7232650" y="2849563"/>
          <p14:tracePt t="85594" x="7232650" y="2857500"/>
          <p14:tracePt t="85604" x="7232650" y="2867025"/>
          <p14:tracePt t="85621" x="7232650" y="2876550"/>
          <p14:tracePt t="85625" x="7232650" y="2886075"/>
          <p14:tracePt t="85637" x="7232650" y="2894013"/>
          <p14:tracePt t="85652" x="7242175" y="2903538"/>
          <p14:tracePt t="85669" x="7242175" y="2913063"/>
          <p14:tracePt t="85684" x="7242175" y="2922588"/>
          <p14:tracePt t="85717" x="7242175" y="2930525"/>
          <p14:tracePt t="85734" x="7242175" y="2949575"/>
          <p14:tracePt t="85736" x="7242175" y="2986088"/>
          <p14:tracePt t="85750" x="7251700" y="2986088"/>
          <p14:tracePt t="85753" x="7259638" y="3005138"/>
          <p14:tracePt t="85766" x="7269163" y="3049588"/>
          <p14:tracePt t="85782" x="7269163" y="3068638"/>
          <p14:tracePt t="85785" x="7278688" y="3086100"/>
          <p14:tracePt t="85799" x="7296150" y="3095625"/>
          <p14:tracePt t="85802" x="7315200" y="3122613"/>
          <p14:tracePt t="85812" x="7324725" y="3151188"/>
          <p14:tracePt t="85818" x="7342188" y="3187700"/>
          <p14:tracePt t="85830" x="7342188" y="3195638"/>
          <p14:tracePt t="85834" x="7351713" y="3232150"/>
          <p14:tracePt t="85846" x="7361238" y="3251200"/>
          <p14:tracePt t="85852" x="7370763" y="3268663"/>
          <p14:tracePt t="85862" x="7378700" y="3297238"/>
          <p14:tracePt t="85866" x="7388225" y="3305175"/>
          <p14:tracePt t="85877" x="7407275" y="3314700"/>
          <p14:tracePt t="85896" x="7415213" y="3333750"/>
          <p14:tracePt t="85973" x="7424738" y="3333750"/>
          <p14:tracePt t="86184" x="7424738" y="3341688"/>
          <p14:tracePt t="88793" x="7424738" y="3360738"/>
          <p14:tracePt t="88906" x="7415213" y="3370263"/>
          <p14:tracePt t="88937" x="7397750" y="3378200"/>
          <p14:tracePt t="89002" x="7388225" y="3406775"/>
          <p14:tracePt t="89017" x="7388225" y="3424238"/>
          <p14:tracePt t="89034" x="7378700" y="3443288"/>
          <p14:tracePt t="89037" x="7378700" y="3451225"/>
          <p14:tracePt t="89049" x="7378700" y="3470275"/>
          <p14:tracePt t="89052" x="7378700" y="3479800"/>
          <p14:tracePt t="89065" x="7378700" y="3487738"/>
          <p14:tracePt t="89068" x="7378700" y="3497263"/>
          <p14:tracePt t="89082" x="7378700" y="3524250"/>
          <p14:tracePt t="89098" x="7378700" y="3543300"/>
          <p14:tracePt t="89100" x="7378700" y="3552825"/>
          <p14:tracePt t="89113" x="7378700" y="3560763"/>
          <p14:tracePt t="89129" x="7378700" y="3570288"/>
          <p14:tracePt t="89133" x="7378700" y="3579813"/>
          <p14:tracePt t="89148" x="7378700" y="3589338"/>
          <p14:tracePt t="89179" x="7378700" y="3606800"/>
          <p14:tracePt t="89183" x="7378700" y="3616325"/>
          <p14:tracePt t="89195" x="7378700" y="3625850"/>
          <p14:tracePt t="89211" x="7378700" y="3633788"/>
          <p14:tracePt t="89226" x="7378700" y="3643313"/>
          <p14:tracePt t="89232" x="7378700" y="3652838"/>
          <p14:tracePt t="89242" x="7378700" y="3662363"/>
          <p14:tracePt t="89248" x="7378700" y="3670300"/>
          <p14:tracePt t="89258" x="7378700" y="3679825"/>
          <p14:tracePt t="89264" x="7370763" y="3698875"/>
          <p14:tracePt t="89290" x="7370763" y="3716338"/>
          <p14:tracePt t="89295" x="7361238" y="3725863"/>
          <p14:tracePt t="89306" x="7351713" y="3743325"/>
          <p14:tracePt t="89327" x="7351713" y="3762375"/>
          <p14:tracePt t="89339" x="7351713" y="3771900"/>
          <p14:tracePt t="89355" x="7351713" y="3779838"/>
          <p14:tracePt t="89371" x="7342188" y="3789363"/>
          <p14:tracePt t="89387" x="7342188" y="3798888"/>
          <p14:tracePt t="89451" x="7342188" y="3808413"/>
          <p14:tracePt t="89708" x="7342188" y="3816350"/>
          <p14:tracePt t="90138" x="7351713" y="3816350"/>
          <p14:tracePt t="90142" x="7361238" y="3816350"/>
          <p14:tracePt t="90155" x="7370763" y="3816350"/>
          <p14:tracePt t="90998" x="7370763" y="3808413"/>
          <p14:tracePt t="92583" x="7370763" y="3798888"/>
          <p14:tracePt t="92601" x="7370763" y="3789363"/>
          <p14:tracePt t="92617" x="7370763" y="3779838"/>
          <p14:tracePt t="92632" x="7370763" y="3771900"/>
          <p14:tracePt t="92648" x="7342188" y="3762375"/>
          <p14:tracePt t="92653" x="7305675" y="3735388"/>
          <p14:tracePt t="92664" x="7278688" y="3735388"/>
          <p14:tracePt t="92668" x="7251700" y="3735388"/>
          <p14:tracePt t="92679" x="7205663" y="3735388"/>
          <p14:tracePt t="93000" x="7215188" y="3725863"/>
          <p14:tracePt t="93015" x="7251700" y="3679825"/>
          <p14:tracePt t="93019" x="7305675" y="3616325"/>
          <p14:tracePt t="93031" x="7315200" y="3570288"/>
          <p14:tracePt t="93034" x="7315200" y="3560763"/>
          <p14:tracePt t="93145" x="7315200" y="3543300"/>
          <p14:tracePt t="93149" x="7296150" y="3543300"/>
          <p14:tracePt t="93160" x="7223125" y="3543300"/>
          <p14:tracePt t="93164" x="7169150" y="3543300"/>
          <p14:tracePt t="93176" x="7113588" y="3543300"/>
          <p14:tracePt t="93181" x="7032625" y="3560763"/>
          <p14:tracePt t="93191" x="6986588" y="3570288"/>
          <p14:tracePt t="93196" x="6931025" y="3597275"/>
          <p14:tracePt t="93207" x="6867525" y="3606800"/>
          <p14:tracePt t="93212" x="6804025" y="3652838"/>
          <p14:tracePt t="93223" x="6731000" y="3662363"/>
          <p14:tracePt t="93228" x="6684963" y="3670300"/>
          <p14:tracePt t="93239" x="6602413" y="3698875"/>
          <p14:tracePt t="93243" x="6492875" y="3743325"/>
          <p14:tracePt t="93255" x="6356350" y="3789363"/>
          <p14:tracePt t="93259" x="6210300" y="3844925"/>
          <p14:tracePt t="93272" x="6054725" y="3908425"/>
          <p14:tracePt t="93275" x="5908675" y="3981450"/>
          <p14:tracePt t="93287" x="5735638" y="4044950"/>
          <p14:tracePt t="93292" x="5561013" y="4137025"/>
          <p14:tracePt t="93303" x="5407025" y="4227513"/>
          <p14:tracePt t="93307" x="5232400" y="4329113"/>
          <p14:tracePt t="93319" x="5022850" y="4429125"/>
          <p14:tracePt t="93323" x="4767263" y="4592638"/>
          <p14:tracePt t="93335" x="4511675" y="4748213"/>
          <p14:tracePt t="93339" x="4292600" y="4876800"/>
          <p14:tracePt t="93351" x="4083050" y="4976813"/>
          <p14:tracePt t="93355" x="3908425" y="5076825"/>
          <p14:tracePt t="93367" x="3752850" y="5149850"/>
          <p14:tracePt t="93372" x="3616325" y="5232400"/>
          <p14:tracePt t="93384" x="3516313" y="5268913"/>
          <p14:tracePt t="93387" x="3443288" y="5314950"/>
          <p14:tracePt t="93400" x="3379788" y="5351463"/>
          <p14:tracePt t="93403" x="3324225" y="5387975"/>
          <p14:tracePt t="93416" x="3306763" y="5397500"/>
          <p14:tracePt t="93419" x="3270250" y="5414963"/>
          <p14:tracePt t="93433" x="3260725" y="5424488"/>
          <p14:tracePt t="93434" x="3241675" y="5441950"/>
          <p14:tracePt t="93449" x="3232150" y="5451475"/>
          <p14:tracePt t="93451" x="3224213" y="5461000"/>
          <p14:tracePt t="93464" x="3214688" y="5461000"/>
          <p14:tracePt t="93478" x="3214688" y="5470525"/>
          <p14:tracePt t="93483" x="3214688" y="5478463"/>
          <p14:tracePt t="93494" x="3214688" y="5487988"/>
          <p14:tracePt t="93500" x="3214688" y="5497513"/>
          <p14:tracePt t="93511" x="3214688" y="5514975"/>
          <p14:tracePt t="93527" x="3214688" y="5534025"/>
          <p14:tracePt t="93542" x="3214688" y="5543550"/>
          <p14:tracePt t="93558" x="3224213" y="5551488"/>
          <p14:tracePt t="93574" x="3224213" y="5570538"/>
          <p14:tracePt t="93590" x="3224213" y="5588000"/>
          <p14:tracePt t="93595" x="3224213" y="5616575"/>
          <p14:tracePt t="93606" x="3224213" y="5624513"/>
          <p14:tracePt t="93611" x="3224213" y="5634038"/>
          <p14:tracePt t="93624" x="3224213" y="5643563"/>
          <p14:tracePt t="93657" x="3224213" y="5661025"/>
          <p14:tracePt t="93661" x="3224213" y="5670550"/>
          <p14:tracePt t="93673" x="3224213" y="5680075"/>
          <p14:tracePt t="93689" x="3232150" y="5680075"/>
          <p14:tracePt t="93705" x="3241675" y="5680075"/>
          <p14:tracePt t="93709" x="3270250" y="5680075"/>
          <p14:tracePt t="93721" x="3278188" y="5689600"/>
          <p14:tracePt t="93725" x="3287713" y="5689600"/>
          <p14:tracePt t="93737" x="3306763" y="5689600"/>
          <p14:tracePt t="93741" x="3324225" y="5689600"/>
          <p14:tracePt t="93753" x="3343275" y="5689600"/>
          <p14:tracePt t="93758" x="3360738" y="5689600"/>
          <p14:tracePt t="93769" x="3387725" y="5689600"/>
          <p14:tracePt t="93773" x="3416300" y="5689600"/>
          <p14:tracePt t="93785" x="3433763" y="5689600"/>
          <p14:tracePt t="93789" x="3443288" y="5689600"/>
          <p14:tracePt t="93801" x="3452813" y="5689600"/>
          <p14:tracePt t="93805" x="3460750" y="5689600"/>
          <p14:tracePt t="93818" x="3470275" y="5689600"/>
          <p14:tracePt t="94106" x="3479800" y="5689600"/>
          <p14:tracePt t="94866" x="3479800" y="5680075"/>
          <p14:tracePt t="94881" x="3479800" y="5670550"/>
          <p14:tracePt t="94885" x="3479800" y="5661025"/>
          <p14:tracePt t="94898" x="3479800" y="5653088"/>
          <p14:tracePt t="94930" x="3479800" y="5643563"/>
          <p14:tracePt t="94932" x="3479800" y="5634038"/>
          <p14:tracePt t="95026" x="3479800" y="5624513"/>
          <p14:tracePt t="95043" x="3479800" y="5607050"/>
          <p14:tracePt t="95058" x="3479800" y="5597525"/>
          <p14:tracePt t="95074" x="3479800" y="5588000"/>
          <p14:tracePt t="95140" x="3489325" y="5588000"/>
          <p14:tracePt t="95145" x="3489325" y="5580063"/>
          <p14:tracePt t="95220" x="3497263" y="5570538"/>
          <p14:tracePt t="95236" x="3506788" y="5561013"/>
          <p14:tracePt t="95240" x="3506788" y="5551488"/>
          <p14:tracePt t="95314" x="3516313" y="5534025"/>
          <p14:tracePt t="95348" x="3525838" y="5524500"/>
          <p14:tracePt t="95353" x="3533775" y="5524500"/>
          <p14:tracePt t="95364" x="3552825" y="5514975"/>
          <p14:tracePt t="95369" x="3552825" y="5507038"/>
          <p14:tracePt t="95380" x="3562350" y="5497513"/>
          <p14:tracePt t="95383" x="3570288" y="5487988"/>
          <p14:tracePt t="95410" x="3579813" y="5478463"/>
          <p14:tracePt t="95417" x="3589338" y="5478463"/>
          <p14:tracePt t="95427" x="3598863" y="5461000"/>
          <p14:tracePt t="95432" x="3606800" y="5451475"/>
          <p14:tracePt t="95448" x="3616325" y="5451475"/>
          <p14:tracePt t="95458" x="3635375" y="5451475"/>
          <p14:tracePt t="95475" x="3652838" y="5451475"/>
          <p14:tracePt t="95480" x="3671888" y="5441950"/>
          <p14:tracePt t="95490" x="3689350" y="5441950"/>
          <p14:tracePt t="95506" x="3698875" y="5441950"/>
          <p14:tracePt t="95511" x="3708400" y="5441950"/>
          <p14:tracePt t="95588" x="3716338" y="5434013"/>
          <p14:tracePt t="95604" x="3716338" y="5424488"/>
          <p14:tracePt t="95608" x="3716338" y="5414963"/>
          <p14:tracePt t="95619" x="3716338" y="5405438"/>
          <p14:tracePt t="95623" x="3716338" y="5387975"/>
          <p14:tracePt t="95651" x="3716338" y="5368925"/>
          <p14:tracePt t="95655" x="3716338" y="5351463"/>
          <p14:tracePt t="95667" x="3716338" y="5341938"/>
          <p14:tracePt t="95671" x="3716338" y="5332413"/>
          <p14:tracePt t="95683" x="3716338" y="5314950"/>
          <p14:tracePt t="95687" x="3716338" y="5305425"/>
          <p14:tracePt t="95716" x="3716338" y="5287963"/>
          <p14:tracePt t="95719" x="3725863" y="5278438"/>
          <p14:tracePt t="95732" x="3725863" y="5259388"/>
          <p14:tracePt t="95749" x="3725863" y="5241925"/>
          <p14:tracePt t="95764" x="3725863" y="5232400"/>
          <p14:tracePt t="95767" x="3725863" y="5222875"/>
          <p14:tracePt t="95780" x="3735388" y="5222875"/>
          <p14:tracePt t="95796" x="3735388" y="5214938"/>
          <p14:tracePt t="95812" x="3735388" y="5195888"/>
          <p14:tracePt t="95859" x="3735388" y="5186363"/>
          <p14:tracePt t="95875" x="3735388" y="5159375"/>
          <p14:tracePt t="95972" x="3735388" y="5149850"/>
          <p14:tracePt t="95989" x="3735388" y="5141913"/>
          <p14:tracePt t="96004" x="3735388" y="5132388"/>
          <p14:tracePt t="96412" x="3744913" y="5132388"/>
          <p14:tracePt t="96433" x="3744913" y="5159375"/>
          <p14:tracePt t="96442" x="3752850" y="5168900"/>
          <p14:tracePt t="96448" x="3752850" y="5186363"/>
          <p14:tracePt t="96458" x="3752850" y="5205413"/>
          <p14:tracePt t="96464" x="3762375" y="5251450"/>
          <p14:tracePt t="96480" x="3771900" y="5278438"/>
          <p14:tracePt t="96490" x="3771900" y="5305425"/>
          <p14:tracePt t="96495" x="3771900" y="5341938"/>
          <p14:tracePt t="96506" x="3781425" y="5351463"/>
          <p14:tracePt t="96511" x="3781425" y="5368925"/>
          <p14:tracePt t="96522" x="3781425" y="5387975"/>
          <p14:tracePt t="96527" x="3781425" y="5424488"/>
          <p14:tracePt t="96538" x="3781425" y="5434013"/>
          <p14:tracePt t="96543" x="3781425" y="5470525"/>
          <p14:tracePt t="96554" x="3781425" y="5497513"/>
          <p14:tracePt t="96558" x="3781425" y="5514975"/>
          <p14:tracePt t="96570" x="3781425" y="5534025"/>
          <p14:tracePt t="96574" x="3781425" y="5561013"/>
          <p14:tracePt t="96586" x="3781425" y="5588000"/>
          <p14:tracePt t="96590" x="3781425" y="5616575"/>
          <p14:tracePt t="96602" x="3781425" y="5624513"/>
          <p14:tracePt t="96606" x="3781425" y="5661025"/>
          <p14:tracePt t="96618" x="3781425" y="5680075"/>
          <p14:tracePt t="96622" x="3781425" y="5707063"/>
          <p14:tracePt t="96634" x="3781425" y="5753100"/>
          <p14:tracePt t="96638" x="3789363" y="5780088"/>
          <p14:tracePt t="96650" x="3789363" y="5789613"/>
          <p14:tracePt t="96654" x="3789363" y="5816600"/>
          <p14:tracePt t="96668" x="3789363" y="5853113"/>
          <p14:tracePt t="96672" x="3789363" y="5872163"/>
          <p14:tracePt t="96684" x="3789363" y="5889625"/>
          <p14:tracePt t="96688" x="3789363" y="5918200"/>
          <p14:tracePt t="96700" x="3789363" y="5935663"/>
          <p14:tracePt t="96704" x="3789363" y="5981700"/>
          <p14:tracePt t="96716" x="3789363" y="6008688"/>
          <p14:tracePt t="96720" x="3789363" y="6035675"/>
          <p14:tracePt t="96732" x="3789363" y="6054725"/>
          <p14:tracePt t="96736" x="3789363" y="6072188"/>
          <p14:tracePt t="96749" x="3789363" y="6108700"/>
          <p14:tracePt t="96752" x="3789363" y="6118225"/>
          <p14:tracePt t="96765" x="3789363" y="6137275"/>
          <p14:tracePt t="96782" x="3789363" y="6145213"/>
          <p14:tracePt t="96798" x="3789363" y="6154738"/>
          <p14:tracePt t="96800" x="3789363" y="6173788"/>
          <p14:tracePt t="96832" x="3789363" y="6181725"/>
          <p14:tracePt t="96845" x="3789363" y="6191250"/>
          <p14:tracePt t="96849" x="3789363" y="6200775"/>
          <p14:tracePt t="96861" x="3808413" y="6218238"/>
          <p14:tracePt t="96879" x="3817938" y="6227763"/>
          <p14:tracePt t="96894" x="3854450" y="6264275"/>
          <p14:tracePt t="96899" x="3854450" y="6273800"/>
          <p14:tracePt t="96909" x="3862388" y="6273800"/>
          <p14:tracePt t="96914" x="3890963" y="6291263"/>
          <p14:tracePt t="96924" x="3908425" y="6291263"/>
          <p14:tracePt t="96930" x="3944938" y="6300788"/>
          <p14:tracePt t="96940" x="3971925" y="6310313"/>
          <p14:tracePt t="96947" x="4027488" y="6327775"/>
          <p14:tracePt t="96956" x="4073525" y="6356350"/>
          <p14:tracePt t="96961" x="4119563" y="6373813"/>
          <p14:tracePt t="96972" x="4137025" y="6392863"/>
          <p14:tracePt t="96977" x="4192588" y="6410325"/>
          <p14:tracePt t="96988" x="4237038" y="6429375"/>
          <p14:tracePt t="96993" x="4273550" y="6437313"/>
          <p14:tracePt t="97004" x="4338638" y="6446838"/>
          <p14:tracePt t="97008" x="4383088" y="6465888"/>
          <p14:tracePt t="97020" x="4438650" y="6465888"/>
          <p14:tracePt t="97024" x="4465638" y="6473825"/>
          <p14:tracePt t="97036" x="4511675" y="6473825"/>
          <p14:tracePt t="97040" x="4584700" y="6473825"/>
          <p14:tracePt t="97052" x="4621213" y="6473825"/>
          <p14:tracePt t="97056" x="4648200" y="6473825"/>
          <p14:tracePt t="97068" x="4703763" y="6473825"/>
          <p14:tracePt t="97072" x="4757738" y="6473825"/>
          <p14:tracePt t="97084" x="4821238" y="6473825"/>
          <p14:tracePt t="97088" x="4876800" y="6473825"/>
          <p14:tracePt t="97100" x="4932363" y="6473825"/>
          <p14:tracePt t="97104" x="4976813" y="6473825"/>
          <p14:tracePt t="97116" x="5013325" y="6473825"/>
          <p14:tracePt t="97120" x="5059363" y="6456363"/>
          <p14:tracePt t="97132" x="5095875" y="6446838"/>
          <p14:tracePt t="97136" x="5132388" y="6437313"/>
          <p14:tracePt t="97148" x="5151438" y="6429375"/>
          <p14:tracePt t="97152" x="5168900" y="6419850"/>
          <p14:tracePt t="97164" x="5195888" y="6392863"/>
          <p14:tracePt t="97168" x="5214938" y="6383338"/>
          <p14:tracePt t="97181" x="5251450" y="6346825"/>
          <p14:tracePt t="97184" x="5260975" y="6337300"/>
          <p14:tracePt t="97198" x="5268913" y="6319838"/>
          <p14:tracePt t="97200" x="5278438" y="6300788"/>
          <p14:tracePt t="97214" x="5297488" y="6273800"/>
          <p14:tracePt t="97217" x="5297488" y="6246813"/>
          <p14:tracePt t="97230" x="5305425" y="6227763"/>
          <p14:tracePt t="97232" x="5305425" y="6210300"/>
          <p14:tracePt t="97246" x="5305425" y="6154738"/>
          <p14:tracePt t="97252" x="5305425" y="6127750"/>
          <p14:tracePt t="97263" x="5305425" y="6081713"/>
          <p14:tracePt t="97267" x="5305425" y="6064250"/>
          <p14:tracePt t="97278" x="5305425" y="6035675"/>
          <p14:tracePt t="97282" x="5297488" y="5981700"/>
          <p14:tracePt t="97294" x="5297488" y="5962650"/>
          <p14:tracePt t="97298" x="5260975" y="5908675"/>
          <p14:tracePt t="97309" x="5260975" y="5889625"/>
          <p14:tracePt t="97315" x="5232400" y="5853113"/>
          <p14:tracePt t="97325" x="5224463" y="5835650"/>
          <p14:tracePt t="97332" x="5214938" y="5799138"/>
          <p14:tracePt t="97341" x="5195888" y="5762625"/>
          <p14:tracePt t="97347" x="5195888" y="5726113"/>
          <p14:tracePt t="97357" x="5187950" y="5689600"/>
          <p14:tracePt t="97361" x="5187950" y="5661025"/>
          <p14:tracePt t="97372" x="5168900" y="5624513"/>
          <p14:tracePt t="97377" x="5159375" y="5588000"/>
          <p14:tracePt t="97389" x="5151438" y="5561013"/>
          <p14:tracePt t="97394" x="5132388" y="5534025"/>
          <p14:tracePt t="97404" x="5122863" y="5497513"/>
          <p14:tracePt t="97409" x="5105400" y="5478463"/>
          <p14:tracePt t="97421" x="5078413" y="5434013"/>
          <p14:tracePt t="97425" x="5049838" y="5405438"/>
          <p14:tracePt t="97437" x="5032375" y="5387975"/>
          <p14:tracePt t="97441" x="5005388" y="5351463"/>
          <p14:tracePt t="97452" x="4986338" y="5332413"/>
          <p14:tracePt t="97457" x="4949825" y="5314950"/>
          <p14:tracePt t="97469" x="4913313" y="5305425"/>
          <p14:tracePt t="97473" x="4867275" y="5259388"/>
          <p14:tracePt t="97484" x="4840288" y="5251450"/>
          <p14:tracePt t="97488" x="4803775" y="5222875"/>
          <p14:tracePt t="97500" x="4767263" y="5205413"/>
          <p14:tracePt t="97504" x="4757738" y="5195888"/>
          <p14:tracePt t="97517" x="4730750" y="5186363"/>
          <p14:tracePt t="97520" x="4703763" y="5168900"/>
          <p14:tracePt t="97532" x="4694238" y="5168900"/>
          <p14:tracePt t="97536" x="4675188" y="5159375"/>
          <p14:tracePt t="97548" x="4667250" y="5159375"/>
          <p14:tracePt t="97552" x="4657725" y="5159375"/>
          <p14:tracePt t="97974" x="4648200" y="5149850"/>
          <p14:tracePt t="97988" x="4638675" y="5141913"/>
          <p14:tracePt t="98133" x="4638675" y="5132388"/>
          <p14:tracePt t="98148" x="4611688" y="5141913"/>
          <p14:tracePt t="98153" x="4565650" y="5186363"/>
          <p14:tracePt t="98167" x="4511675" y="5241925"/>
          <p14:tracePt t="98171" x="4456113" y="5324475"/>
          <p14:tracePt t="98183" x="4419600" y="5387975"/>
          <p14:tracePt t="98187" x="4383088" y="5451475"/>
          <p14:tracePt t="98199" x="4346575" y="5478463"/>
          <p14:tracePt t="98203" x="4329113" y="5524500"/>
          <p14:tracePt t="98215" x="4302125" y="5570538"/>
          <p14:tracePt t="98233" x="4302125" y="5588000"/>
          <p14:tracePt t="98234" x="4302125" y="5616575"/>
          <p14:tracePt t="98248" x="4302125" y="5634038"/>
          <p14:tracePt t="98251" x="4302125" y="5653088"/>
          <p14:tracePt t="98264" x="4302125" y="5670550"/>
          <p14:tracePt t="98267" x="4302125" y="5697538"/>
          <p14:tracePt t="98280" x="4302125" y="5716588"/>
          <p14:tracePt t="98282" x="4302125" y="5734050"/>
          <p14:tracePt t="98295" x="4310063" y="5753100"/>
          <p14:tracePt t="98299" x="4346575" y="5789613"/>
          <p14:tracePt t="98310" x="4375150" y="5799138"/>
          <p14:tracePt t="98315" x="4419600" y="5807075"/>
          <p14:tracePt t="98327" x="4465638" y="5835650"/>
          <p14:tracePt t="98332" x="4538663" y="5835650"/>
          <p14:tracePt t="98344" x="4575175" y="5843588"/>
          <p14:tracePt t="98348" x="4611688" y="5843588"/>
          <p14:tracePt t="98359" x="4638675" y="5843588"/>
          <p14:tracePt t="98365" x="4667250" y="5843588"/>
          <p14:tracePt t="98375" x="4703763" y="5843588"/>
          <p14:tracePt t="98380" x="4740275" y="5843588"/>
          <p14:tracePt t="98391" x="4767263" y="5843588"/>
          <p14:tracePt t="98395" x="4776788" y="5843588"/>
          <p14:tracePt t="98407" x="4794250" y="5843588"/>
          <p14:tracePt t="98423" x="4813300" y="5843588"/>
          <p14:tracePt t="98427" x="4821238" y="5843588"/>
          <p14:tracePt t="98439" x="4830763" y="5843588"/>
          <p14:tracePt t="98444" x="4857750" y="5835650"/>
          <p14:tracePt t="98455" x="4867275" y="5826125"/>
          <p14:tracePt t="98470" x="4876800" y="5799138"/>
          <p14:tracePt t="98474" x="4886325" y="5780088"/>
          <p14:tracePt t="98486" x="4886325" y="5762625"/>
          <p14:tracePt t="98490" x="4886325" y="5743575"/>
          <p14:tracePt t="98502" x="4895850" y="5716588"/>
          <p14:tracePt t="98506" x="4903788" y="5697538"/>
          <p14:tracePt t="98518" x="4903788" y="5680075"/>
          <p14:tracePt t="98522" x="4903788" y="5653088"/>
          <p14:tracePt t="98534" x="4903788" y="5624513"/>
          <p14:tracePt t="98538" x="4903788" y="5607050"/>
          <p14:tracePt t="98550" x="4903788" y="5570538"/>
          <p14:tracePt t="98554" x="4903788" y="5543550"/>
          <p14:tracePt t="98569" x="4903788" y="5524500"/>
          <p14:tracePt t="98572" x="4903788" y="5514975"/>
          <p14:tracePt t="98585" x="4903788" y="5497513"/>
          <p14:tracePt t="98601" x="4903788" y="5487988"/>
          <p14:tracePt t="98602" x="4903788" y="5470525"/>
          <p14:tracePt t="98616" x="4903788" y="5461000"/>
          <p14:tracePt t="98619" x="4903788" y="5451475"/>
          <p14:tracePt t="98648" x="4895850" y="5434013"/>
          <p14:tracePt t="98651" x="4886325" y="5424488"/>
          <p14:tracePt t="98744" x="4876800" y="5424488"/>
          <p14:tracePt t="98760" x="4867275" y="5424488"/>
          <p14:tracePt t="99000" x="4857750" y="5424488"/>
          <p14:tracePt t="99004" x="4840288" y="5424488"/>
          <p14:tracePt t="99017" x="4830763" y="5424488"/>
          <p14:tracePt t="99021" x="4821238" y="5424488"/>
          <p14:tracePt t="99034" x="4813300" y="5424488"/>
          <p14:tracePt t="99037" x="4803775" y="5424488"/>
          <p14:tracePt t="99051" x="4784725" y="5424488"/>
          <p14:tracePt t="99064" x="4776788" y="5424488"/>
          <p14:tracePt t="99067" x="4757738" y="5424488"/>
          <p14:tracePt t="99080" x="4748213" y="5424488"/>
          <p14:tracePt t="99082" x="4721225" y="5424488"/>
          <p14:tracePt t="99095" x="4721225" y="5414963"/>
          <p14:tracePt t="99098" x="4711700" y="5397500"/>
          <p14:tracePt t="99112" x="4703763" y="5397500"/>
          <p14:tracePt t="99115" x="4684713" y="5397500"/>
          <p14:tracePt t="99127" x="4675188" y="5387975"/>
          <p14:tracePt t="99143" x="4667250" y="5378450"/>
          <p14:tracePt t="99147" x="4657725" y="5378450"/>
          <p14:tracePt t="99158" x="4648200" y="5368925"/>
          <p14:tracePt t="99174" x="4648200" y="5360988"/>
          <p14:tracePt t="99180" x="4638675" y="5360988"/>
          <p14:tracePt t="99190" x="4630738" y="5360988"/>
          <p14:tracePt t="99195" x="4621213" y="5351463"/>
          <p14:tracePt t="99206" x="4611688" y="5341938"/>
          <p14:tracePt t="99212" x="4602163" y="5324475"/>
          <p14:tracePt t="99222" x="4584700" y="5314950"/>
          <p14:tracePt t="99238" x="4575175" y="5295900"/>
          <p14:tracePt t="99245" x="4565650" y="5287963"/>
          <p14:tracePt t="99256" x="4565650" y="5278438"/>
          <p14:tracePt t="99260" x="4557713" y="5268913"/>
          <p14:tracePt t="99272" x="4548188" y="5268913"/>
          <p14:tracePt t="99288" x="4538663" y="5251450"/>
          <p14:tracePt t="99303" x="4529138" y="5241925"/>
          <p14:tracePt t="99414" x="4521200" y="5241925"/>
          <p14:tracePt t="99432" x="4511675" y="5232400"/>
          <p14:tracePt t="99448" x="4492625" y="5232400"/>
          <p14:tracePt t="99495" x="4475163" y="5232400"/>
          <p14:tracePt t="99526" x="4465638" y="5232400"/>
          <p14:tracePt t="99609" x="4448175" y="5232400"/>
          <p14:tracePt t="99624" x="4438650" y="5232400"/>
          <p14:tracePt t="99640" x="4429125" y="5232400"/>
          <p14:tracePt t="99835" x="4411663" y="5251450"/>
          <p14:tracePt t="99850" x="4411663" y="5259388"/>
          <p14:tracePt t="99978" x="4411663" y="5268913"/>
          <p14:tracePt t="100346" x="4411663" y="5287963"/>
          <p14:tracePt t="100379" x="4411663" y="5295900"/>
          <p14:tracePt t="100395" x="4411663" y="5314950"/>
          <p14:tracePt t="100410" x="4411663" y="5324475"/>
          <p14:tracePt t="100522" x="4411663" y="5332413"/>
          <p14:tracePt t="100527" x="4411663" y="5341938"/>
          <p14:tracePt t="100542" x="4411663" y="5351463"/>
          <p14:tracePt t="100794" x="4411663" y="5360988"/>
          <p14:tracePt t="100811" x="4411663" y="5368925"/>
          <p14:tracePt t="100824" x="4411663" y="5387975"/>
          <p14:tracePt t="100840" x="4411663" y="5397500"/>
          <p14:tracePt t="100846" x="4411663" y="5405438"/>
          <p14:tracePt t="100872" x="4411663" y="5424488"/>
          <p14:tracePt t="100876" x="4411663" y="5434013"/>
          <p14:tracePt t="100894" x="4411663" y="5470525"/>
          <p14:tracePt t="100905" x="4411663" y="5487988"/>
          <p14:tracePt t="100909" x="4411663" y="5497513"/>
          <p14:tracePt t="100921" x="4411663" y="5507038"/>
          <p14:tracePt t="100937" x="4411663" y="5514975"/>
          <p14:tracePt t="100953" x="4411663" y="5534025"/>
          <p14:tracePt t="100957" x="4411663" y="5543550"/>
          <p14:tracePt t="100969" x="4411663" y="5561013"/>
          <p14:tracePt t="100972" x="4411663" y="5570538"/>
          <p14:tracePt t="100985" x="4411663" y="5580063"/>
          <p14:tracePt t="100989" x="4411663" y="5616575"/>
          <p14:tracePt t="101001" x="4402138" y="5624513"/>
          <p14:tracePt t="101005" x="4392613" y="5653088"/>
          <p14:tracePt t="101017" x="4375150" y="5670550"/>
          <p14:tracePt t="101021" x="4365625" y="5697538"/>
          <p14:tracePt t="101032" x="4356100" y="5707063"/>
          <p14:tracePt t="101037" x="4356100" y="5726113"/>
          <p14:tracePt t="101049" x="4346575" y="5734050"/>
          <p14:tracePt t="101053" x="4346575" y="5743575"/>
          <p14:tracePt t="101066" x="4338638" y="5762625"/>
          <p14:tracePt t="101081" x="4338638" y="5789613"/>
          <p14:tracePt t="101085" x="4338638" y="5799138"/>
          <p14:tracePt t="101098" x="4329113" y="5816600"/>
          <p14:tracePt t="101114" x="4329113" y="5835650"/>
          <p14:tracePt t="101130" x="4329113" y="5862638"/>
          <p14:tracePt t="101132" x="4319588" y="5881688"/>
          <p14:tracePt t="101145" x="4319588" y="5899150"/>
          <p14:tracePt t="101148" x="4319588" y="5908675"/>
          <p14:tracePt t="101160" x="4319588" y="5945188"/>
          <p14:tracePt t="101180" x="4319588" y="5962650"/>
          <p14:tracePt t="101182" x="4319588" y="5991225"/>
          <p14:tracePt t="101196" x="4329113" y="6027738"/>
          <p14:tracePt t="101198" x="4346575" y="6045200"/>
          <p14:tracePt t="101211" x="4365625" y="6072188"/>
          <p14:tracePt t="101214" x="4375150" y="6072188"/>
          <p14:tracePt t="101226" x="4383088" y="6081713"/>
          <p14:tracePt t="101230" x="4383088" y="6091238"/>
          <p14:tracePt t="101243" x="4392613" y="6108700"/>
          <p14:tracePt t="101247" x="4402138" y="6118225"/>
          <p14:tracePt t="101259" x="4411663" y="6118225"/>
          <p14:tracePt t="101263" x="4438650" y="6118225"/>
          <p14:tracePt t="101274" x="4456113" y="6118225"/>
          <p14:tracePt t="101280" x="4484688" y="6118225"/>
          <p14:tracePt t="101290" x="4502150" y="6118225"/>
          <p14:tracePt t="101296" x="4521200" y="6118225"/>
          <p14:tracePt t="101306" x="4538663" y="6137275"/>
          <p14:tracePt t="101311" x="4548188" y="6137275"/>
          <p14:tracePt t="101322" x="4575175" y="6137275"/>
          <p14:tracePt t="101338" x="4602163" y="6137275"/>
          <p14:tracePt t="101344" x="4611688" y="6137275"/>
          <p14:tracePt t="101354" x="4630738" y="6137275"/>
          <p14:tracePt t="101359" x="4638675" y="6137275"/>
          <p14:tracePt t="101370" x="4648200" y="6137275"/>
          <p14:tracePt t="101375" x="4667250" y="6137275"/>
          <p14:tracePt t="101386" x="4684713" y="6137275"/>
          <p14:tracePt t="101390" x="4703763" y="6137275"/>
          <p14:tracePt t="101403" x="4711700" y="6137275"/>
          <p14:tracePt t="101406" x="4740275" y="6137275"/>
          <p14:tracePt t="101418" x="4757738" y="6137275"/>
          <p14:tracePt t="101423" x="4767263" y="6137275"/>
          <p14:tracePt t="101451" x="4776788" y="6137275"/>
          <p14:tracePt t="101514" x="4794250" y="6137275"/>
          <p14:tracePt t="101596" x="4784725" y="6137275"/>
          <p14:tracePt t="101611" x="4776788" y="6137275"/>
          <p14:tracePt t="101617" x="4740275" y="6137275"/>
          <p14:tracePt t="101626" x="4730750" y="6137275"/>
          <p14:tracePt t="101630" x="4721225" y="6137275"/>
          <p14:tracePt t="101643" x="4703763" y="6137275"/>
          <p14:tracePt t="101647" x="4684713" y="6137275"/>
          <p14:tracePt t="101659" x="4667250" y="6137275"/>
          <p14:tracePt t="101663" x="4648200" y="6145213"/>
          <p14:tracePt t="101674" x="4638675" y="6145213"/>
          <p14:tracePt t="101680" x="4630738" y="6154738"/>
          <p14:tracePt t="101690" x="4611688" y="6154738"/>
          <p14:tracePt t="101706" x="4602163" y="6154738"/>
          <p14:tracePt t="101723" x="4584700" y="6154738"/>
          <p14:tracePt t="101739" x="4575175" y="6154738"/>
          <p14:tracePt t="101744" x="4565650" y="6154738"/>
          <p14:tracePt t="101755" x="4548188" y="6154738"/>
          <p14:tracePt t="101771" x="4538663" y="6145213"/>
          <p14:tracePt t="101787" x="4529138" y="6137275"/>
          <p14:tracePt t="101791" x="4521200" y="6137275"/>
          <p14:tracePt t="101802" x="4511675" y="6108700"/>
          <p14:tracePt t="101819" x="4502150" y="6091238"/>
          <p14:tracePt t="101823" x="4492625" y="6081713"/>
          <p14:tracePt t="101835" x="4492625" y="6064250"/>
          <p14:tracePt t="101839" x="4465638" y="6018213"/>
          <p14:tracePt t="101851" x="4448175" y="5999163"/>
          <p14:tracePt t="101855" x="4448175" y="5991225"/>
          <p14:tracePt t="101867" x="4438650" y="5972175"/>
          <p14:tracePt t="101879" x="4429125" y="5962650"/>
          <p14:tracePt t="101882" x="4429125" y="5954713"/>
          <p14:tracePt t="101886" x="4419600" y="5926138"/>
          <p14:tracePt t="101915" x="4411663" y="5926138"/>
          <p14:tracePt t="101918" x="4411663" y="5918200"/>
          <p14:tracePt t="101948" x="4411663" y="5908675"/>
          <p14:tracePt t="101964" x="4411663" y="5899150"/>
          <p14:tracePt t="101980" x="4402138" y="5889625"/>
          <p14:tracePt t="102172" x="4402138" y="5908675"/>
          <p14:tracePt t="102188" x="4402138" y="5918200"/>
          <p14:tracePt t="102192" x="4402138" y="5926138"/>
          <p14:tracePt t="102204" x="4402138" y="5935663"/>
          <p14:tracePt t="102220" x="4402138" y="5954713"/>
          <p14:tracePt t="102235" x="4402138" y="5962650"/>
          <p14:tracePt t="102251" x="4402138" y="5972175"/>
          <p14:tracePt t="102267" x="4402138" y="5981700"/>
          <p14:tracePt t="102271" x="4402138" y="5991225"/>
          <p14:tracePt t="102283" x="4402138" y="5999163"/>
          <p14:tracePt t="102299" x="4402138" y="6008688"/>
          <p14:tracePt t="102304" x="4402138" y="6018213"/>
          <p14:tracePt t="102315" x="4411663" y="6027738"/>
          <p14:tracePt t="102332" x="4411663" y="6035675"/>
          <p14:tracePt t="102335" x="4411663" y="6045200"/>
          <p14:tracePt t="102412" x="4419600" y="6054725"/>
          <p14:tracePt t="102428" x="4419600" y="6064250"/>
          <p14:tracePt t="102433" x="4438650" y="6072188"/>
          <p14:tracePt t="102506" x="4438650" y="6081713"/>
          <p14:tracePt t="102522" x="4438650" y="6091238"/>
          <p14:tracePt t="102589" x="4438650" y="6100763"/>
          <p14:tracePt t="102602" x="4448175" y="6108700"/>
          <p14:tracePt t="102781" x="4448175" y="6118225"/>
          <p14:tracePt t="102974" x="4448175" y="6127750"/>
          <p14:tracePt t="102990" x="4448175" y="6137275"/>
          <p14:tracePt t="102994" x="4438650" y="6137275"/>
          <p14:tracePt t="103036" x="4429125" y="6154738"/>
          <p14:tracePt t="103052" x="4419600" y="6173788"/>
          <p14:tracePt t="103068" x="4419600" y="6181725"/>
          <p14:tracePt t="103084" x="4411663" y="6191250"/>
          <p14:tracePt t="103133" x="4411663" y="6200775"/>
          <p14:tracePt t="103150" x="4411663" y="6210300"/>
          <p14:tracePt t="103166" x="4411663" y="6218238"/>
          <p14:tracePt t="103246" x="4411663" y="6227763"/>
          <p14:tracePt t="103261" x="4411663" y="6237288"/>
          <p14:tracePt t="103278" x="4411663" y="6246813"/>
          <p14:tracePt t="103292" x="4411663" y="6254750"/>
          <p14:tracePt t="103308" x="4411663" y="6264275"/>
          <p14:tracePt t="103422" x="4411663" y="6273800"/>
          <p14:tracePt t="104358" x="4411663" y="6264275"/>
          <p14:tracePt t="104375" x="4402138" y="6254750"/>
          <p14:tracePt t="104391" x="4402138" y="6246813"/>
          <p14:tracePt t="104407" x="4402138" y="6227763"/>
          <p14:tracePt t="104423" x="4402138" y="6210300"/>
          <p14:tracePt t="104427" x="4402138" y="6200775"/>
          <p14:tracePt t="104439" x="4419600" y="6181725"/>
          <p14:tracePt t="104443" x="4456113" y="6154738"/>
          <p14:tracePt t="104455" x="4475163" y="6145213"/>
          <p14:tracePt t="104460" x="4529138" y="6108700"/>
          <p14:tracePt t="104471" x="4538663" y="6108700"/>
          <p14:tracePt t="104476" x="4565650" y="6091238"/>
          <p14:tracePt t="104486" x="4630738" y="6054725"/>
          <p14:tracePt t="104490" x="4675188" y="6027738"/>
          <p14:tracePt t="104502" x="4703763" y="6018213"/>
          <p14:tracePt t="104506" x="4730750" y="6008688"/>
          <p14:tracePt t="104518" x="4767263" y="5999163"/>
          <p14:tracePt t="104522" x="4803775" y="5991225"/>
          <p14:tracePt t="104534" x="4821238" y="5981700"/>
          <p14:tracePt t="104538" x="4840288" y="5962650"/>
          <p14:tracePt t="104550" x="4886325" y="5954713"/>
          <p14:tracePt t="104554" x="4903788" y="5954713"/>
          <p14:tracePt t="104566" x="4932363" y="5935663"/>
          <p14:tracePt t="104570" x="4949825" y="5926138"/>
          <p14:tracePt t="104582" x="4976813" y="5918200"/>
          <p14:tracePt t="104586" x="4995863" y="5918200"/>
          <p14:tracePt t="104598" x="5041900" y="5908675"/>
          <p14:tracePt t="104602" x="5059363" y="5908675"/>
          <p14:tracePt t="104614" x="5105400" y="5899150"/>
          <p14:tracePt t="104619" x="5122863" y="5889625"/>
          <p14:tracePt t="104631" x="5178425" y="5889625"/>
          <p14:tracePt t="104634" x="5224463" y="5853113"/>
          <p14:tracePt t="104647" x="5241925" y="5843588"/>
          <p14:tracePt t="104650" x="5260975" y="5843588"/>
          <p14:tracePt t="104664" x="5268913" y="5843588"/>
          <p14:tracePt t="104666" x="5278438" y="5835650"/>
          <p14:tracePt t="104680" x="5287963" y="5835650"/>
          <p14:tracePt t="104682" x="5314950" y="5835650"/>
          <p14:tracePt t="104696" x="5341938" y="5826125"/>
          <p14:tracePt t="104698" x="5351463" y="5816600"/>
          <p14:tracePt t="104712" x="5378450" y="5816600"/>
          <p14:tracePt t="104715" x="5414963" y="5807075"/>
          <p14:tracePt t="104726" x="5443538" y="5780088"/>
          <p14:tracePt t="104743" x="5487988" y="5753100"/>
          <p14:tracePt t="104747" x="5497513" y="5743575"/>
          <p14:tracePt t="104759" x="5507038" y="5743575"/>
          <p14:tracePt t="104764" x="5507038" y="5734050"/>
          <p14:tracePt t="104775" x="5516563" y="5734050"/>
          <p14:tracePt t="104780" x="5524500" y="5734050"/>
          <p14:tracePt t="104822" x="5534025" y="5726113"/>
          <p14:tracePt t="104872" x="5553075" y="5726113"/>
          <p14:tracePt t="104908" x="5553075" y="5734050"/>
          <p14:tracePt t="104920" x="5553075" y="5770563"/>
          <p14:tracePt t="104924" x="5553075" y="5780088"/>
          <p14:tracePt t="104936" x="5553075" y="5789613"/>
          <p14:tracePt t="104940" x="5553075" y="5799138"/>
          <p14:tracePt t="104952" x="5553075" y="5807075"/>
          <p14:tracePt t="104967" x="5553075" y="5816600"/>
          <p14:tracePt t="104983" x="5561013" y="5816600"/>
          <p14:tracePt t="104999" x="5570538" y="5816600"/>
          <p14:tracePt t="105016" x="5580063" y="5835650"/>
          <p14:tracePt t="105019" x="5597525" y="5835650"/>
          <p14:tracePt t="105031" x="5626100" y="5835650"/>
          <p14:tracePt t="105035" x="5634038" y="5835650"/>
          <p14:tracePt t="105048" x="5653088" y="5835650"/>
          <p14:tracePt t="105051" x="5662613" y="5835650"/>
          <p14:tracePt t="105064" x="5670550" y="5835650"/>
          <p14:tracePt t="105066" x="5680075" y="5835650"/>
          <p14:tracePt t="105080" x="5689600" y="5835650"/>
          <p14:tracePt t="105164" x="5699125" y="5835650"/>
          <p14:tracePt t="105192" x="5708650" y="5835650"/>
          <p14:tracePt t="105224" x="5716588" y="5835650"/>
          <p14:tracePt t="105228" x="5726113" y="5835650"/>
          <p14:tracePt t="105240" x="5735638" y="5835650"/>
          <p14:tracePt t="105245" x="5745163" y="5835650"/>
          <p14:tracePt t="105256" x="5762625" y="5835650"/>
          <p14:tracePt t="105262" x="5772150" y="5835650"/>
          <p14:tracePt t="105271" x="5781675" y="5835650"/>
          <p14:tracePt t="105276" x="5789613" y="5835650"/>
          <p14:tracePt t="105303" x="5799138" y="5835650"/>
          <p14:tracePt t="105319" x="5808663" y="5835650"/>
          <p14:tracePt t="105335" x="5818188" y="5835650"/>
          <p14:tracePt t="105367" x="5826125" y="5835650"/>
          <p14:tracePt t="105371" x="5835650" y="5835650"/>
          <p14:tracePt t="105399" x="5845175" y="5835650"/>
          <p14:tracePt t="105417" x="5854700" y="5835650"/>
          <p14:tracePt t="105420" x="5862638" y="5835650"/>
          <p14:tracePt t="105432" x="5872163" y="5835650"/>
          <p14:tracePt t="105448" x="5891213" y="5835650"/>
          <p14:tracePt t="105451" x="5908675" y="5835650"/>
          <p14:tracePt t="105464" x="5918200" y="5835650"/>
          <p14:tracePt t="105467" x="5945188" y="5835650"/>
          <p14:tracePt t="105481" x="5954713" y="5835650"/>
          <p14:tracePt t="105482" x="5972175" y="5835650"/>
          <p14:tracePt t="105496" x="5981700" y="5835650"/>
          <p14:tracePt t="105511" x="5991225" y="5835650"/>
          <p14:tracePt t="105514" x="6000750" y="5835650"/>
          <p14:tracePt t="105527" x="6008688" y="5835650"/>
          <p14:tracePt t="105531" x="6037263" y="5835650"/>
          <p14:tracePt t="105543" x="6054725" y="5835650"/>
          <p14:tracePt t="105548" x="6081713" y="5835650"/>
          <p14:tracePt t="105559" x="6091238" y="5835650"/>
          <p14:tracePt t="105564" x="6110288" y="5835650"/>
          <p14:tracePt t="105575" x="6137275" y="5835650"/>
          <p14:tracePt t="105581" x="6146800" y="5835650"/>
          <p14:tracePt t="105591" x="6164263" y="5835650"/>
          <p14:tracePt t="105606" x="6191250" y="5835650"/>
          <p14:tracePt t="105610" x="6200775" y="5835650"/>
          <p14:tracePt t="105623" x="6219825" y="5835650"/>
          <p14:tracePt t="105627" x="6227763" y="5835650"/>
          <p14:tracePt t="105638" x="6246813" y="5835650"/>
          <p14:tracePt t="105643" x="6264275" y="5835650"/>
          <p14:tracePt t="105654" x="6273800" y="5835650"/>
          <p14:tracePt t="105660" x="6292850" y="5835650"/>
          <p14:tracePt t="105671" x="6337300" y="5835650"/>
          <p14:tracePt t="105675" x="6365875" y="5835650"/>
          <p14:tracePt t="105688" x="6373813" y="5835650"/>
          <p14:tracePt t="105695" x="6392863" y="5835650"/>
          <p14:tracePt t="105705" x="6410325" y="5835650"/>
          <p14:tracePt t="105712" x="6429375" y="5835650"/>
          <p14:tracePt t="105726" x="6446838" y="5835650"/>
          <p14:tracePt t="105737" x="6465888" y="5835650"/>
          <p14:tracePt t="105741" x="6483350" y="5835650"/>
          <p14:tracePt t="105753" x="6511925" y="5835650"/>
          <p14:tracePt t="105757" x="6529388" y="5835650"/>
          <p14:tracePt t="105769" x="6557963" y="5835650"/>
          <p14:tracePt t="105773" x="6594475" y="5835650"/>
          <p14:tracePt t="105789" x="6611938" y="5835650"/>
          <p14:tracePt t="105801" x="6621463" y="5835650"/>
          <p14:tracePt t="105805" x="6648450" y="5835650"/>
          <p14:tracePt t="105817" x="6657975" y="5835650"/>
          <p14:tracePt t="105821" x="6675438" y="5835650"/>
          <p14:tracePt t="105833" x="6694488" y="5835650"/>
          <p14:tracePt t="105837" x="6731000" y="5835650"/>
          <p14:tracePt t="105849" x="6748463" y="5835650"/>
          <p14:tracePt t="105853" x="6804025" y="5835650"/>
          <p14:tracePt t="105866" x="6831013" y="5835650"/>
          <p14:tracePt t="105869" x="6858000" y="5835650"/>
          <p14:tracePt t="105882" x="6877050" y="5835650"/>
          <p14:tracePt t="105885" x="6904038" y="5835650"/>
          <p14:tracePt t="105898" x="6913563" y="5835650"/>
          <p14:tracePt t="105901" x="6931025" y="5835650"/>
          <p14:tracePt t="105914" x="6940550" y="5835650"/>
          <p14:tracePt t="105918" x="6959600" y="5835650"/>
          <p14:tracePt t="105930" x="6967538" y="5835650"/>
          <p14:tracePt t="105933" x="6977063" y="5835650"/>
          <p14:tracePt t="105946" x="6986588" y="5835650"/>
          <p14:tracePt t="105961" x="6996113" y="5835650"/>
          <p14:tracePt t="105965" x="7004050" y="5835650"/>
          <p14:tracePt t="105976" x="7023100" y="5835650"/>
          <p14:tracePt t="105993" x="7032625" y="5835650"/>
          <p14:tracePt t="105998" x="7040563" y="5835650"/>
          <p14:tracePt t="106025" x="7050088" y="5835650"/>
          <p14:tracePt t="106040" x="7069138" y="5835650"/>
          <p14:tracePt t="106057" x="7096125" y="5835650"/>
          <p14:tracePt t="106062" x="7113588" y="5835650"/>
          <p14:tracePt t="106072" x="7132638" y="5835650"/>
          <p14:tracePt t="106077" x="7142163" y="5835650"/>
          <p14:tracePt t="106088" x="7159625" y="5835650"/>
          <p14:tracePt t="106093" x="7178675" y="5835650"/>
          <p14:tracePt t="106104" x="7205663" y="5835650"/>
          <p14:tracePt t="106109" x="7215188" y="5835650"/>
          <p14:tracePt t="106120" x="7251700" y="5835650"/>
          <p14:tracePt t="106124" x="7278688" y="5835650"/>
          <p14:tracePt t="106136" x="7296150" y="5826125"/>
          <p14:tracePt t="106140" x="7315200" y="5826125"/>
          <p14:tracePt t="106152" x="7342188" y="5826125"/>
          <p14:tracePt t="106156" x="7351713" y="5826125"/>
          <p14:tracePt t="106168" x="7361238" y="5826125"/>
          <p14:tracePt t="106172" x="7370763" y="5816600"/>
          <p14:tracePt t="106184" x="7378700" y="5816600"/>
          <p14:tracePt t="106188" x="7397750" y="5816600"/>
          <p14:tracePt t="106200" x="7415213" y="5807075"/>
          <p14:tracePt t="106204" x="7461250" y="5807075"/>
          <p14:tracePt t="106216" x="7497763" y="5807075"/>
          <p14:tracePt t="106220" x="7534275" y="5807075"/>
          <p14:tracePt t="106232" x="7589838" y="5807075"/>
          <p14:tracePt t="106236" x="7607300" y="5807075"/>
          <p14:tracePt t="106248" x="7643813" y="5807075"/>
          <p14:tracePt t="106252" x="7653338" y="5807075"/>
          <p14:tracePt t="106265" x="7670800" y="5807075"/>
          <p14:tracePt t="106268" x="7699375" y="5807075"/>
          <p14:tracePt t="106281" x="7735888" y="5807075"/>
          <p14:tracePt t="106284" x="7772400" y="5807075"/>
          <p14:tracePt t="106297" x="7799388" y="5807075"/>
          <p14:tracePt t="106300" x="7835900" y="5807075"/>
          <p14:tracePt t="106313" x="7872413" y="5799138"/>
          <p14:tracePt t="106316" x="7926388" y="5799138"/>
          <p14:tracePt t="106330" x="7945438" y="5789613"/>
          <p14:tracePt t="106346" x="7962900" y="5789613"/>
          <p14:tracePt t="106348" x="7972425" y="5762625"/>
          <p14:tracePt t="106362" x="7981950" y="5762625"/>
          <p14:tracePt t="106377" x="7991475" y="5762625"/>
          <p14:tracePt t="106380" x="8008938" y="5762625"/>
          <p14:tracePt t="106392" x="8018463" y="5762625"/>
          <p14:tracePt t="106396" x="8027988" y="5762625"/>
          <p14:tracePt t="106409" x="8035925" y="5762625"/>
          <p14:tracePt t="106494" x="8027988" y="5770563"/>
          <p14:tracePt t="106505" x="7999413" y="5780088"/>
          <p14:tracePt t="106509" x="7972425" y="5780088"/>
          <p14:tracePt t="106521" x="7918450" y="5799138"/>
          <p14:tracePt t="106525" x="7872413" y="5799138"/>
          <p14:tracePt t="106537" x="7816850" y="5807075"/>
          <p14:tracePt t="106541" x="7726363" y="5807075"/>
          <p14:tracePt t="106552" x="7616825" y="5835650"/>
          <p14:tracePt t="106557" x="7497763" y="5843588"/>
          <p14:tracePt t="106569" x="7388225" y="5881688"/>
          <p14:tracePt t="106572" x="7278688" y="5889625"/>
          <p14:tracePt t="106585" x="7159625" y="5908675"/>
          <p14:tracePt t="106589" x="7050088" y="5918200"/>
          <p14:tracePt t="106601" x="6940550" y="5935663"/>
          <p14:tracePt t="106605" x="6813550" y="5945188"/>
          <p14:tracePt t="106617" x="6694488" y="5972175"/>
          <p14:tracePt t="106621" x="6584950" y="5991225"/>
          <p14:tracePt t="106633" x="6475413" y="5999163"/>
          <p14:tracePt t="106637" x="6373813" y="6027738"/>
          <p14:tracePt t="106649" x="6300788" y="6045200"/>
          <p14:tracePt t="106653" x="6246813" y="6045200"/>
          <p14:tracePt t="106664" x="6200775" y="6054725"/>
          <p14:tracePt t="106669" x="6154738" y="6064250"/>
          <p14:tracePt t="106681" x="6118225" y="6072188"/>
          <p14:tracePt t="106685" x="6081713" y="6081713"/>
          <p14:tracePt t="106697" x="6045200" y="6081713"/>
          <p14:tracePt t="106701" x="6018213" y="6100763"/>
          <p14:tracePt t="106714" x="6000750" y="6100763"/>
          <p14:tracePt t="106717" x="5981700" y="6108700"/>
          <p14:tracePt t="106730" x="5935663" y="6118225"/>
          <p14:tracePt t="106746" x="5908675" y="6118225"/>
          <p14:tracePt t="106762" x="5899150" y="6118225"/>
          <p14:tracePt t="106765" x="5881688" y="6118225"/>
          <p14:tracePt t="106776" x="5872163" y="6118225"/>
          <p14:tracePt t="106781" x="5862638" y="6127750"/>
          <p14:tracePt t="106793" x="5854700" y="6127750"/>
          <p14:tracePt t="106798" x="5826125" y="6137275"/>
          <p14:tracePt t="106809" x="5781675" y="6145213"/>
          <p14:tracePt t="106814" x="5772150" y="6145213"/>
          <p14:tracePt t="106825" x="5762625" y="6145213"/>
          <p14:tracePt t="106841" x="5753100" y="6145213"/>
          <p14:tracePt t="106846" x="5735638" y="6154738"/>
          <p14:tracePt t="106856" x="5726113" y="6173788"/>
          <p14:tracePt t="106873" x="5716588" y="6173788"/>
          <p14:tracePt t="106894" x="5699125" y="6181725"/>
          <p14:tracePt t="106905" x="5689600" y="6181725"/>
          <p14:tracePt t="106920" x="5680075" y="6191250"/>
          <p14:tracePt t="106925" x="5662613" y="6191250"/>
          <p14:tracePt t="107032" x="5689600" y="6191250"/>
          <p14:tracePt t="107036" x="5716588" y="6191250"/>
          <p14:tracePt t="107048" x="5735638" y="6191250"/>
          <p14:tracePt t="107052" x="5772150" y="6191250"/>
          <p14:tracePt t="107064" x="5826125" y="6191250"/>
          <p14:tracePt t="107068" x="5835650" y="6191250"/>
          <p14:tracePt t="107080" x="5854700" y="6191250"/>
          <p14:tracePt t="107084" x="5899150" y="6191250"/>
          <p14:tracePt t="107098" x="5908675" y="6191250"/>
          <p14:tracePt t="107100" x="5927725" y="6191250"/>
          <p14:tracePt t="107113" x="5954713" y="6191250"/>
          <p14:tracePt t="107116" x="5981700" y="6191250"/>
          <p14:tracePt t="107130" x="6008688" y="6191250"/>
          <p14:tracePt t="107133" x="6054725" y="6191250"/>
          <p14:tracePt t="107146" x="6081713" y="6191250"/>
          <p14:tracePt t="107148" x="6118225" y="6191250"/>
          <p14:tracePt t="107162" x="6164263" y="6200775"/>
          <p14:tracePt t="107164" x="6191250" y="6210300"/>
          <p14:tracePt t="107180" x="6210300" y="6210300"/>
          <p14:tracePt t="107182" x="6227763" y="6210300"/>
          <p14:tracePt t="107196" x="6246813" y="6218238"/>
          <p14:tracePt t="107198" x="6264275" y="6218238"/>
          <p14:tracePt t="107212" x="6283325" y="6218238"/>
          <p14:tracePt t="107214" x="6310313" y="6227763"/>
          <p14:tracePt t="107227" x="6337300" y="6227763"/>
          <p14:tracePt t="107230" x="6356350" y="6227763"/>
          <p14:tracePt t="107242" x="6392863" y="6237288"/>
          <p14:tracePt t="107246" x="6419850" y="6237288"/>
          <p14:tracePt t="107259" x="6438900" y="6237288"/>
          <p14:tracePt t="107263" x="6465888" y="6237288"/>
          <p14:tracePt t="107274" x="6492875" y="6237288"/>
          <p14:tracePt t="107279" x="6521450" y="6237288"/>
          <p14:tracePt t="107290" x="6565900" y="6237288"/>
          <p14:tracePt t="107296" x="6594475" y="6237288"/>
          <p14:tracePt t="107306" x="6648450" y="6237288"/>
          <p14:tracePt t="107312" x="6675438" y="6237288"/>
          <p14:tracePt t="107324" x="6711950" y="6254750"/>
          <p14:tracePt t="107329" x="6748463" y="6254750"/>
          <p14:tracePt t="107340" x="6777038" y="6254750"/>
          <p14:tracePt t="107345" x="6821488" y="6254750"/>
          <p14:tracePt t="107356" x="6877050" y="6264275"/>
          <p14:tracePt t="107362" x="6904038" y="6264275"/>
          <p14:tracePt t="107371" x="6931025" y="6283325"/>
          <p14:tracePt t="107375" x="6967538" y="6283325"/>
          <p14:tracePt t="107386" x="7023100" y="6283325"/>
          <p14:tracePt t="107390" x="7050088" y="6283325"/>
          <p14:tracePt t="107402" x="7077075" y="6283325"/>
          <p14:tracePt t="107406" x="7105650" y="6283325"/>
          <p14:tracePt t="107418" x="7159625" y="6283325"/>
          <p14:tracePt t="107422" x="7205663" y="6283325"/>
          <p14:tracePt t="107434" x="7215188" y="6283325"/>
          <p14:tracePt t="107438" x="7251700" y="6283325"/>
          <p14:tracePt t="107454" x="7278688" y="6283325"/>
          <p14:tracePt t="107466" x="7324725" y="6283325"/>
          <p14:tracePt t="107470" x="7342188" y="6283325"/>
          <p14:tracePt t="107482" x="7361238" y="6283325"/>
          <p14:tracePt t="107486" x="7388225" y="6283325"/>
          <p14:tracePt t="107498" x="7407275" y="6283325"/>
          <p14:tracePt t="107502" x="7434263" y="6283325"/>
          <p14:tracePt t="107514" x="7461250" y="6283325"/>
          <p14:tracePt t="107518" x="7507288" y="6283325"/>
          <p14:tracePt t="107530" x="7543800" y="6283325"/>
          <p14:tracePt t="107534" x="7561263" y="6283325"/>
          <p14:tracePt t="107547" x="7607300" y="6291263"/>
          <p14:tracePt t="107550" x="7626350" y="6291263"/>
          <p14:tracePt t="107564" x="7662863" y="6291263"/>
          <p14:tracePt t="107567" x="7680325" y="6291263"/>
          <p14:tracePt t="107580" x="7699375" y="6291263"/>
          <p14:tracePt t="107582" x="7726363" y="6291263"/>
          <p14:tracePt t="107596" x="7743825" y="6291263"/>
          <p14:tracePt t="107598" x="7753350" y="6291263"/>
          <p14:tracePt t="107612" x="7772400" y="6291263"/>
          <p14:tracePt t="107614" x="7789863" y="6291263"/>
          <p14:tracePt t="107627" x="7799388" y="6291263"/>
          <p14:tracePt t="107631" x="7816850" y="6291263"/>
          <p14:tracePt t="107643" x="7826375" y="6291263"/>
          <p14:tracePt t="107647" x="7835900" y="6291263"/>
          <p14:tracePt t="107659" x="7845425" y="6291263"/>
          <p14:tracePt t="107663" x="7853363" y="6291263"/>
          <p14:tracePt t="107674" x="7872413" y="6291263"/>
          <p14:tracePt t="107706" x="7881938" y="6291263"/>
          <p14:tracePt t="109087" x="7889875" y="6291263"/>
          <p14:tracePt t="109103" x="7889875" y="6273800"/>
          <p14:tracePt t="109118" x="7881938" y="6273800"/>
          <p14:tracePt t="109152" x="7872413" y="6273800"/>
          <p14:tracePt t="109164" x="7862888" y="6273800"/>
          <p14:tracePt t="109180" x="7845425" y="6273800"/>
          <p14:tracePt t="109197" x="7835900" y="6273800"/>
          <p14:tracePt t="109200" x="7826375" y="6273800"/>
          <p14:tracePt t="109213" x="7799388" y="6273800"/>
          <p14:tracePt t="109216" x="7772400" y="6273800"/>
          <p14:tracePt t="109229" x="7762875" y="6273800"/>
          <p14:tracePt t="109232" x="7753350" y="6273800"/>
          <p14:tracePt t="109246" x="7743825" y="6273800"/>
          <p14:tracePt t="109262" x="7726363" y="6273800"/>
          <p14:tracePt t="109264" x="7707313" y="6264275"/>
          <p14:tracePt t="109277" x="7699375" y="6264275"/>
          <p14:tracePt t="109280" x="7680325" y="6254750"/>
          <p14:tracePt t="109292" x="7653338" y="6246813"/>
          <p14:tracePt t="109297" x="7634288" y="6246813"/>
          <p14:tracePt t="109311" x="7616825" y="6237288"/>
          <p14:tracePt t="109318" x="7597775" y="6227763"/>
          <p14:tracePt t="109326" x="7580313" y="6218238"/>
          <p14:tracePt t="109330" x="7561263" y="6210300"/>
          <p14:tracePt t="109341" x="7553325" y="6210300"/>
          <p14:tracePt t="109346" x="7534275" y="6210300"/>
          <p14:tracePt t="109356" x="7480300" y="6210300"/>
          <p14:tracePt t="109362" x="7451725" y="6210300"/>
          <p14:tracePt t="109373" x="7397750" y="6210300"/>
          <p14:tracePt t="109378" x="7351713" y="6210300"/>
          <p14:tracePt t="109388" x="7288213" y="6210300"/>
          <p14:tracePt t="109392" x="7215188" y="6210300"/>
          <p14:tracePt t="109404" x="7196138" y="6210300"/>
          <p14:tracePt t="109409" x="7169150" y="6210300"/>
          <p14:tracePt t="109420" x="7123113" y="6210300"/>
          <p14:tracePt t="109425" x="7086600" y="6210300"/>
          <p14:tracePt t="109436" x="7013575" y="6210300"/>
          <p14:tracePt t="109440" x="6967538" y="6210300"/>
          <p14:tracePt t="109452" x="6913563" y="6237288"/>
          <p14:tracePt t="109456" x="6867525" y="6254750"/>
          <p14:tracePt t="109468" x="6804025" y="6283325"/>
          <p14:tracePt t="109484" x="6794500" y="6283325"/>
          <p14:tracePt t="109516" x="6784975" y="6283325"/>
          <p14:tracePt t="109520" x="6777038" y="6283325"/>
          <p14:tracePt t="109532" x="6767513" y="6283325"/>
          <p14:tracePt t="109536" x="6757988" y="6283325"/>
          <p14:tracePt t="109548" x="6748463" y="6283325"/>
          <p14:tracePt t="109553" x="6731000" y="6283325"/>
          <p14:tracePt t="109580" x="6721475" y="6283325"/>
          <p14:tracePt t="109597" x="6711950" y="6283325"/>
          <p14:tracePt t="109601" x="6704013" y="6283325"/>
          <p14:tracePt t="109614" x="6684963" y="6283325"/>
          <p14:tracePt t="109630" x="6667500" y="6283325"/>
          <p14:tracePt t="109633" x="6648450" y="6291263"/>
          <p14:tracePt t="109646" x="6638925" y="6300788"/>
          <p14:tracePt t="109649" x="6611938" y="6310313"/>
          <p14:tracePt t="109665" x="6594475" y="6310313"/>
          <p14:tracePt t="109678" x="6575425" y="6319838"/>
          <p14:tracePt t="109681" x="6557963" y="6327775"/>
          <p14:tracePt t="109692" x="6548438" y="6327775"/>
          <p14:tracePt t="109709" x="6538913" y="6327775"/>
          <p14:tracePt t="109714" x="6521450" y="6327775"/>
          <p14:tracePt t="109726" x="6511925" y="6327775"/>
          <p14:tracePt t="109730" x="6502400" y="6327775"/>
          <p14:tracePt t="109854" x="6492875" y="6327775"/>
          <p14:tracePt t="109871" x="6483350" y="6327775"/>
          <p14:tracePt t="109876" x="6475413" y="6346825"/>
          <p14:tracePt t="109887" x="6465888" y="6346825"/>
          <p14:tracePt t="109901" x="6456363" y="6356350"/>
          <p14:tracePt t="109904" x="6446838" y="6364288"/>
          <p14:tracePt t="109916" x="6438900" y="6383338"/>
          <p14:tracePt t="109932" x="6438900" y="6392863"/>
          <p14:tracePt t="109948" x="6429375" y="6429375"/>
          <p14:tracePt t="109952" x="6410325" y="6456363"/>
          <p14:tracePt t="109964" x="6410325" y="6465888"/>
          <p14:tracePt t="109968" x="6410325" y="6483350"/>
          <p14:tracePt t="109980" x="6392863" y="6510338"/>
          <p14:tracePt t="109984" x="6392863" y="6538913"/>
          <p14:tracePt t="109996" x="6373813" y="6575425"/>
          <p14:tracePt t="110000" x="6365875" y="6611938"/>
          <p14:tracePt t="110013" x="6356350" y="6648450"/>
          <p14:tracePt t="110016" x="6346825" y="6684963"/>
          <p14:tracePt t="110029" x="6346825" y="6702425"/>
          <p14:tracePt t="110033" x="6337300" y="6721475"/>
          <p14:tracePt t="110046" x="6319838" y="6738938"/>
          <p14:tracePt t="110048" x="6319838" y="6775450"/>
          <p14:tracePt t="110062" x="6310313" y="6784975"/>
          <p14:tracePt t="110064" x="6300788" y="6784975"/>
          <p14:tracePt t="110077" x="6292850" y="6802438"/>
          <p14:tracePt t="110092" x="6273800" y="6821488"/>
          <p14:tracePt t="110109" x="6264275" y="6831013"/>
          <p14:tracePt t="110125" x="6256338" y="6848475"/>
          <p14:tracePt t="110857" x="6191250" y="6838950"/>
          <p14:tracePt t="110868" x="6191250" y="6831013"/>
          <p14:tracePt t="110880" x="6237288" y="6794500"/>
          <p14:tracePt t="110882" x="6246813" y="6775450"/>
          <p14:tracePt t="110896" x="6264275" y="6757988"/>
          <p14:tracePt t="110898" x="6283325" y="6729413"/>
          <p14:tracePt t="111954" x="6292850" y="6721475"/>
          <p14:tracePt t="111986" x="6292850" y="6729413"/>
          <p14:tracePt t="112002" x="6292850" y="6765925"/>
          <p14:tracePt t="112006" x="6292850" y="6784975"/>
          <p14:tracePt t="112018" x="6292850" y="6838950"/>
          <p14:tracePt t="114507" x="6300788" y="6831013"/>
          <p14:tracePt t="114512" x="6310313" y="6821488"/>
          <p14:tracePt t="114522" x="6337300" y="6794500"/>
          <p14:tracePt t="114554" x="6346825" y="6794500"/>
          <p14:tracePt t="114668" x="6356350" y="6775450"/>
          <p14:tracePt t="114684" x="6365875" y="6775450"/>
          <p14:tracePt t="114861" x="6383338" y="6775450"/>
          <p14:tracePt t="114990" x="6392863" y="6775450"/>
          <p14:tracePt t="114994" x="6402388" y="6765925"/>
          <p14:tracePt t="115022" x="6410325" y="6765925"/>
          <p14:tracePt t="115026" x="6419850" y="6765925"/>
          <p14:tracePt t="115038" x="6429375" y="6765925"/>
          <p14:tracePt t="115085" x="6438900" y="6765925"/>
          <p14:tracePt t="115101" x="6446838" y="6765925"/>
          <p14:tracePt t="115117" x="6456363" y="6765925"/>
          <p14:tracePt t="115148" x="6475413" y="6765925"/>
          <p14:tracePt t="115326" x="6483350" y="6765925"/>
          <p14:tracePt t="115330" x="6492875" y="6765925"/>
          <p14:tracePt t="115344" x="6502400" y="6765925"/>
          <p14:tracePt t="115373" x="6521450" y="6765925"/>
          <p14:tracePt t="115388" x="6538913" y="6765925"/>
          <p14:tracePt t="115404" x="6557963" y="6765925"/>
          <p14:tracePt t="115408" x="6575425" y="6765925"/>
          <p14:tracePt t="115420" x="6584950" y="6765925"/>
          <p14:tracePt t="115425" x="6594475" y="6765925"/>
          <p14:tracePt t="115484" x="6602413" y="6765925"/>
          <p14:tracePt t="115500" x="6611938" y="6765925"/>
          <p14:tracePt t="115504" x="6621463" y="6757988"/>
          <p14:tracePt t="115516" x="6630988" y="6757988"/>
          <p14:tracePt t="115532" x="6638925" y="6757988"/>
          <p14:tracePt t="115564" x="6657975" y="6757988"/>
          <p14:tracePt t="115568" x="6667500" y="6757988"/>
          <p14:tracePt t="115580" x="6675438" y="6757988"/>
          <p14:tracePt t="115584" x="6684963" y="6757988"/>
          <p14:tracePt t="115596" x="6694488" y="6757988"/>
          <p14:tracePt t="115613" x="6704013" y="6757988"/>
          <p14:tracePt t="115692" x="6711950" y="6757988"/>
          <p14:tracePt t="115724" x="6721475" y="6757988"/>
          <p14:tracePt t="115741" x="6731000" y="6757988"/>
          <p14:tracePt t="115758" x="6740525" y="6757988"/>
          <p14:tracePt t="115789" x="6748463" y="6757988"/>
          <p14:tracePt t="115918" x="6757988" y="6757988"/>
          <p14:tracePt t="115950" x="6777038" y="6757988"/>
          <p14:tracePt t="115967" x="6794500" y="6757988"/>
          <p14:tracePt t="115971" x="6804025" y="6748463"/>
          <p14:tracePt t="115984" x="6813550" y="6738938"/>
          <p14:tracePt t="116013" x="6821488" y="6738938"/>
          <p14:tracePt t="116061" x="6831013" y="6738938"/>
          <p14:tracePt t="116078" x="6840538" y="6729413"/>
          <p14:tracePt t="116085" x="6850063" y="6721475"/>
          <p14:tracePt t="116100" x="6858000" y="6692900"/>
          <p14:tracePt t="116108" x="6858000" y="6684963"/>
          <p14:tracePt t="116113" x="6858000" y="6665913"/>
          <p14:tracePt t="116124" x="6858000" y="6648450"/>
          <p14:tracePt t="116129" x="6867525" y="6638925"/>
          <p14:tracePt t="116142" x="6867525" y="6619875"/>
          <p14:tracePt t="116145" x="6877050" y="6602413"/>
          <p14:tracePt t="116172" x="6877050" y="6592888"/>
          <p14:tracePt t="116188" x="6877050" y="6583363"/>
          <p14:tracePt t="116239" x="6886575" y="6575425"/>
          <p14:tracePt t="116255" x="6886575" y="6565900"/>
          <p14:tracePt t="116271" x="6894513" y="6546850"/>
          <p14:tracePt t="116287" x="6904038" y="6538913"/>
          <p14:tracePt t="116291" x="6913563" y="6538913"/>
          <p14:tracePt t="116303" x="6931025" y="6529388"/>
          <p14:tracePt t="116307" x="6950075" y="6519863"/>
          <p14:tracePt t="116319" x="6959600" y="6519863"/>
          <p14:tracePt t="116335" x="6967538" y="6519863"/>
          <p14:tracePt t="116935" x="6977063" y="6510338"/>
          <p14:tracePt t="118162" x="6986588" y="6492875"/>
          <p14:tracePt t="121230" x="7004050" y="6473825"/>
          <p14:tracePt t="121261" x="7013575" y="6465888"/>
          <p14:tracePt t="121878" x="7032625" y="6456363"/>
          <p14:tracePt t="121893" x="7040563" y="6437313"/>
          <p14:tracePt t="126364" x="7032625" y="6456363"/>
          <p14:tracePt t="126378" x="7023100" y="6465888"/>
          <p14:tracePt t="126395" x="7004050" y="6492875"/>
          <p14:tracePt t="126398" x="6996113" y="6502400"/>
          <p14:tracePt t="126411" x="6996113" y="6510338"/>
          <p14:tracePt t="126414" x="6977063" y="6538913"/>
          <p14:tracePt t="126428" x="6967538" y="6546850"/>
          <p14:tracePt t="126444" x="6940550" y="6565900"/>
          <p14:tracePt t="126446" x="6940550" y="6575425"/>
          <p14:tracePt t="126460" x="6923088" y="6592888"/>
          <p14:tracePt t="126462" x="6913563" y="6611938"/>
          <p14:tracePt t="126476" x="6904038" y="6619875"/>
          <p14:tracePt t="126522" x="6886575" y="6638925"/>
          <p14:tracePt t="126555" x="6877050" y="6648450"/>
          <p14:tracePt t="126559" x="6867525" y="6656388"/>
          <p14:tracePt t="126571" x="6858000" y="6665913"/>
          <p14:tracePt t="126590" x="6840538" y="6692900"/>
          <p14:tracePt t="126603" x="6813550" y="6729413"/>
          <p14:tracePt t="126619" x="6784975" y="6748463"/>
          <p14:tracePt t="126635" x="6767513" y="6757988"/>
          <p14:tracePt t="126639" x="6757988" y="6775450"/>
          <p14:tracePt t="126651" x="6740525" y="6794500"/>
          <p14:tracePt t="126655" x="6731000" y="6802438"/>
          <p14:tracePt t="126667" x="6711950" y="6821488"/>
          <p14:tracePt t="126671" x="6694488" y="6831013"/>
          <p14:tracePt t="139198" x="6831013" y="6446838"/>
          <p14:tracePt t="139202" x="7361238" y="6054725"/>
          <p14:tracePt t="139214" x="7991475" y="5616575"/>
          <p14:tracePt t="139217" x="8629650" y="5141913"/>
          <p14:tracePt t="139228" x="9361488" y="4657725"/>
          <p14:tracePt t="139233" x="10182225" y="4110038"/>
          <p14:tracePt t="139244" x="10995025" y="3552825"/>
          <p14:tracePt t="139248" x="11734800" y="30130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321004"/>
            <a:ext cx="96215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Vận dụng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ll/>
      </p:transition>
    </mc:Choice>
    <mc:Fallback xmlns="">
      <p:transition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22732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|3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3.9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1608</TotalTime>
  <Words>241</Words>
  <Application>Microsoft Office PowerPoint</Application>
  <PresentationFormat>Widescreen</PresentationFormat>
  <Paragraphs>23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MyPC</cp:lastModifiedBy>
  <cp:revision>94</cp:revision>
  <dcterms:created xsi:type="dcterms:W3CDTF">2006-08-16T00:00:00Z</dcterms:created>
  <dcterms:modified xsi:type="dcterms:W3CDTF">2023-11-23T11:29:29Z</dcterms:modified>
</cp:coreProperties>
</file>