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3" r:id="rId2"/>
    <p:sldId id="264" r:id="rId3"/>
    <p:sldId id="256" r:id="rId4"/>
    <p:sldId id="257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284BE-1C0D-4112-930A-A1B987286C9F}"/>
              </a:ext>
            </a:extLst>
          </p:cNvPr>
          <p:cNvSpPr txBox="1"/>
          <p:nvPr/>
        </p:nvSpPr>
        <p:spPr>
          <a:xfrm>
            <a:off x="762000" y="2286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36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1E953209-5E3C-4C7F-B758-6D0616E5D597}"/>
              </a:ext>
            </a:extLst>
          </p:cNvPr>
          <p:cNvSpPr/>
          <p:nvPr/>
        </p:nvSpPr>
        <p:spPr>
          <a:xfrm>
            <a:off x="762000" y="1905000"/>
            <a:ext cx="6629400" cy="28194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40F68-6672-4E58-AC03-F63571B0199B}"/>
              </a:ext>
            </a:extLst>
          </p:cNvPr>
          <p:cNvSpPr txBox="1"/>
          <p:nvPr/>
        </p:nvSpPr>
        <p:spPr>
          <a:xfrm>
            <a:off x="1524000" y="24384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C25951-0633-4E34-ADC4-DA68905F051D}"/>
              </a:ext>
            </a:extLst>
          </p:cNvPr>
          <p:cNvSpPr/>
          <p:nvPr/>
        </p:nvSpPr>
        <p:spPr>
          <a:xfrm>
            <a:off x="1295400" y="740167"/>
            <a:ext cx="1600200" cy="838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31B65-58E9-42B6-9C77-EBCB8041E5F3}"/>
              </a:ext>
            </a:extLst>
          </p:cNvPr>
          <p:cNvSpPr txBox="1"/>
          <p:nvPr/>
        </p:nvSpPr>
        <p:spPr>
          <a:xfrm>
            <a:off x="1524000" y="89765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30414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4CFB3-7E24-4B23-A3C8-500DBA4832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ả bác nông dân đang làm việc (11 mẫu) - Tập làm văn lớp 5">
            <a:extLst>
              <a:ext uri="{FF2B5EF4-FFF2-40B4-BE49-F238E27FC236}">
                <a16:creationId xmlns:a16="http://schemas.microsoft.com/office/drawing/2014/main" id="{466C3F00-118D-44F2-97C3-EBD6F56BF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73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42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8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597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25151" r="10556" b="18889"/>
          <a:stretch/>
        </p:blipFill>
        <p:spPr>
          <a:xfrm>
            <a:off x="76200" y="838200"/>
            <a:ext cx="8908473" cy="59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“Hỏi - đáp về con người và công việc”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6" t="80934" r="10256" b="3298"/>
          <a:stretch/>
        </p:blipFill>
        <p:spPr>
          <a:xfrm>
            <a:off x="252047" y="1743254"/>
            <a:ext cx="8968153" cy="51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câu đố về Nghề Nghiệp: 30+ câu đố hay, vui - Dr. Khỏe">
            <a:extLst>
              <a:ext uri="{FF2B5EF4-FFF2-40B4-BE49-F238E27FC236}">
                <a16:creationId xmlns:a16="http://schemas.microsoft.com/office/drawing/2014/main" id="{38189436-6BBD-43A9-B374-D79D7A7D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05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10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67678B0F-7C55-4C7E-A935-AE1657FD898F}"/>
              </a:ext>
            </a:extLst>
          </p:cNvPr>
          <p:cNvSpPr/>
          <p:nvPr/>
        </p:nvSpPr>
        <p:spPr>
          <a:xfrm>
            <a:off x="1752600" y="1828800"/>
            <a:ext cx="5867400" cy="28194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D8303-D166-4EF4-9FB7-35B37C5ECC3E}"/>
              </a:ext>
            </a:extLst>
          </p:cNvPr>
          <p:cNvSpPr txBox="1"/>
          <p:nvPr/>
        </p:nvSpPr>
        <p:spPr>
          <a:xfrm>
            <a:off x="3429000" y="2178159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F3D621-6715-4657-BBE3-1EC7487CCBAA}"/>
              </a:ext>
            </a:extLst>
          </p:cNvPr>
          <p:cNvSpPr/>
          <p:nvPr/>
        </p:nvSpPr>
        <p:spPr>
          <a:xfrm>
            <a:off x="1752600" y="747355"/>
            <a:ext cx="1600200" cy="838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BC743-EE72-4E53-9E8C-AFC20479891A}"/>
              </a:ext>
            </a:extLst>
          </p:cNvPr>
          <p:cNvSpPr txBox="1"/>
          <p:nvPr/>
        </p:nvSpPr>
        <p:spPr>
          <a:xfrm>
            <a:off x="2057400" y="90484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6689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n mạn về nghề giáo - Giáo dục Việt Nam">
            <a:extLst>
              <a:ext uri="{FF2B5EF4-FFF2-40B4-BE49-F238E27FC236}">
                <a16:creationId xmlns:a16="http://schemas.microsoft.com/office/drawing/2014/main" id="{138CACD3-C93D-457B-A8ED-ACB34379F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2" y="-20596"/>
            <a:ext cx="9191223" cy="68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6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46E23491-30D9-4FF9-A5B8-AB1A9251E878}"/>
              </a:ext>
            </a:extLst>
          </p:cNvPr>
          <p:cNvSpPr/>
          <p:nvPr/>
        </p:nvSpPr>
        <p:spPr>
          <a:xfrm>
            <a:off x="1617495" y="1524000"/>
            <a:ext cx="6002505" cy="3276600"/>
          </a:xfrm>
          <a:prstGeom prst="cloud">
            <a:avLst/>
          </a:prstGeom>
          <a:solidFill>
            <a:srgbClr val="E38B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21EA6-A7C1-45EB-A284-528C7CAD68A5}"/>
              </a:ext>
            </a:extLst>
          </p:cNvPr>
          <p:cNvSpPr txBox="1"/>
          <p:nvPr/>
        </p:nvSpPr>
        <p:spPr>
          <a:xfrm>
            <a:off x="2667000" y="1981200"/>
            <a:ext cx="48595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9C3BF8-8D17-42EE-8A9D-D2682FD39D52}"/>
              </a:ext>
            </a:extLst>
          </p:cNvPr>
          <p:cNvSpPr/>
          <p:nvPr/>
        </p:nvSpPr>
        <p:spPr>
          <a:xfrm>
            <a:off x="1752600" y="747355"/>
            <a:ext cx="1600200" cy="838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6A3F4-0271-4D22-B450-9D5E7352828F}"/>
              </a:ext>
            </a:extLst>
          </p:cNvPr>
          <p:cNvSpPr txBox="1"/>
          <p:nvPr/>
        </p:nvSpPr>
        <p:spPr>
          <a:xfrm>
            <a:off x="2057400" y="90484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022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ột lính cứu hỏa hy sinh khi chữa cháy nhà trong đêm ở TP.HCM | Xã hội |  Vietnam+ (VietnamPlus)">
            <a:extLst>
              <a:ext uri="{FF2B5EF4-FFF2-40B4-BE49-F238E27FC236}">
                <a16:creationId xmlns:a16="http://schemas.microsoft.com/office/drawing/2014/main" id="{4AB2BE34-33A3-4543-8F98-6EB83775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684653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</TotalTime>
  <Words>116</Words>
  <Application>Microsoft Office PowerPoint</Application>
  <PresentationFormat>On-screen Show (4:3)</PresentationFormat>
  <Paragraphs>21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MyPC</cp:lastModifiedBy>
  <cp:revision>14</cp:revision>
  <dcterms:created xsi:type="dcterms:W3CDTF">2020-08-19T08:40:40Z</dcterms:created>
  <dcterms:modified xsi:type="dcterms:W3CDTF">2023-11-23T11:35:01Z</dcterms:modified>
</cp:coreProperties>
</file>