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4" r:id="rId4"/>
    <p:sldId id="265" r:id="rId5"/>
    <p:sldId id="263" r:id="rId6"/>
    <p:sldId id="266" r:id="rId7"/>
    <p:sldId id="267" r:id="rId8"/>
    <p:sldId id="268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364" y="3407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64" y="16742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HS chơi trò 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470" y="0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2038649" y="4361097"/>
            <a:ext cx="4688116" cy="249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7241" r="-487" b="3965"/>
          <a:stretch/>
        </p:blipFill>
        <p:spPr>
          <a:xfrm>
            <a:off x="377370" y="647160"/>
            <a:ext cx="8010674" cy="3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88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2: Trường học  Bài 7 CÙNG KHÁM PHÁ TRƯỜNG HỌC ( Tiết 3)</vt:lpstr>
      <vt:lpstr>1. Hoạt động khám phá</vt:lpstr>
      <vt:lpstr>PowerPoint Presentation</vt:lpstr>
      <vt:lpstr>PowerPoint Presentation</vt:lpstr>
      <vt:lpstr>PowerPoint Presentation</vt:lpstr>
      <vt:lpstr>Chủ đề 2: Trường học  Bài 8 CÙNG VUI Ở TRƯỜNG ( Tiết 1)</vt:lpstr>
      <vt:lpstr>1. Hoạt động khám phá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2020-08-19T04:25:49Z</dcterms:created>
  <dcterms:modified xsi:type="dcterms:W3CDTF">2023-10-27T11:12:33Z</dcterms:modified>
</cp:coreProperties>
</file>