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536" r:id="rId2"/>
    <p:sldId id="532" r:id="rId3"/>
    <p:sldId id="533" r:id="rId4"/>
    <p:sldId id="534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832" y="1105910"/>
            <a:ext cx="9682175" cy="2990017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030014" y="2055742"/>
            <a:ext cx="907221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–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6309" y="323938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PHÒNG GIÁO DỤC &amp; ĐÀO TẠO QUẬN LONG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4697" y="863761"/>
            <a:ext cx="4362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TNXH – LỚP 1</a:t>
            </a:r>
          </a:p>
        </p:txBody>
      </p:sp>
    </p:spTree>
    <p:extLst>
      <p:ext uri="{BB962C8B-B14F-4D97-AF65-F5344CB8AC3E}">
        <p14:creationId xmlns:p14="http://schemas.microsoft.com/office/powerpoint/2010/main" val="28333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4E517-F0B2-4FF1-BFF5-D89A6895E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0"/>
            <a:ext cx="2464904" cy="140091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CF5CBDB-9154-405B-A043-7966E718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752" y="212036"/>
            <a:ext cx="7731760" cy="956310"/>
          </a:xfrm>
          <a:prstGeom prst="rect">
            <a:avLst/>
          </a:prstGeom>
        </p:spPr>
      </p:pic>
      <p:pic>
        <p:nvPicPr>
          <p:cNvPr id="4" name="Content Placeholder 5" descr="1">
            <a:extLst>
              <a:ext uri="{FF2B5EF4-FFF2-40B4-BE49-F238E27FC236}">
                <a16:creationId xmlns:a16="http://schemas.microsoft.com/office/drawing/2014/main" id="{A461A3CE-6ADD-4B0E-A898-F76CCAC3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83" y="1228980"/>
            <a:ext cx="4330893" cy="4346136"/>
          </a:xfrm>
          <a:prstGeom prst="rect">
            <a:avLst/>
          </a:prstGeom>
        </p:spPr>
      </p:pic>
      <p:pic>
        <p:nvPicPr>
          <p:cNvPr id="5" name="Picture 4" descr="2">
            <a:extLst>
              <a:ext uri="{FF2B5EF4-FFF2-40B4-BE49-F238E27FC236}">
                <a16:creationId xmlns:a16="http://schemas.microsoft.com/office/drawing/2014/main" id="{9FEFBFA3-FCC9-44AD-B299-9B7723601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632" y="1228980"/>
            <a:ext cx="4330893" cy="4400039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FAAB8206-91E8-43FB-9261-2A8D2932E028}"/>
              </a:ext>
            </a:extLst>
          </p:cNvPr>
          <p:cNvSpPr/>
          <p:nvPr/>
        </p:nvSpPr>
        <p:spPr>
          <a:xfrm>
            <a:off x="2716695" y="576178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Lau dọn vệ sinh giúp trường lớp sạch đẹp</a:t>
            </a:r>
          </a:p>
        </p:txBody>
      </p:sp>
    </p:spTree>
    <p:extLst>
      <p:ext uri="{BB962C8B-B14F-4D97-AF65-F5344CB8AC3E}">
        <p14:creationId xmlns:p14="http://schemas.microsoft.com/office/powerpoint/2010/main" val="35783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C4DC1-FE34-4A2D-8934-6AF37F999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-117297"/>
            <a:ext cx="2610679" cy="1442514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907F934-D32D-44BA-82F7-8B3D2C33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31" y="1325217"/>
            <a:ext cx="7707630" cy="496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EF775-3844-460D-AF4E-6A6CE2FC2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11" y="1697328"/>
            <a:ext cx="1584959" cy="14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19F00-CDD9-4778-A0F0-13E50B38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31" y="4064608"/>
            <a:ext cx="1584959" cy="1485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ED6B8-E462-4E7B-B125-FD53806D1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2151594"/>
            <a:ext cx="1334527" cy="133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8C0B1-1527-429B-A741-F52A84E03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4410924"/>
            <a:ext cx="1334527" cy="133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9A8D7-496D-48F7-B74F-14C8FF03C3F2}"/>
              </a:ext>
            </a:extLst>
          </p:cNvPr>
          <p:cNvSpPr txBox="1"/>
          <p:nvPr/>
        </p:nvSpPr>
        <p:spPr>
          <a:xfrm>
            <a:off x="3250370" y="264777"/>
            <a:ext cx="8623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30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09EAF-DB84-4379-9595-D5FAEEAE9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6" y="-132669"/>
            <a:ext cx="2568364" cy="152254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EF059FE-4624-4C29-80EC-D3DB31D51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3" t="12055"/>
          <a:stretch/>
        </p:blipFill>
        <p:spPr>
          <a:xfrm>
            <a:off x="2650435" y="818818"/>
            <a:ext cx="7959835" cy="5220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66CC5-1272-4B86-8A47-49576A3D1EFC}"/>
              </a:ext>
            </a:extLst>
          </p:cNvPr>
          <p:cNvSpPr txBox="1"/>
          <p:nvPr/>
        </p:nvSpPr>
        <p:spPr>
          <a:xfrm flipH="1">
            <a:off x="3707584" y="166940"/>
            <a:ext cx="605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3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67</Words>
  <Application>Microsoft Office PowerPoint</Application>
  <PresentationFormat>Widescreen</PresentationFormat>
  <Paragraphs>7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Microsoft YaHei</vt:lpstr>
      <vt:lpstr>宋体</vt:lpstr>
      <vt:lpstr>Arial</vt:lpstr>
      <vt:lpstr>Calibri</vt:lpstr>
      <vt:lpstr>等线</vt:lpstr>
      <vt:lpstr>FZHei-B01S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MinhThangPC.VN</cp:lastModifiedBy>
  <cp:revision>23</cp:revision>
  <dcterms:created xsi:type="dcterms:W3CDTF">2018-08-13T06:32:35Z</dcterms:created>
  <dcterms:modified xsi:type="dcterms:W3CDTF">2024-11-21T03:53:27Z</dcterms:modified>
</cp:coreProperties>
</file>