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9" r:id="rId24"/>
    <p:sldId id="290" r:id="rId25"/>
    <p:sldId id="291" r:id="rId26"/>
    <p:sldId id="292" r:id="rId27"/>
    <p:sldId id="293" r:id="rId28"/>
    <p:sldId id="294" r:id="rId29"/>
    <p:sldId id="295" r:id="rId30"/>
    <p:sldId id="296" r:id="rId31"/>
    <p:sldId id="297" r:id="rId32"/>
    <p:sldId id="298" r:id="rId33"/>
  </p:sldIdLst>
  <p:sldSz cx="12161838" cy="6858000"/>
  <p:notesSz cx="6858000" cy="9144000"/>
  <p:embeddedFontLst>
    <p:embeddedFont>
      <p:font typeface="Questrial"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3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iKLMmTjEZqC5rIeWS/aYwdZg5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E84B5-B730-4858-9A93-87DFD2C9F989}">
  <a:tblStyle styleId="{DB0E84B5-B730-4858-9A93-87DFD2C9F9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14" y="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Ôn lại</a:t>
            </a:r>
            <a:endParaRPr/>
          </a:p>
        </p:txBody>
      </p:sp>
      <p:sp>
        <p:nvSpPr>
          <p:cNvPr id="243" name="Google Shape;24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Hay còn gọi là CHIM ĐA ĐA </a:t>
            </a:r>
            <a:endParaRPr/>
          </a:p>
        </p:txBody>
      </p:sp>
      <p:sp>
        <p:nvSpPr>
          <p:cNvPr id="265" name="Google Shape;26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3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Luyện luôn từ khó đọc nhé!</a:t>
            </a:r>
            <a:endParaRPr/>
          </a:p>
        </p:txBody>
      </p:sp>
      <p:sp>
        <p:nvSpPr>
          <p:cNvPr id="477" name="Google Shape;47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GV mở rộng kĩ năng sống cho HS: yêu thiên nhiên, chỉ nên hái hoa  ở những nơi phù hợp, không nên hái hoa nơi công công. Biết khen ngợi trong các tình huống phù hợp.</a:t>
            </a:r>
            <a:endParaRPr/>
          </a:p>
        </p:txBody>
      </p:sp>
      <p:sp>
        <p:nvSpPr>
          <p:cNvPr id="492" name="Google Shape;49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4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45"/>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817939" y="-1609644"/>
            <a:ext cx="4525963" cy="109456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10622229" y="1381404"/>
            <a:ext cx="5851525" cy="363799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3241725" y="-2158409"/>
            <a:ext cx="5851525" cy="107176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6"/>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6"/>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46"/>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6"/>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7"/>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8"/>
          <p:cNvSpPr txBox="1">
            <a:spLocks noGrp="1"/>
          </p:cNvSpPr>
          <p:nvPr>
            <p:ph type="ctrTitle"/>
          </p:nvPr>
        </p:nvSpPr>
        <p:spPr>
          <a:xfrm>
            <a:off x="912138" y="2130426"/>
            <a:ext cx="10337562"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subTitle" idx="1"/>
          </p:nvPr>
        </p:nvSpPr>
        <p:spPr>
          <a:xfrm>
            <a:off x="1824276" y="3886200"/>
            <a:ext cx="8513287"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48"/>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8"/>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960702" y="4406901"/>
            <a:ext cx="10337562"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txBox="1">
            <a:spLocks noGrp="1"/>
          </p:cNvSpPr>
          <p:nvPr>
            <p:ph type="body" idx="1"/>
          </p:nvPr>
        </p:nvSpPr>
        <p:spPr>
          <a:xfrm>
            <a:off x="960702" y="2906713"/>
            <a:ext cx="10337562"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49"/>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9"/>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0"/>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0"/>
          <p:cNvSpPr txBox="1">
            <a:spLocks noGrp="1"/>
          </p:cNvSpPr>
          <p:nvPr>
            <p:ph type="body" idx="1"/>
          </p:nvPr>
        </p:nvSpPr>
        <p:spPr>
          <a:xfrm>
            <a:off x="808678" y="1600201"/>
            <a:ext cx="7176751"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50"/>
          <p:cNvSpPr txBox="1">
            <a:spLocks noGrp="1"/>
          </p:cNvSpPr>
          <p:nvPr>
            <p:ph type="body" idx="2"/>
          </p:nvPr>
        </p:nvSpPr>
        <p:spPr>
          <a:xfrm>
            <a:off x="8188126" y="1600201"/>
            <a:ext cx="7178863"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50"/>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1"/>
          <p:cNvSpPr txBox="1">
            <a:spLocks noGrp="1"/>
          </p:cNvSpPr>
          <p:nvPr>
            <p:ph type="body" idx="1"/>
          </p:nvPr>
        </p:nvSpPr>
        <p:spPr>
          <a:xfrm>
            <a:off x="608092" y="1535113"/>
            <a:ext cx="537359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51"/>
          <p:cNvSpPr txBox="1">
            <a:spLocks noGrp="1"/>
          </p:cNvSpPr>
          <p:nvPr>
            <p:ph type="body" idx="2"/>
          </p:nvPr>
        </p:nvSpPr>
        <p:spPr>
          <a:xfrm>
            <a:off x="608092" y="2174875"/>
            <a:ext cx="537359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51"/>
          <p:cNvSpPr txBox="1">
            <a:spLocks noGrp="1"/>
          </p:cNvSpPr>
          <p:nvPr>
            <p:ph type="body" idx="3"/>
          </p:nvPr>
        </p:nvSpPr>
        <p:spPr>
          <a:xfrm>
            <a:off x="6178046" y="1535113"/>
            <a:ext cx="5375701"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51"/>
          <p:cNvSpPr txBox="1">
            <a:spLocks noGrp="1"/>
          </p:cNvSpPr>
          <p:nvPr>
            <p:ph type="body" idx="4"/>
          </p:nvPr>
        </p:nvSpPr>
        <p:spPr>
          <a:xfrm>
            <a:off x="6178046" y="2174875"/>
            <a:ext cx="5375701"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51"/>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608093" y="273050"/>
            <a:ext cx="4001161"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4754941" y="273051"/>
            <a:ext cx="6798805"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608093" y="1435101"/>
            <a:ext cx="4001161"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52"/>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2383805" y="4800600"/>
            <a:ext cx="7297103"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3"/>
          <p:cNvSpPr>
            <a:spLocks noGrp="1"/>
          </p:cNvSpPr>
          <p:nvPr>
            <p:ph type="pic" idx="2"/>
          </p:nvPr>
        </p:nvSpPr>
        <p:spPr>
          <a:xfrm>
            <a:off x="2383805" y="612775"/>
            <a:ext cx="7297103" cy="4114800"/>
          </a:xfrm>
          <a:prstGeom prst="rect">
            <a:avLst/>
          </a:prstGeom>
          <a:noFill/>
          <a:ln>
            <a:noFill/>
          </a:ln>
        </p:spPr>
      </p:sp>
      <p:sp>
        <p:nvSpPr>
          <p:cNvPr id="68" name="Google Shape;68;p53"/>
          <p:cNvSpPr txBox="1">
            <a:spLocks noGrp="1"/>
          </p:cNvSpPr>
          <p:nvPr>
            <p:ph type="body" idx="1"/>
          </p:nvPr>
        </p:nvSpPr>
        <p:spPr>
          <a:xfrm>
            <a:off x="2383805" y="5367338"/>
            <a:ext cx="7297103"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53"/>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608092" y="274638"/>
            <a:ext cx="10945654"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608092" y="1600201"/>
            <a:ext cx="10945654"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608092" y="6356351"/>
            <a:ext cx="28377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155295" y="6356351"/>
            <a:ext cx="3851249"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715984" y="6356351"/>
            <a:ext cx="28377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7.xml"/><Relationship Id="rId3" Type="http://schemas.openxmlformats.org/officeDocument/2006/relationships/slide" Target="slide5.xml"/><Relationship Id="rId7" Type="http://schemas.openxmlformats.org/officeDocument/2006/relationships/slide" Target="slide3.xml"/><Relationship Id="rId12"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10.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6.xml"/><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0" y="181202"/>
            <a:ext cx="12161838" cy="3022600"/>
          </a:xfrm>
          <a:prstGeom prst="rect">
            <a:avLst/>
          </a:prstGeom>
          <a:solidFill>
            <a:srgbClr val="0086EA"/>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10600"/>
              <a:buFont typeface="Calibri"/>
              <a:buNone/>
            </a:pPr>
            <a:endParaRPr sz="10600" b="1" i="0" u="none" strike="noStrike" cap="none">
              <a:solidFill>
                <a:srgbClr val="0070C0"/>
              </a:solidFill>
              <a:latin typeface="Arial Rounded"/>
              <a:ea typeface="Arial Rounded"/>
              <a:cs typeface="Arial Rounded"/>
              <a:sym typeface="Arial Rounded"/>
            </a:endParaRPr>
          </a:p>
        </p:txBody>
      </p:sp>
      <p:pic>
        <p:nvPicPr>
          <p:cNvPr id="90" name="Google Shape;90;p1" descr="Bộ SGK Lớp 6 - Kết nối tri thức với cuộc sống - Công ty Cổ phần Đầu tư và  Phát triển Giáo dục Phương Nam"/>
          <p:cNvPicPr preferRelativeResize="0"/>
          <p:nvPr/>
        </p:nvPicPr>
        <p:blipFill rotWithShape="1">
          <a:blip r:embed="rId3">
            <a:alphaModFix/>
          </a:blip>
          <a:srcRect t="8333"/>
          <a:stretch/>
        </p:blipFill>
        <p:spPr>
          <a:xfrm>
            <a:off x="329384" y="462491"/>
            <a:ext cx="2039642" cy="1874308"/>
          </a:xfrm>
          <a:prstGeom prst="rect">
            <a:avLst/>
          </a:prstGeom>
          <a:noFill/>
          <a:ln>
            <a:noFill/>
          </a:ln>
        </p:spPr>
      </p:pic>
      <p:sp>
        <p:nvSpPr>
          <p:cNvPr id="91" name="Google Shape;91;p1"/>
          <p:cNvSpPr txBox="1">
            <a:spLocks noGrp="1"/>
          </p:cNvSpPr>
          <p:nvPr>
            <p:ph type="title"/>
          </p:nvPr>
        </p:nvSpPr>
        <p:spPr>
          <a:xfrm>
            <a:off x="2394362" y="1254919"/>
            <a:ext cx="8330788"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0600"/>
              <a:buFont typeface="Questrial"/>
              <a:buNone/>
            </a:pPr>
            <a:r>
              <a:rPr lang="en-US" sz="10600" b="1">
                <a:solidFill>
                  <a:schemeClr val="lt1"/>
                </a:solidFill>
                <a:latin typeface="Questrial"/>
                <a:ea typeface="Questrial"/>
                <a:cs typeface="Questrial"/>
                <a:sym typeface="Questrial"/>
              </a:rPr>
              <a:t>TIẾNG VIỆT </a:t>
            </a:r>
            <a:r>
              <a:rPr lang="en-US" sz="10600" b="1">
                <a:solidFill>
                  <a:schemeClr val="lt1"/>
                </a:solidFill>
                <a:latin typeface="Arial"/>
                <a:ea typeface="Arial"/>
                <a:cs typeface="Arial"/>
                <a:sym typeface="Arial"/>
              </a:rPr>
              <a:t>1</a:t>
            </a:r>
            <a:endParaRPr sz="10600" b="1">
              <a:solidFill>
                <a:schemeClr val="lt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3401513" y="4205197"/>
            <a:ext cx="4512126" cy="2182903"/>
          </a:xfrm>
          <a:prstGeom prst="rect">
            <a:avLst/>
          </a:prstGeom>
          <a:noFill/>
          <a:ln>
            <a:noFill/>
          </a:ln>
        </p:spPr>
      </p:pic>
      <p:pic>
        <p:nvPicPr>
          <p:cNvPr id="93" name="Google Shape;93;p1"/>
          <p:cNvPicPr preferRelativeResize="0"/>
          <p:nvPr/>
        </p:nvPicPr>
        <p:blipFill rotWithShape="1">
          <a:blip r:embed="rId5">
            <a:alphaModFix/>
          </a:blip>
          <a:srcRect/>
          <a:stretch/>
        </p:blipFill>
        <p:spPr>
          <a:xfrm>
            <a:off x="0" y="2623003"/>
            <a:ext cx="3439518" cy="4234997"/>
          </a:xfrm>
          <a:prstGeom prst="rect">
            <a:avLst/>
          </a:prstGeom>
          <a:noFill/>
          <a:ln>
            <a:noFill/>
          </a:ln>
        </p:spPr>
      </p:pic>
      <p:cxnSp>
        <p:nvCxnSpPr>
          <p:cNvPr id="94" name="Google Shape;94;p1"/>
          <p:cNvCxnSpPr/>
          <p:nvPr/>
        </p:nvCxnSpPr>
        <p:spPr>
          <a:xfrm rot="10800000">
            <a:off x="0" y="6807200"/>
            <a:ext cx="12161838" cy="16933"/>
          </a:xfrm>
          <a:prstGeom prst="straightConnector1">
            <a:avLst/>
          </a:prstGeom>
          <a:noFill/>
          <a:ln w="88900" cap="flat" cmpd="sng">
            <a:solidFill>
              <a:srgbClr val="0086EA"/>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p:cNvPicPr preferRelativeResize="0"/>
          <p:nvPr/>
        </p:nvPicPr>
        <p:blipFill rotWithShape="1">
          <a:blip r:embed="rId3">
            <a:alphaModFix/>
          </a:blip>
          <a:srcRect r="1042"/>
          <a:stretch/>
        </p:blipFill>
        <p:spPr>
          <a:xfrm>
            <a:off x="734965" y="-57943"/>
            <a:ext cx="10362504" cy="5780389"/>
          </a:xfrm>
          <a:prstGeom prst="rect">
            <a:avLst/>
          </a:prstGeom>
          <a:noFill/>
          <a:ln>
            <a:noFill/>
          </a:ln>
        </p:spPr>
      </p:pic>
      <p:sp>
        <p:nvSpPr>
          <p:cNvPr id="159" name="Google Shape;159;p10"/>
          <p:cNvSpPr/>
          <p:nvPr/>
        </p:nvSpPr>
        <p:spPr>
          <a:xfrm>
            <a:off x="-40914" y="-281608"/>
            <a:ext cx="11696009" cy="2200453"/>
          </a:xfrm>
          <a:custGeom>
            <a:avLst/>
            <a:gdLst/>
            <a:ahLst/>
            <a:cxnLst/>
            <a:rect l="l" t="t" r="r" b="b"/>
            <a:pathLst>
              <a:path w="8793762" h="1377154" extrusionOk="0">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txBody>
          <a:bodyPr spcFirstLastPara="1" wrap="square" lIns="121725" tIns="60850" rIns="121725" bIns="608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10"/>
          <p:cNvPicPr preferRelativeResize="0"/>
          <p:nvPr/>
        </p:nvPicPr>
        <p:blipFill rotWithShape="1">
          <a:blip r:embed="rId4">
            <a:alphaModFix/>
          </a:blip>
          <a:srcRect/>
          <a:stretch/>
        </p:blipFill>
        <p:spPr>
          <a:xfrm>
            <a:off x="491812" y="-16933"/>
            <a:ext cx="2203358" cy="2227384"/>
          </a:xfrm>
          <a:prstGeom prst="rect">
            <a:avLst/>
          </a:prstGeom>
          <a:noFill/>
          <a:ln>
            <a:noFill/>
          </a:ln>
        </p:spPr>
      </p:pic>
      <p:sp>
        <p:nvSpPr>
          <p:cNvPr id="161" name="Google Shape;161;p10"/>
          <p:cNvSpPr txBox="1"/>
          <p:nvPr/>
        </p:nvSpPr>
        <p:spPr>
          <a:xfrm>
            <a:off x="171213" y="32012"/>
            <a:ext cx="1127504" cy="697627"/>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chemeClr val="lt1"/>
                </a:solidFill>
                <a:latin typeface="Arial"/>
                <a:ea typeface="Arial"/>
                <a:cs typeface="Arial"/>
                <a:sym typeface="Arial"/>
              </a:rPr>
              <a:t>Bài</a:t>
            </a:r>
            <a:endParaRPr sz="1400" b="0" i="0" u="none" strike="noStrike" cap="none">
              <a:solidFill>
                <a:srgbClr val="000000"/>
              </a:solidFill>
              <a:latin typeface="Arial"/>
              <a:ea typeface="Arial"/>
              <a:cs typeface="Arial"/>
              <a:sym typeface="Arial"/>
            </a:endParaRPr>
          </a:p>
        </p:txBody>
      </p:sp>
      <p:sp>
        <p:nvSpPr>
          <p:cNvPr id="162" name="Google Shape;162;p10"/>
          <p:cNvSpPr txBox="1"/>
          <p:nvPr/>
        </p:nvSpPr>
        <p:spPr>
          <a:xfrm>
            <a:off x="1015111" y="481571"/>
            <a:ext cx="1127504" cy="943848"/>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i="0" u="none" strike="noStrike" cap="none">
                <a:solidFill>
                  <a:srgbClr val="BD196F"/>
                </a:solidFill>
                <a:latin typeface="Arial"/>
                <a:ea typeface="Arial"/>
                <a:cs typeface="Arial"/>
                <a:sym typeface="Arial"/>
              </a:rPr>
              <a:t>47</a:t>
            </a:r>
            <a:endParaRPr sz="5300" b="1" i="0" u="none" strike="noStrike" cap="none">
              <a:solidFill>
                <a:srgbClr val="BD196F"/>
              </a:solidFill>
              <a:latin typeface="Arial"/>
              <a:ea typeface="Arial"/>
              <a:cs typeface="Arial"/>
              <a:sym typeface="Arial"/>
            </a:endParaRPr>
          </a:p>
        </p:txBody>
      </p:sp>
      <p:grpSp>
        <p:nvGrpSpPr>
          <p:cNvPr id="163" name="Google Shape;163;p10"/>
          <p:cNvGrpSpPr/>
          <p:nvPr/>
        </p:nvGrpSpPr>
        <p:grpSpPr>
          <a:xfrm>
            <a:off x="-40914" y="4708269"/>
            <a:ext cx="11881682" cy="2412844"/>
            <a:chOff x="529723" y="4950424"/>
            <a:chExt cx="10882655" cy="2412844"/>
          </a:xfrm>
        </p:grpSpPr>
        <p:sp>
          <p:nvSpPr>
            <p:cNvPr id="164" name="Google Shape;164;p10"/>
            <p:cNvSpPr txBox="1"/>
            <p:nvPr/>
          </p:nvSpPr>
          <p:spPr>
            <a:xfrm>
              <a:off x="695008" y="5406302"/>
              <a:ext cx="10717370" cy="1501088"/>
            </a:xfrm>
            <a:prstGeom prst="rect">
              <a:avLst/>
            </a:prstGeom>
            <a:noFill/>
            <a:ln>
              <a:noFill/>
            </a:ln>
          </p:spPr>
          <p:txBody>
            <a:bodyPr spcFirstLastPara="1" wrap="square" lIns="91275" tIns="45625" rIns="91275" bIns="45625" anchor="ctr" anchorCtr="0">
              <a:noAutofit/>
            </a:bodyPr>
            <a:lstStyle/>
            <a:p>
              <a:pPr marL="0" marR="0" lvl="0" indent="0" algn="just" rtl="0">
                <a:lnSpc>
                  <a:spcPct val="120000"/>
                </a:lnSpc>
                <a:spcBef>
                  <a:spcPts val="0"/>
                </a:spcBef>
                <a:spcAft>
                  <a:spcPts val="0"/>
                </a:spcAft>
                <a:buClr>
                  <a:schemeClr val="dk1"/>
                </a:buClr>
                <a:buSzPts val="5000"/>
                <a:buFont typeface="Arial Rounded"/>
                <a:buNone/>
              </a:pPr>
              <a:r>
                <a:rPr lang="en-US" sz="5000" b="1" i="0" u="none" strike="noStrike" cap="none">
                  <a:solidFill>
                    <a:schemeClr val="dk1"/>
                  </a:solidFill>
                  <a:latin typeface="Arial Rounded"/>
                  <a:ea typeface="Arial Rounded"/>
                  <a:cs typeface="Arial Rounded"/>
                  <a:sym typeface="Arial Rounded"/>
                </a:rPr>
                <a:t>	Ở góc vườn, cạnh gốc cau, khóm cúc nở hoa rực rỡ.</a:t>
              </a:r>
              <a:endParaRPr sz="5000" b="1" i="0" u="none" strike="noStrike" cap="none">
                <a:solidFill>
                  <a:schemeClr val="dk1"/>
                </a:solidFill>
                <a:latin typeface="Arial Rounded"/>
                <a:ea typeface="Arial Rounded"/>
                <a:cs typeface="Arial Rounded"/>
                <a:sym typeface="Arial Rounded"/>
              </a:endParaRPr>
            </a:p>
          </p:txBody>
        </p:sp>
        <p:sp>
          <p:nvSpPr>
            <p:cNvPr id="165" name="Google Shape;165;p10"/>
            <p:cNvSpPr txBox="1"/>
            <p:nvPr/>
          </p:nvSpPr>
          <p:spPr>
            <a:xfrm>
              <a:off x="2137461" y="4950424"/>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oc</a:t>
              </a:r>
              <a:endParaRPr sz="5000" b="1" i="0" u="none" strike="noStrike" cap="none">
                <a:solidFill>
                  <a:srgbClr val="FF0000"/>
                </a:solidFill>
                <a:latin typeface="Arial Rounded"/>
                <a:ea typeface="Arial Rounded"/>
                <a:cs typeface="Arial Rounded"/>
                <a:sym typeface="Arial Rounded"/>
              </a:endParaRPr>
            </a:p>
          </p:txBody>
        </p:sp>
        <p:sp>
          <p:nvSpPr>
            <p:cNvPr id="166" name="Google Shape;166;p10"/>
            <p:cNvSpPr txBox="1"/>
            <p:nvPr/>
          </p:nvSpPr>
          <p:spPr>
            <a:xfrm>
              <a:off x="529723" y="5851442"/>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uc</a:t>
              </a:r>
              <a:endParaRPr sz="5000" b="1" i="0" u="none" strike="noStrike" cap="none">
                <a:solidFill>
                  <a:srgbClr val="FF0000"/>
                </a:solidFill>
                <a:latin typeface="Arial Rounded"/>
                <a:ea typeface="Arial Rounded"/>
                <a:cs typeface="Arial Rounded"/>
                <a:sym typeface="Arial Rounded"/>
              </a:endParaRPr>
            </a:p>
          </p:txBody>
        </p:sp>
        <p:sp>
          <p:nvSpPr>
            <p:cNvPr id="167" name="Google Shape;167;p10"/>
            <p:cNvSpPr txBox="1"/>
            <p:nvPr/>
          </p:nvSpPr>
          <p:spPr>
            <a:xfrm>
              <a:off x="6562767" y="4950424"/>
              <a:ext cx="2437500" cy="1501200"/>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ôc</a:t>
              </a:r>
              <a:endParaRPr sz="5000" b="1" i="0" u="none" strike="noStrike" cap="none">
                <a:solidFill>
                  <a:srgbClr val="FF0000"/>
                </a:solidFill>
                <a:latin typeface="Arial Rounded"/>
                <a:ea typeface="Arial Rounded"/>
                <a:cs typeface="Arial Rounded"/>
                <a:sym typeface="Arial Rounded"/>
              </a:endParaRPr>
            </a:p>
          </p:txBody>
        </p:sp>
        <p:sp>
          <p:nvSpPr>
            <p:cNvPr id="168" name="Google Shape;168;p10"/>
            <p:cNvSpPr txBox="1"/>
            <p:nvPr/>
          </p:nvSpPr>
          <p:spPr>
            <a:xfrm>
              <a:off x="3745199" y="5862180"/>
              <a:ext cx="1833736"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5000"/>
                <a:buFont typeface="Arial Rounded"/>
                <a:buNone/>
              </a:pPr>
              <a:r>
                <a:rPr lang="en-US" sz="5000" b="1" i="0" u="none" strike="noStrike" cap="none">
                  <a:solidFill>
                    <a:srgbClr val="FF0000"/>
                  </a:solidFill>
                  <a:latin typeface="Arial Rounded"/>
                  <a:ea typeface="Arial Rounded"/>
                  <a:cs typeface="Arial Rounded"/>
                  <a:sym typeface="Arial Rounded"/>
                </a:rPr>
                <a:t>ưc</a:t>
              </a:r>
              <a:endParaRPr sz="5000" b="1" i="0" u="none" strike="noStrike" cap="none">
                <a:solidFill>
                  <a:srgbClr val="FF0000"/>
                </a:solidFill>
                <a:latin typeface="Arial Rounded"/>
                <a:ea typeface="Arial Rounded"/>
                <a:cs typeface="Arial Rounded"/>
                <a:sym typeface="Arial Rounded"/>
              </a:endParaRPr>
            </a:p>
          </p:txBody>
        </p:sp>
      </p:grpSp>
      <p:sp>
        <p:nvSpPr>
          <p:cNvPr id="169" name="Google Shape;169;p10"/>
          <p:cNvSpPr txBox="1"/>
          <p:nvPr/>
        </p:nvSpPr>
        <p:spPr>
          <a:xfrm>
            <a:off x="823119" y="175312"/>
            <a:ext cx="10717370" cy="1501088"/>
          </a:xfrm>
          <a:prstGeom prst="rect">
            <a:avLst/>
          </a:prstGeom>
          <a:no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lt1"/>
              </a:buClr>
              <a:buSzPts val="8800"/>
              <a:buFont typeface="Arial Rounded"/>
              <a:buNone/>
            </a:pPr>
            <a:r>
              <a:rPr lang="en-US" sz="8800" b="1" i="0" u="none" strike="noStrike" cap="none">
                <a:solidFill>
                  <a:schemeClr val="lt1"/>
                </a:solidFill>
                <a:latin typeface="Arial Rounded"/>
                <a:ea typeface="Arial Rounded"/>
                <a:cs typeface="Arial Rounded"/>
                <a:sym typeface="Arial Rounded"/>
              </a:rPr>
              <a:t>  oc  ôc  uc  ưc</a:t>
            </a:r>
            <a:endParaRPr sz="8800" b="1" i="0" u="none" strike="noStrike" cap="none">
              <a:solidFill>
                <a:schemeClr val="lt1"/>
              </a:solidFill>
              <a:latin typeface="Arial Rounded"/>
              <a:ea typeface="Arial Rounded"/>
              <a:cs typeface="Arial Rounded"/>
              <a:sym typeface="Arial Rounded"/>
            </a:endParaRPr>
          </a:p>
        </p:txBody>
      </p:sp>
      <p:grpSp>
        <p:nvGrpSpPr>
          <p:cNvPr id="170" name="Google Shape;170;p10"/>
          <p:cNvGrpSpPr/>
          <p:nvPr/>
        </p:nvGrpSpPr>
        <p:grpSpPr>
          <a:xfrm>
            <a:off x="574823" y="1937273"/>
            <a:ext cx="3448696" cy="941185"/>
            <a:chOff x="63500" y="1429216"/>
            <a:chExt cx="2592937" cy="705889"/>
          </a:xfrm>
        </p:grpSpPr>
        <p:sp>
          <p:nvSpPr>
            <p:cNvPr id="171" name="Google Shape;171;p10"/>
            <p:cNvSpPr/>
            <p:nvPr/>
          </p:nvSpPr>
          <p:spPr>
            <a:xfrm>
              <a:off x="384358" y="1429216"/>
              <a:ext cx="2272079" cy="705889"/>
            </a:xfrm>
            <a:prstGeom prst="roundRect">
              <a:avLst>
                <a:gd name="adj" fmla="val 16667"/>
              </a:avLst>
            </a:prstGeom>
            <a:solidFill>
              <a:srgbClr val="BD19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Rounded"/>
                  <a:ea typeface="Arial Rounded"/>
                  <a:cs typeface="Arial Rounded"/>
                  <a:sym typeface="Arial Rounded"/>
                </a:rPr>
                <a:t>Nhận biết</a:t>
              </a: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dk1"/>
                  </a:solidFill>
                  <a:latin typeface="Arial Rounded"/>
                  <a:ea typeface="Arial Rounded"/>
                  <a:cs typeface="Arial Rounded"/>
                  <a:sym typeface="Arial Rounded"/>
                </a:rPr>
                <a:t>2</a:t>
              </a:r>
              <a:endParaRPr sz="4300" b="1" i="0" u="none" strike="noStrike" cap="none">
                <a:solidFill>
                  <a:schemeClr val="dk1"/>
                </a:solidFill>
                <a:latin typeface="Arial Rounded"/>
                <a:ea typeface="Arial Rounded"/>
                <a:cs typeface="Arial Rounded"/>
                <a:sym typeface="Arial Round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822"/>
                                        <p:tgtEl>
                                          <p:spTgt spid="161"/>
                                        </p:tgtEl>
                                      </p:cBhvr>
                                    </p:animEffect>
                                  </p:childTnLst>
                                </p:cTn>
                              </p:par>
                              <p:par>
                                <p:cTn id="13" presetID="10"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822"/>
                                        <p:tgtEl>
                                          <p:spTgt spid="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fade">
                                      <p:cBhvr>
                                        <p:cTn id="20"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p:nvPr/>
        </p:nvSpPr>
        <p:spPr>
          <a:xfrm>
            <a:off x="1867516"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79" name="Google Shape;179;p11"/>
          <p:cNvSpPr txBox="1"/>
          <p:nvPr/>
        </p:nvSpPr>
        <p:spPr>
          <a:xfrm>
            <a:off x="3924431"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endParaRPr sz="8800" b="0" i="0" u="none" strike="noStrike" cap="none">
              <a:solidFill>
                <a:schemeClr val="dk1"/>
              </a:solidFill>
              <a:latin typeface="Arial Rounded"/>
              <a:ea typeface="Arial Rounded"/>
              <a:cs typeface="Arial Rounded"/>
              <a:sym typeface="Arial Rounded"/>
            </a:endParaRPr>
          </a:p>
        </p:txBody>
      </p:sp>
      <p:sp>
        <p:nvSpPr>
          <p:cNvPr id="180" name="Google Shape;180;p11"/>
          <p:cNvSpPr txBox="1"/>
          <p:nvPr/>
        </p:nvSpPr>
        <p:spPr>
          <a:xfrm>
            <a:off x="6121244" y="2881984"/>
            <a:ext cx="2123468" cy="1270916"/>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sp>
        <p:nvSpPr>
          <p:cNvPr id="181" name="Google Shape;181;p11"/>
          <p:cNvSpPr txBox="1"/>
          <p:nvPr/>
        </p:nvSpPr>
        <p:spPr>
          <a:xfrm>
            <a:off x="3925738" y="4215485"/>
            <a:ext cx="4295089" cy="1575715"/>
          </a:xfrm>
          <a:prstGeom prst="rect">
            <a:avLst/>
          </a:prstGeom>
          <a:solidFill>
            <a:srgbClr val="FDE9D8"/>
          </a:solidFill>
          <a:ln>
            <a:noFill/>
          </a:ln>
        </p:spPr>
        <p:txBody>
          <a:bodyPr spcFirstLastPara="1" wrap="square" lIns="91275" tIns="45625" rIns="91275" bIns="45625" anchor="ctr" anchorCtr="0">
            <a:noAutofit/>
          </a:bodyPr>
          <a:lstStyle/>
          <a:p>
            <a:pPr marL="0" marR="0" lvl="0" indent="0" algn="ctr" rtl="0">
              <a:lnSpc>
                <a:spcPct val="12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g</a:t>
            </a:r>
            <a:r>
              <a:rPr lang="en-US" sz="8800" b="0" i="0" u="none" strike="noStrike" cap="none">
                <a:solidFill>
                  <a:srgbClr val="FF0000"/>
                </a:solidFill>
                <a:latin typeface="Arial Rounded"/>
                <a:ea typeface="Arial Rounded"/>
                <a:cs typeface="Arial Rounded"/>
                <a:sym typeface="Arial Rounded"/>
              </a:rPr>
              <a:t>oc</a:t>
            </a:r>
            <a:endParaRPr sz="8800" b="0" i="0" u="none" strike="noStrike" cap="none">
              <a:solidFill>
                <a:srgbClr val="FF0000"/>
              </a:solidFill>
              <a:latin typeface="Arial Rounded"/>
              <a:ea typeface="Arial Rounded"/>
              <a:cs typeface="Arial Rounded"/>
              <a:sym typeface="Arial Rounded"/>
            </a:endParaRPr>
          </a:p>
        </p:txBody>
      </p:sp>
      <p:grpSp>
        <p:nvGrpSpPr>
          <p:cNvPr id="182" name="Google Shape;182;p11"/>
          <p:cNvGrpSpPr/>
          <p:nvPr/>
        </p:nvGrpSpPr>
        <p:grpSpPr>
          <a:xfrm>
            <a:off x="215396" y="203422"/>
            <a:ext cx="2621250" cy="941185"/>
            <a:chOff x="63500" y="1429216"/>
            <a:chExt cx="1970813" cy="705889"/>
          </a:xfrm>
        </p:grpSpPr>
        <p:sp>
          <p:nvSpPr>
            <p:cNvPr id="183" name="Google Shape;183;p11"/>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Đọc</a:t>
              </a:r>
              <a:endParaRPr sz="4800" b="0" i="0" u="none" strike="noStrike" cap="none">
                <a:solidFill>
                  <a:schemeClr val="lt1"/>
                </a:solidFill>
                <a:latin typeface="Arial Rounded"/>
                <a:ea typeface="Arial Rounded"/>
                <a:cs typeface="Arial Rounded"/>
                <a:sym typeface="Arial Rounded"/>
              </a:endParaRPr>
            </a:p>
          </p:txBody>
        </p:sp>
        <p:sp>
          <p:nvSpPr>
            <p:cNvPr id="184" name="Google Shape;184;p11"/>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3</a:t>
              </a:r>
              <a:endParaRPr sz="4800" b="1" i="0" u="none" strike="noStrike" cap="none">
                <a:solidFill>
                  <a:schemeClr val="dk1"/>
                </a:solidFill>
                <a:latin typeface="Arial Rounded"/>
                <a:ea typeface="Arial Rounded"/>
                <a:cs typeface="Arial Rounded"/>
                <a:sym typeface="Arial Rounded"/>
              </a:endParaRPr>
            </a:p>
          </p:txBody>
        </p:sp>
      </p:grpSp>
      <p:sp>
        <p:nvSpPr>
          <p:cNvPr id="185" name="Google Shape;185;p11"/>
          <p:cNvSpPr txBox="1"/>
          <p:nvPr/>
        </p:nvSpPr>
        <p:spPr>
          <a:xfrm>
            <a:off x="4097387"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ôc</a:t>
            </a:r>
            <a:endParaRPr sz="8800" b="0" i="0" u="none" strike="noStrike" cap="none">
              <a:solidFill>
                <a:srgbClr val="FF0000"/>
              </a:solidFill>
              <a:latin typeface="Arial Rounded"/>
              <a:ea typeface="Arial Rounded"/>
              <a:cs typeface="Arial Rounded"/>
              <a:sym typeface="Arial Rounded"/>
            </a:endParaRPr>
          </a:p>
        </p:txBody>
      </p:sp>
      <p:sp>
        <p:nvSpPr>
          <p:cNvPr id="186" name="Google Shape;186;p11"/>
          <p:cNvSpPr txBox="1"/>
          <p:nvPr/>
        </p:nvSpPr>
        <p:spPr>
          <a:xfrm>
            <a:off x="6309519" y="1543274"/>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uc</a:t>
            </a:r>
            <a:endParaRPr sz="8800" b="0" i="0" u="none" strike="noStrike" cap="none">
              <a:solidFill>
                <a:srgbClr val="FF0000"/>
              </a:solidFill>
              <a:latin typeface="Arial Rounded"/>
              <a:ea typeface="Arial Rounded"/>
              <a:cs typeface="Arial Rounded"/>
              <a:sym typeface="Arial Rounded"/>
            </a:endParaRPr>
          </a:p>
        </p:txBody>
      </p:sp>
      <p:sp>
        <p:nvSpPr>
          <p:cNvPr id="187" name="Google Shape;187;p11"/>
          <p:cNvSpPr txBox="1"/>
          <p:nvPr/>
        </p:nvSpPr>
        <p:spPr>
          <a:xfrm>
            <a:off x="5300500" y="4648200"/>
            <a:ext cx="2018038" cy="937203"/>
          </a:xfrm>
          <a:prstGeom prst="rect">
            <a:avLst/>
          </a:prstGeom>
          <a:noFill/>
          <a:ln>
            <a:noFill/>
          </a:ln>
        </p:spPr>
        <p:txBody>
          <a:bodyPr spcFirstLastPara="1" wrap="square" lIns="40475" tIns="20225" rIns="40475" bIns="20225" anchor="ctr" anchorCtr="0">
            <a:noAutofit/>
          </a:bodyPr>
          <a:lstStyle/>
          <a:p>
            <a:pPr marL="0" marR="0" lvl="0" indent="0" algn="ctr" rtl="0">
              <a:lnSpc>
                <a:spcPct val="90000"/>
              </a:lnSpc>
              <a:spcBef>
                <a:spcPts val="0"/>
              </a:spcBef>
              <a:spcAft>
                <a:spcPts val="0"/>
              </a:spcAft>
              <a:buClr>
                <a:schemeClr val="dk1"/>
              </a:buClr>
              <a:buSzPts val="8800"/>
              <a:buFont typeface="Arial Rounded"/>
              <a:buNone/>
            </a:pPr>
            <a:r>
              <a:rPr lang="en-US" sz="8800" b="0" i="0" u="none" strike="noStrike" cap="none">
                <a:solidFill>
                  <a:schemeClr val="dk1"/>
                </a:solidFill>
                <a:latin typeface="Arial Rounded"/>
                <a:ea typeface="Arial Rounded"/>
                <a:cs typeface="Arial Rounded"/>
                <a:sym typeface="Arial Rounded"/>
              </a:rPr>
              <a:t>́</a:t>
            </a:r>
            <a:endParaRPr sz="8800" b="0" i="0" u="none" strike="noStrike" cap="none">
              <a:solidFill>
                <a:schemeClr val="dk1"/>
              </a:solidFill>
              <a:latin typeface="Arial Rounded"/>
              <a:ea typeface="Arial Rounded"/>
              <a:cs typeface="Arial Rounded"/>
              <a:sym typeface="Arial Rounded"/>
            </a:endParaRPr>
          </a:p>
        </p:txBody>
      </p:sp>
      <p:sp>
        <p:nvSpPr>
          <p:cNvPr id="188" name="Google Shape;188;p11"/>
          <p:cNvSpPr txBox="1"/>
          <p:nvPr/>
        </p:nvSpPr>
        <p:spPr>
          <a:xfrm>
            <a:off x="8519319" y="1524000"/>
            <a:ext cx="1754932"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8800"/>
              <a:buFont typeface="Arial Rounded"/>
              <a:buNone/>
            </a:pPr>
            <a:r>
              <a:rPr lang="en-US" sz="8800" b="0" i="0" u="none" strike="noStrike" cap="none">
                <a:solidFill>
                  <a:srgbClr val="FF0000"/>
                </a:solidFill>
                <a:latin typeface="Arial Rounded"/>
                <a:ea typeface="Arial Rounded"/>
                <a:cs typeface="Arial Rounded"/>
                <a:sym typeface="Arial Rounded"/>
              </a:rPr>
              <a:t>ưc</a:t>
            </a:r>
            <a:endParaRPr sz="8800" b="0" i="0" u="none" strike="noStrike" cap="none">
              <a:solidFill>
                <a:srgbClr val="FF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5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500"/>
                                        <p:tgtEl>
                                          <p:spTgt spid="1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500"/>
                                        <p:tgtEl>
                                          <p:spTgt spid="1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par>
                                <p:cTn id="38" presetID="10" presetClass="entr" presetSubtype="0" fill="hold" nodeType="withEffect">
                                  <p:stCondLst>
                                    <p:cond delay="0"/>
                                  </p:stCondLst>
                                  <p:childTnLst>
                                    <p:set>
                                      <p:cBhvr>
                                        <p:cTn id="39" dur="1" fill="hold">
                                          <p:stCondLst>
                                            <p:cond delay="0"/>
                                          </p:stCondLst>
                                        </p:cTn>
                                        <p:tgtEl>
                                          <p:spTgt spid="187"/>
                                        </p:tgtEl>
                                        <p:attrNameLst>
                                          <p:attrName>style.visibility</p:attrName>
                                        </p:attrNameLst>
                                      </p:cBhvr>
                                      <p:to>
                                        <p:strVal val="visible"/>
                                      </p:to>
                                    </p:set>
                                    <p:animEffect transition="in" filter="fade">
                                      <p:cBhvr>
                                        <p:cTn id="40" dur="1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p:nvPr/>
        </p:nvSpPr>
        <p:spPr>
          <a:xfrm>
            <a:off x="3642519" y="1143000"/>
            <a:ext cx="5105400" cy="1323439"/>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Rounded"/>
                <a:ea typeface="Arial Rounded"/>
                <a:cs typeface="Arial Rounded"/>
                <a:sym typeface="Arial Rounded"/>
              </a:rPr>
              <a:t>So sánh</a:t>
            </a:r>
            <a:endParaRPr sz="8000" b="0" i="0" u="none" strike="noStrike" cap="none">
              <a:solidFill>
                <a:schemeClr val="dk1"/>
              </a:solidFill>
              <a:latin typeface="Arial Rounded"/>
              <a:ea typeface="Arial Rounded"/>
              <a:cs typeface="Arial Rounded"/>
              <a:sym typeface="Arial Rounded"/>
            </a:endParaRPr>
          </a:p>
        </p:txBody>
      </p:sp>
      <p:sp>
        <p:nvSpPr>
          <p:cNvPr id="194" name="Google Shape;194;p12"/>
          <p:cNvSpPr txBox="1"/>
          <p:nvPr/>
        </p:nvSpPr>
        <p:spPr>
          <a:xfrm>
            <a:off x="48021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oc</a:t>
            </a:r>
            <a:endParaRPr sz="11500" b="0" i="0" u="none" strike="noStrike" cap="none">
              <a:solidFill>
                <a:schemeClr val="dk1"/>
              </a:solidFill>
              <a:latin typeface="Arial Rounded"/>
              <a:ea typeface="Arial Rounded"/>
              <a:cs typeface="Arial Rounded"/>
              <a:sym typeface="Arial Rounded"/>
            </a:endParaRPr>
          </a:p>
        </p:txBody>
      </p:sp>
      <p:sp>
        <p:nvSpPr>
          <p:cNvPr id="195" name="Google Shape;195;p12"/>
          <p:cNvSpPr txBox="1"/>
          <p:nvPr/>
        </p:nvSpPr>
        <p:spPr>
          <a:xfrm>
            <a:off x="3356769"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ôc</a:t>
            </a:r>
            <a:endParaRPr sz="11500" b="0" i="0" u="none" strike="noStrike" cap="none">
              <a:solidFill>
                <a:schemeClr val="dk1"/>
              </a:solidFill>
              <a:latin typeface="Arial Rounded"/>
              <a:ea typeface="Arial Rounded"/>
              <a:cs typeface="Arial Rounded"/>
              <a:sym typeface="Arial Rounded"/>
            </a:endParaRPr>
          </a:p>
        </p:txBody>
      </p:sp>
      <p:sp>
        <p:nvSpPr>
          <p:cNvPr id="196" name="Google Shape;196;p12"/>
          <p:cNvSpPr txBox="1"/>
          <p:nvPr/>
        </p:nvSpPr>
        <p:spPr>
          <a:xfrm>
            <a:off x="6237288" y="3536266"/>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uc</a:t>
            </a:r>
            <a:endParaRPr sz="11500" b="0" i="0" u="none" strike="noStrike" cap="none">
              <a:solidFill>
                <a:schemeClr val="dk1"/>
              </a:solidFill>
              <a:latin typeface="Arial Rounded"/>
              <a:ea typeface="Arial Rounded"/>
              <a:cs typeface="Arial Rounded"/>
              <a:sym typeface="Arial Rounded"/>
            </a:endParaRPr>
          </a:p>
        </p:txBody>
      </p:sp>
      <p:sp>
        <p:nvSpPr>
          <p:cNvPr id="197" name="Google Shape;197;p12"/>
          <p:cNvSpPr txBox="1"/>
          <p:nvPr/>
        </p:nvSpPr>
        <p:spPr>
          <a:xfrm>
            <a:off x="8612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8" name="Google Shape;198;p12"/>
          <p:cNvSpPr txBox="1"/>
          <p:nvPr/>
        </p:nvSpPr>
        <p:spPr>
          <a:xfrm>
            <a:off x="3756819"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199" name="Google Shape;199;p12"/>
          <p:cNvSpPr txBox="1"/>
          <p:nvPr/>
        </p:nvSpPr>
        <p:spPr>
          <a:xfrm>
            <a:off x="6637338" y="3536266"/>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0" name="Google Shape;200;p12"/>
          <p:cNvSpPr txBox="1"/>
          <p:nvPr/>
        </p:nvSpPr>
        <p:spPr>
          <a:xfrm>
            <a:off x="1563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7030A0"/>
                </a:solidFill>
                <a:latin typeface="Arial Rounded"/>
                <a:ea typeface="Arial Rounded"/>
                <a:cs typeface="Arial Rounded"/>
                <a:sym typeface="Arial Rounded"/>
              </a:rPr>
              <a:t>o</a:t>
            </a:r>
            <a:endParaRPr sz="11500" b="0" i="0" u="none" strike="noStrike" cap="none">
              <a:solidFill>
                <a:srgbClr val="7030A0"/>
              </a:solidFill>
              <a:latin typeface="Arial Rounded"/>
              <a:ea typeface="Arial Rounded"/>
              <a:cs typeface="Arial Rounded"/>
              <a:sym typeface="Arial Rounded"/>
            </a:endParaRPr>
          </a:p>
        </p:txBody>
      </p:sp>
      <p:sp>
        <p:nvSpPr>
          <p:cNvPr id="201" name="Google Shape;201;p12"/>
          <p:cNvSpPr txBox="1"/>
          <p:nvPr/>
        </p:nvSpPr>
        <p:spPr>
          <a:xfrm>
            <a:off x="303291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F0"/>
                </a:solidFill>
                <a:latin typeface="Arial Rounded"/>
                <a:ea typeface="Arial Rounded"/>
                <a:cs typeface="Arial Rounded"/>
                <a:sym typeface="Arial Rounded"/>
              </a:rPr>
              <a:t>ô</a:t>
            </a:r>
            <a:endParaRPr sz="1400" b="0" i="0" u="none" strike="noStrike" cap="none">
              <a:solidFill>
                <a:srgbClr val="000000"/>
              </a:solidFill>
              <a:latin typeface="Arial"/>
              <a:ea typeface="Arial"/>
              <a:cs typeface="Arial"/>
              <a:sym typeface="Arial"/>
            </a:endParaRPr>
          </a:p>
        </p:txBody>
      </p:sp>
      <p:sp>
        <p:nvSpPr>
          <p:cNvPr id="202" name="Google Shape;202;p12"/>
          <p:cNvSpPr txBox="1"/>
          <p:nvPr/>
        </p:nvSpPr>
        <p:spPr>
          <a:xfrm>
            <a:off x="5909469" y="353822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FF00"/>
                </a:solidFill>
                <a:latin typeface="Arial Rounded"/>
                <a:ea typeface="Arial Rounded"/>
                <a:cs typeface="Arial Rounded"/>
                <a:sym typeface="Arial Rounded"/>
              </a:rPr>
              <a:t>u</a:t>
            </a:r>
            <a:endParaRPr sz="11500" b="0" i="0" u="none" strike="noStrike" cap="none">
              <a:solidFill>
                <a:srgbClr val="FFFF00"/>
              </a:solidFill>
              <a:latin typeface="Arial Rounded"/>
              <a:ea typeface="Arial Rounded"/>
              <a:cs typeface="Arial Rounded"/>
              <a:sym typeface="Arial Rounded"/>
            </a:endParaRPr>
          </a:p>
        </p:txBody>
      </p:sp>
      <p:sp>
        <p:nvSpPr>
          <p:cNvPr id="203" name="Google Shape;203;p12"/>
          <p:cNvSpPr txBox="1"/>
          <p:nvPr/>
        </p:nvSpPr>
        <p:spPr>
          <a:xfrm>
            <a:off x="9151938" y="3557271"/>
            <a:ext cx="2552700" cy="1862048"/>
          </a:xfrm>
          <a:prstGeom prst="rect">
            <a:avLst/>
          </a:prstGeom>
          <a:solidFill>
            <a:srgbClr val="DAEE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dk1"/>
                </a:solidFill>
                <a:latin typeface="Arial Rounded"/>
                <a:ea typeface="Arial Rounded"/>
                <a:cs typeface="Arial Rounded"/>
                <a:sym typeface="Arial Rounded"/>
              </a:rPr>
              <a:t>ưc</a:t>
            </a:r>
            <a:endParaRPr sz="11500" b="0" i="0" u="none" strike="noStrike" cap="none">
              <a:solidFill>
                <a:schemeClr val="dk1"/>
              </a:solidFill>
              <a:latin typeface="Arial Rounded"/>
              <a:ea typeface="Arial Rounded"/>
              <a:cs typeface="Arial Rounded"/>
              <a:sym typeface="Arial Rounded"/>
            </a:endParaRPr>
          </a:p>
        </p:txBody>
      </p:sp>
      <p:sp>
        <p:nvSpPr>
          <p:cNvPr id="204" name="Google Shape;204;p12"/>
          <p:cNvSpPr txBox="1"/>
          <p:nvPr/>
        </p:nvSpPr>
        <p:spPr>
          <a:xfrm>
            <a:off x="9551988"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FF0000"/>
                </a:solidFill>
                <a:latin typeface="Arial Rounded"/>
                <a:ea typeface="Arial Rounded"/>
                <a:cs typeface="Arial Rounded"/>
                <a:sym typeface="Arial Rounded"/>
              </a:rPr>
              <a:t>c</a:t>
            </a:r>
            <a:endParaRPr sz="11500" b="0" i="0" u="none" strike="noStrike" cap="none">
              <a:solidFill>
                <a:srgbClr val="FF0000"/>
              </a:solidFill>
              <a:latin typeface="Arial Rounded"/>
              <a:ea typeface="Arial Rounded"/>
              <a:cs typeface="Arial Rounded"/>
              <a:sym typeface="Arial Rounded"/>
            </a:endParaRPr>
          </a:p>
        </p:txBody>
      </p:sp>
      <p:sp>
        <p:nvSpPr>
          <p:cNvPr id="205" name="Google Shape;205;p12"/>
          <p:cNvSpPr txBox="1"/>
          <p:nvPr/>
        </p:nvSpPr>
        <p:spPr>
          <a:xfrm>
            <a:off x="8816976" y="3557271"/>
            <a:ext cx="2552700"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rgbClr val="00B050"/>
                </a:solidFill>
                <a:latin typeface="Arial Rounded"/>
                <a:ea typeface="Arial Rounded"/>
                <a:cs typeface="Arial Rounded"/>
                <a:sym typeface="Arial Rounded"/>
              </a:rPr>
              <a:t>ư</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5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fade">
                                      <p:cBhvr>
                                        <p:cTn id="32" dur="500"/>
                                        <p:tgtEl>
                                          <p:spTgt spid="197"/>
                                        </p:tgtEl>
                                      </p:cBhvr>
                                    </p:animEffect>
                                  </p:childTnLst>
                                </p:cTn>
                              </p:par>
                              <p:par>
                                <p:cTn id="33" presetID="10"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par>
                                <p:cTn id="36" presetID="10" presetClass="entr" presetSubtype="0" fill="hold" nodeType="withEffect">
                                  <p:stCondLst>
                                    <p:cond delay="0"/>
                                  </p:stCondLst>
                                  <p:childTnLst>
                                    <p:set>
                                      <p:cBhvr>
                                        <p:cTn id="37" dur="1" fill="hold">
                                          <p:stCondLst>
                                            <p:cond delay="0"/>
                                          </p:stCondLst>
                                        </p:cTn>
                                        <p:tgtEl>
                                          <p:spTgt spid="199"/>
                                        </p:tgtEl>
                                        <p:attrNameLst>
                                          <p:attrName>style.visibility</p:attrName>
                                        </p:attrNameLst>
                                      </p:cBhvr>
                                      <p:to>
                                        <p:strVal val="visible"/>
                                      </p:to>
                                    </p:set>
                                    <p:animEffect transition="in" filter="fade">
                                      <p:cBhvr>
                                        <p:cTn id="38" dur="500"/>
                                        <p:tgtEl>
                                          <p:spTgt spid="199"/>
                                        </p:tgtEl>
                                      </p:cBhvr>
                                    </p:animEffect>
                                  </p:childTnLst>
                                </p:cTn>
                              </p:par>
                              <p:par>
                                <p:cTn id="39" presetID="10" presetClass="entr" presetSubtype="0" fill="hold" nodeType="withEffect">
                                  <p:stCondLst>
                                    <p:cond delay="0"/>
                                  </p:stCondLst>
                                  <p:childTnLst>
                                    <p:set>
                                      <p:cBhvr>
                                        <p:cTn id="40" dur="1" fill="hold">
                                          <p:stCondLst>
                                            <p:cond delay="0"/>
                                          </p:stCondLst>
                                        </p:cTn>
                                        <p:tgtEl>
                                          <p:spTgt spid="204"/>
                                        </p:tgtEl>
                                        <p:attrNameLst>
                                          <p:attrName>style.visibility</p:attrName>
                                        </p:attrNameLst>
                                      </p:cBhvr>
                                      <p:to>
                                        <p:strVal val="visible"/>
                                      </p:to>
                                    </p:set>
                                    <p:animEffect transition="in" filter="fade">
                                      <p:cBhvr>
                                        <p:cTn id="41" dur="500"/>
                                        <p:tgtEl>
                                          <p:spTgt spid="20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0"/>
                                        </p:tgtEl>
                                        <p:attrNameLst>
                                          <p:attrName>style.visibility</p:attrName>
                                        </p:attrNameLst>
                                      </p:cBhvr>
                                      <p:to>
                                        <p:strVal val="visible"/>
                                      </p:to>
                                    </p:set>
                                    <p:animEffect transition="in" filter="fade">
                                      <p:cBhvr>
                                        <p:cTn id="46" dur="500"/>
                                        <p:tgtEl>
                                          <p:spTgt spid="20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1"/>
                                        </p:tgtEl>
                                        <p:attrNameLst>
                                          <p:attrName>style.visibility</p:attrName>
                                        </p:attrNameLst>
                                      </p:cBhvr>
                                      <p:to>
                                        <p:strVal val="visible"/>
                                      </p:to>
                                    </p:set>
                                    <p:animEffect transition="in" filter="fade">
                                      <p:cBhvr>
                                        <p:cTn id="51" dur="500"/>
                                        <p:tgtEl>
                                          <p:spTgt spid="20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2"/>
                                        </p:tgtEl>
                                        <p:attrNameLst>
                                          <p:attrName>style.visibility</p:attrName>
                                        </p:attrNameLst>
                                      </p:cBhvr>
                                      <p:to>
                                        <p:strVal val="visible"/>
                                      </p:to>
                                    </p:set>
                                    <p:animEffect transition="in" filter="fade">
                                      <p:cBhvr>
                                        <p:cTn id="56" dur="500"/>
                                        <p:tgtEl>
                                          <p:spTgt spid="20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p:nvPr/>
        </p:nvSpPr>
        <p:spPr>
          <a:xfrm>
            <a:off x="-300831"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212" name="Google Shape;212;p13"/>
          <p:cNvSpPr txBox="1"/>
          <p:nvPr/>
        </p:nvSpPr>
        <p:spPr>
          <a:xfrm>
            <a:off x="937419" y="5352365"/>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213" name="Google Shape;213;p13"/>
          <p:cNvSpPr txBox="1"/>
          <p:nvPr/>
        </p:nvSpPr>
        <p:spPr>
          <a:xfrm>
            <a:off x="2594769" y="535236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214" name="Google Shape;214;p13"/>
          <p:cNvSpPr txBox="1"/>
          <p:nvPr/>
        </p:nvSpPr>
        <p:spPr>
          <a:xfrm>
            <a:off x="5286729"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215" name="Google Shape;215;p13"/>
          <p:cNvSpPr txBox="1"/>
          <p:nvPr/>
        </p:nvSpPr>
        <p:spPr>
          <a:xfrm>
            <a:off x="6929251"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216" name="Google Shape;216;p13"/>
          <p:cNvSpPr txBox="1"/>
          <p:nvPr/>
        </p:nvSpPr>
        <p:spPr>
          <a:xfrm>
            <a:off x="8309769"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217" name="Google Shape;217;p13"/>
          <p:cNvSpPr txBox="1"/>
          <p:nvPr/>
        </p:nvSpPr>
        <p:spPr>
          <a:xfrm>
            <a:off x="2564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18" name="Google Shape;218;p13"/>
          <p:cNvSpPr txBox="1"/>
          <p:nvPr/>
        </p:nvSpPr>
        <p:spPr>
          <a:xfrm>
            <a:off x="1566069"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19" name="Google Shape;219;p13"/>
          <p:cNvSpPr txBox="1"/>
          <p:nvPr/>
        </p:nvSpPr>
        <p:spPr>
          <a:xfrm>
            <a:off x="2914083"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220" name="Google Shape;220;p13"/>
          <p:cNvSpPr txBox="1"/>
          <p:nvPr/>
        </p:nvSpPr>
        <p:spPr>
          <a:xfrm>
            <a:off x="58952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21" name="Google Shape;221;p13"/>
          <p:cNvSpPr txBox="1"/>
          <p:nvPr/>
        </p:nvSpPr>
        <p:spPr>
          <a:xfrm>
            <a:off x="7347447"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22" name="Google Shape;222;p13"/>
          <p:cNvSpPr txBox="1"/>
          <p:nvPr/>
        </p:nvSpPr>
        <p:spPr>
          <a:xfrm>
            <a:off x="8876775"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23" name="Google Shape;223;p13"/>
          <p:cNvSpPr txBox="1"/>
          <p:nvPr/>
        </p:nvSpPr>
        <p:spPr>
          <a:xfrm>
            <a:off x="9917304" y="5357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224" name="Google Shape;224;p13"/>
          <p:cNvSpPr txBox="1"/>
          <p:nvPr/>
        </p:nvSpPr>
        <p:spPr>
          <a:xfrm>
            <a:off x="10560510"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25" name="Google Shape;225;p13"/>
          <p:cNvSpPr txBox="1"/>
          <p:nvPr/>
        </p:nvSpPr>
        <p:spPr>
          <a:xfrm>
            <a:off x="3990226" y="5357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226" name="Google Shape;226;p13"/>
          <p:cNvSpPr txBox="1"/>
          <p:nvPr/>
        </p:nvSpPr>
        <p:spPr>
          <a:xfrm>
            <a:off x="4237876"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pic>
        <p:nvPicPr>
          <p:cNvPr id="227" name="Google Shape;227;p13" descr="GIẢI MÃ GIẤC MƠ VỀ SÓC - BÁO HIỆU ĐIỀM GÌ? - Simphongthuyvietnam.vn - TOP 1  Việt Nam về SIM Phong Thủy"/>
          <p:cNvPicPr preferRelativeResize="0"/>
          <p:nvPr/>
        </p:nvPicPr>
        <p:blipFill rotWithShape="1">
          <a:blip r:embed="rId3">
            <a:alphaModFix/>
          </a:blip>
          <a:srcRect/>
          <a:stretch/>
        </p:blipFill>
        <p:spPr>
          <a:xfrm>
            <a:off x="3161462" y="156990"/>
            <a:ext cx="6056218" cy="4542164"/>
          </a:xfrm>
          <a:prstGeom prst="rect">
            <a:avLst/>
          </a:prstGeom>
          <a:noFill/>
          <a:ln>
            <a:noFill/>
          </a:ln>
        </p:spPr>
      </p:pic>
      <p:pic>
        <p:nvPicPr>
          <p:cNvPr id="228" name="Google Shape;228;p13" descr="Vì sao cốc làm bằng sứ được ưu ái hơn cốc thủy tinh?"/>
          <p:cNvPicPr preferRelativeResize="0"/>
          <p:nvPr/>
        </p:nvPicPr>
        <p:blipFill rotWithShape="1">
          <a:blip r:embed="rId4">
            <a:alphaModFix/>
          </a:blip>
          <a:srcRect/>
          <a:stretch/>
        </p:blipFill>
        <p:spPr>
          <a:xfrm>
            <a:off x="3887555" y="156990"/>
            <a:ext cx="4604032" cy="4604032"/>
          </a:xfrm>
          <a:prstGeom prst="rect">
            <a:avLst/>
          </a:prstGeom>
          <a:noFill/>
          <a:ln>
            <a:noFill/>
          </a:ln>
        </p:spPr>
      </p:pic>
      <p:pic>
        <p:nvPicPr>
          <p:cNvPr id="229" name="Google Shape;229;p13" descr="Lộc - Bud | Lộc là chồi non bè bỏng của cây. Lộc tượng trưng… | Flickr"/>
          <p:cNvPicPr preferRelativeResize="0"/>
          <p:nvPr/>
        </p:nvPicPr>
        <p:blipFill rotWithShape="1">
          <a:blip r:embed="rId5">
            <a:alphaModFix/>
          </a:blip>
          <a:srcRect/>
          <a:stretch/>
        </p:blipFill>
        <p:spPr>
          <a:xfrm>
            <a:off x="4422468" y="210895"/>
            <a:ext cx="3412595" cy="4550127"/>
          </a:xfrm>
          <a:prstGeom prst="rect">
            <a:avLst/>
          </a:prstGeom>
          <a:noFill/>
          <a:ln>
            <a:noFill/>
          </a:ln>
        </p:spPr>
      </p:pic>
      <p:pic>
        <p:nvPicPr>
          <p:cNvPr id="230" name="Google Shape;230;p13" descr="Lý thuyết các số tròn chục toán 1 - Toan123.vn"/>
          <p:cNvPicPr preferRelativeResize="0"/>
          <p:nvPr/>
        </p:nvPicPr>
        <p:blipFill rotWithShape="1">
          <a:blip r:embed="rId6">
            <a:alphaModFix/>
          </a:blip>
          <a:srcRect/>
          <a:stretch/>
        </p:blipFill>
        <p:spPr>
          <a:xfrm>
            <a:off x="4542770" y="50757"/>
            <a:ext cx="3652562" cy="4754629"/>
          </a:xfrm>
          <a:prstGeom prst="rect">
            <a:avLst/>
          </a:prstGeom>
          <a:noFill/>
          <a:ln>
            <a:noFill/>
          </a:ln>
        </p:spPr>
      </p:pic>
      <p:pic>
        <p:nvPicPr>
          <p:cNvPr id="231" name="Google Shape;231;p13" descr="Ý nghĩa hoa cúc trắng, cách trồng và chăm sóc"/>
          <p:cNvPicPr preferRelativeResize="0"/>
          <p:nvPr/>
        </p:nvPicPr>
        <p:blipFill rotWithShape="1">
          <a:blip r:embed="rId7">
            <a:alphaModFix/>
          </a:blip>
          <a:srcRect/>
          <a:stretch/>
        </p:blipFill>
        <p:spPr>
          <a:xfrm>
            <a:off x="2185265" y="457201"/>
            <a:ext cx="7651238" cy="4303822"/>
          </a:xfrm>
          <a:prstGeom prst="rect">
            <a:avLst/>
          </a:prstGeom>
          <a:noFill/>
          <a:ln>
            <a:noFill/>
          </a:ln>
        </p:spPr>
      </p:pic>
      <p:pic>
        <p:nvPicPr>
          <p:cNvPr id="232" name="Google Shape;232;p13" descr="Khuy áo, cúc áo bằng nhựa hình tròn nhiều màu | Shopee Việt Nam"/>
          <p:cNvPicPr preferRelativeResize="0"/>
          <p:nvPr/>
        </p:nvPicPr>
        <p:blipFill rotWithShape="1">
          <a:blip r:embed="rId8">
            <a:alphaModFix/>
          </a:blip>
          <a:srcRect t="12316" b="15472"/>
          <a:stretch/>
        </p:blipFill>
        <p:spPr>
          <a:xfrm>
            <a:off x="2679964" y="210894"/>
            <a:ext cx="6661840" cy="4810609"/>
          </a:xfrm>
          <a:prstGeom prst="rect">
            <a:avLst/>
          </a:prstGeom>
          <a:noFill/>
          <a:ln>
            <a:noFill/>
          </a:ln>
        </p:spPr>
      </p:pic>
      <p:pic>
        <p:nvPicPr>
          <p:cNvPr id="233" name="Google Shape;233;p13" descr="Bộ Mực ống – Wikipedia tiếng Việt"/>
          <p:cNvPicPr preferRelativeResize="0"/>
          <p:nvPr/>
        </p:nvPicPr>
        <p:blipFill rotWithShape="1">
          <a:blip r:embed="rId9">
            <a:alphaModFix/>
          </a:blip>
          <a:srcRect/>
          <a:stretch/>
        </p:blipFill>
        <p:spPr>
          <a:xfrm>
            <a:off x="2784915" y="156990"/>
            <a:ext cx="6451937" cy="4838953"/>
          </a:xfrm>
          <a:prstGeom prst="rect">
            <a:avLst/>
          </a:prstGeom>
          <a:noFill/>
          <a:ln>
            <a:noFill/>
          </a:ln>
        </p:spPr>
      </p:pic>
      <p:pic>
        <p:nvPicPr>
          <p:cNvPr id="234" name="Google Shape;234;p13" descr="Mực viết máy Queen – Taipoz"/>
          <p:cNvPicPr preferRelativeResize="0"/>
          <p:nvPr/>
        </p:nvPicPr>
        <p:blipFill rotWithShape="1">
          <a:blip r:embed="rId10">
            <a:alphaModFix/>
          </a:blip>
          <a:srcRect t="22731"/>
          <a:stretch/>
        </p:blipFill>
        <p:spPr>
          <a:xfrm>
            <a:off x="2878393" y="156990"/>
            <a:ext cx="6215595" cy="48026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5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27"/>
                                        </p:tgtEl>
                                      </p:cBhvr>
                                    </p:animEffect>
                                    <p:set>
                                      <p:cBhvr>
                                        <p:cTn id="22" dur="1" fill="hold">
                                          <p:stCondLst>
                                            <p:cond delay="500"/>
                                          </p:stCondLst>
                                        </p:cTn>
                                        <p:tgtEl>
                                          <p:spTgt spid="2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500"/>
                                        <p:tgtEl>
                                          <p:spTgt spid="217"/>
                                        </p:tgtEl>
                                      </p:cBhvr>
                                    </p:animEffect>
                                  </p:childTnLst>
                                </p:cTn>
                              </p:par>
                              <p:par>
                                <p:cTn id="28" presetID="10" presetClass="entr" presetSubtype="0" fill="hold" nodeType="withEffect">
                                  <p:stCondLst>
                                    <p:cond delay="0"/>
                                  </p:stCondLst>
                                  <p:childTnLst>
                                    <p:set>
                                      <p:cBhvr>
                                        <p:cTn id="29" dur="1" fill="hold">
                                          <p:stCondLst>
                                            <p:cond delay="0"/>
                                          </p:stCondLst>
                                        </p:cTn>
                                        <p:tgtEl>
                                          <p:spTgt spid="218"/>
                                        </p:tgtEl>
                                        <p:attrNameLst>
                                          <p:attrName>style.visibility</p:attrName>
                                        </p:attrNameLst>
                                      </p:cBhvr>
                                      <p:to>
                                        <p:strVal val="visible"/>
                                      </p:to>
                                    </p:set>
                                    <p:animEffect transition="in" filter="fade">
                                      <p:cBhvr>
                                        <p:cTn id="30" dur="500"/>
                                        <p:tgtEl>
                                          <p:spTgt spid="2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fade">
                                      <p:cBhvr>
                                        <p:cTn id="35" dur="500"/>
                                        <p:tgtEl>
                                          <p:spTgt spid="2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8"/>
                                        </p:tgtEl>
                                        <p:attrNameLst>
                                          <p:attrName>style.visibility</p:attrName>
                                        </p:attrNameLst>
                                      </p:cBhvr>
                                      <p:to>
                                        <p:strVal val="visible"/>
                                      </p:to>
                                    </p:set>
                                    <p:animEffect transition="in" filter="fade">
                                      <p:cBhvr>
                                        <p:cTn id="40" dur="500"/>
                                        <p:tgtEl>
                                          <p:spTgt spid="2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28"/>
                                        </p:tgtEl>
                                      </p:cBhvr>
                                    </p:animEffect>
                                    <p:set>
                                      <p:cBhvr>
                                        <p:cTn id="45" dur="1" fill="hold">
                                          <p:stCondLst>
                                            <p:cond delay="500"/>
                                          </p:stCondLst>
                                        </p:cTn>
                                        <p:tgtEl>
                                          <p:spTgt spid="2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5"/>
                                        </p:tgtEl>
                                        <p:attrNameLst>
                                          <p:attrName>style.visibility</p:attrName>
                                        </p:attrNameLst>
                                      </p:cBhvr>
                                      <p:to>
                                        <p:strVal val="visible"/>
                                      </p:to>
                                    </p:set>
                                    <p:animEffect transition="in" filter="fade">
                                      <p:cBhvr>
                                        <p:cTn id="50" dur="500"/>
                                        <p:tgtEl>
                                          <p:spTgt spid="2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9"/>
                                        </p:tgtEl>
                                        <p:attrNameLst>
                                          <p:attrName>style.visibility</p:attrName>
                                        </p:attrNameLst>
                                      </p:cBhvr>
                                      <p:to>
                                        <p:strVal val="visible"/>
                                      </p:to>
                                    </p:set>
                                    <p:animEffect transition="in" filter="fade">
                                      <p:cBhvr>
                                        <p:cTn id="55" dur="500"/>
                                        <p:tgtEl>
                                          <p:spTgt spid="2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29"/>
                                        </p:tgtEl>
                                      </p:cBhvr>
                                    </p:animEffect>
                                    <p:set>
                                      <p:cBhvr>
                                        <p:cTn id="60" dur="1" fill="hold">
                                          <p:stCondLst>
                                            <p:cond delay="500"/>
                                          </p:stCondLst>
                                        </p:cTn>
                                        <p:tgtEl>
                                          <p:spTgt spid="2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9"/>
                                        </p:tgtEl>
                                        <p:attrNameLst>
                                          <p:attrName>style.visibility</p:attrName>
                                        </p:attrNameLst>
                                      </p:cBhvr>
                                      <p:to>
                                        <p:strVal val="visible"/>
                                      </p:to>
                                    </p:set>
                                    <p:animEffect transition="in" filter="fade">
                                      <p:cBhvr>
                                        <p:cTn id="65" dur="500"/>
                                        <p:tgtEl>
                                          <p:spTgt spid="219"/>
                                        </p:tgtEl>
                                      </p:cBhvr>
                                    </p:animEffect>
                                  </p:childTnLst>
                                </p:cTn>
                              </p:par>
                              <p:par>
                                <p:cTn id="66" presetID="10" presetClass="entr" presetSubtype="0" fill="hold" nodeType="withEffect">
                                  <p:stCondLst>
                                    <p:cond delay="0"/>
                                  </p:stCondLst>
                                  <p:childTnLst>
                                    <p:set>
                                      <p:cBhvr>
                                        <p:cTn id="67" dur="1" fill="hold">
                                          <p:stCondLst>
                                            <p:cond delay="0"/>
                                          </p:stCondLst>
                                        </p:cTn>
                                        <p:tgtEl>
                                          <p:spTgt spid="226"/>
                                        </p:tgtEl>
                                        <p:attrNameLst>
                                          <p:attrName>style.visibility</p:attrName>
                                        </p:attrNameLst>
                                      </p:cBhvr>
                                      <p:to>
                                        <p:strVal val="visible"/>
                                      </p:to>
                                    </p:set>
                                    <p:animEffect transition="in" filter="fade">
                                      <p:cBhvr>
                                        <p:cTn id="68" dur="500"/>
                                        <p:tgtEl>
                                          <p:spTgt spid="2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4"/>
                                        </p:tgtEl>
                                        <p:attrNameLst>
                                          <p:attrName>style.visibility</p:attrName>
                                        </p:attrNameLst>
                                      </p:cBhvr>
                                      <p:to>
                                        <p:strVal val="visible"/>
                                      </p:to>
                                    </p:set>
                                    <p:animEffect transition="in" filter="fade">
                                      <p:cBhvr>
                                        <p:cTn id="73" dur="500"/>
                                        <p:tgtEl>
                                          <p:spTgt spid="2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30"/>
                                        </p:tgtEl>
                                        <p:attrNameLst>
                                          <p:attrName>style.visibility</p:attrName>
                                        </p:attrNameLst>
                                      </p:cBhvr>
                                      <p:to>
                                        <p:strVal val="visible"/>
                                      </p:to>
                                    </p:set>
                                    <p:animEffect transition="in" filter="fade">
                                      <p:cBhvr>
                                        <p:cTn id="78" dur="500"/>
                                        <p:tgtEl>
                                          <p:spTgt spid="2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30"/>
                                        </p:tgtEl>
                                      </p:cBhvr>
                                    </p:animEffect>
                                    <p:set>
                                      <p:cBhvr>
                                        <p:cTn id="83" dur="1" fill="hold">
                                          <p:stCondLst>
                                            <p:cond delay="500"/>
                                          </p:stCondLst>
                                        </p:cTn>
                                        <p:tgtEl>
                                          <p:spTgt spid="23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15">
                                            <p:txEl>
                                              <p:pRg st="0" end="0"/>
                                            </p:txEl>
                                          </p:spTgt>
                                        </p:tgtEl>
                                        <p:attrNameLst>
                                          <p:attrName>style.visibility</p:attrName>
                                        </p:attrNameLst>
                                      </p:cBhvr>
                                      <p:to>
                                        <p:strVal val="visible"/>
                                      </p:to>
                                    </p:set>
                                    <p:animEffect transition="in" filter="fade">
                                      <p:cBhvr>
                                        <p:cTn id="88" dur="500"/>
                                        <p:tgtEl>
                                          <p:spTgt spid="21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31"/>
                                        </p:tgtEl>
                                        <p:attrNameLst>
                                          <p:attrName>style.visibility</p:attrName>
                                        </p:attrNameLst>
                                      </p:cBhvr>
                                      <p:to>
                                        <p:strVal val="visible"/>
                                      </p:to>
                                    </p:set>
                                    <p:animEffect transition="in" filter="fade">
                                      <p:cBhvr>
                                        <p:cTn id="93" dur="500"/>
                                        <p:tgtEl>
                                          <p:spTgt spid="23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31"/>
                                        </p:tgtEl>
                                      </p:cBhvr>
                                    </p:animEffect>
                                    <p:set>
                                      <p:cBhvr>
                                        <p:cTn id="98" dur="1" fill="hold">
                                          <p:stCondLst>
                                            <p:cond delay="500"/>
                                          </p:stCondLst>
                                        </p:cTn>
                                        <p:tgtEl>
                                          <p:spTgt spid="23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32"/>
                                        </p:tgtEl>
                                        <p:attrNameLst>
                                          <p:attrName>style.visibility</p:attrName>
                                        </p:attrNameLst>
                                      </p:cBhvr>
                                      <p:to>
                                        <p:strVal val="visible"/>
                                      </p:to>
                                    </p:set>
                                    <p:animEffect transition="in" filter="fade">
                                      <p:cBhvr>
                                        <p:cTn id="103" dur="500"/>
                                        <p:tgtEl>
                                          <p:spTgt spid="23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32"/>
                                        </p:tgtEl>
                                      </p:cBhvr>
                                    </p:animEffect>
                                    <p:set>
                                      <p:cBhvr>
                                        <p:cTn id="108" dur="1" fill="hold">
                                          <p:stCondLst>
                                            <p:cond delay="500"/>
                                          </p:stCondLst>
                                        </p:cTn>
                                        <p:tgtEl>
                                          <p:spTgt spid="23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20"/>
                                        </p:tgtEl>
                                        <p:attrNameLst>
                                          <p:attrName>style.visibility</p:attrName>
                                        </p:attrNameLst>
                                      </p:cBhvr>
                                      <p:to>
                                        <p:strVal val="visible"/>
                                      </p:to>
                                    </p:set>
                                    <p:animEffect transition="in" filter="fade">
                                      <p:cBhvr>
                                        <p:cTn id="113" dur="500"/>
                                        <p:tgtEl>
                                          <p:spTgt spid="220"/>
                                        </p:tgtEl>
                                      </p:cBhvr>
                                    </p:animEffect>
                                  </p:childTnLst>
                                </p:cTn>
                              </p:par>
                              <p:par>
                                <p:cTn id="114" presetID="10" presetClass="entr" presetSubtype="0" fill="hold" nodeType="withEffect">
                                  <p:stCondLst>
                                    <p:cond delay="0"/>
                                  </p:stCondLst>
                                  <p:childTnLst>
                                    <p:set>
                                      <p:cBhvr>
                                        <p:cTn id="115" dur="1" fill="hold">
                                          <p:stCondLst>
                                            <p:cond delay="0"/>
                                          </p:stCondLst>
                                        </p:cTn>
                                        <p:tgtEl>
                                          <p:spTgt spid="221"/>
                                        </p:tgtEl>
                                        <p:attrNameLst>
                                          <p:attrName>style.visibility</p:attrName>
                                        </p:attrNameLst>
                                      </p:cBhvr>
                                      <p:to>
                                        <p:strVal val="visible"/>
                                      </p:to>
                                    </p:set>
                                    <p:animEffect transition="in" filter="fade">
                                      <p:cBhvr>
                                        <p:cTn id="116" dur="500"/>
                                        <p:tgtEl>
                                          <p:spTgt spid="22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216"/>
                                        </p:tgtEl>
                                        <p:attrNameLst>
                                          <p:attrName>style.visibility</p:attrName>
                                        </p:attrNameLst>
                                      </p:cBhvr>
                                      <p:to>
                                        <p:strVal val="visible"/>
                                      </p:to>
                                    </p:set>
                                    <p:animEffect transition="in" filter="fade">
                                      <p:cBhvr>
                                        <p:cTn id="121" dur="500"/>
                                        <p:tgtEl>
                                          <p:spTgt spid="21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fade">
                                      <p:cBhvr>
                                        <p:cTn id="126" dur="500"/>
                                        <p:tgtEl>
                                          <p:spTgt spid="22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233"/>
                                        </p:tgtEl>
                                        <p:attrNameLst>
                                          <p:attrName>style.visibility</p:attrName>
                                        </p:attrNameLst>
                                      </p:cBhvr>
                                      <p:to>
                                        <p:strVal val="visible"/>
                                      </p:to>
                                    </p:set>
                                    <p:animEffect transition="in" filter="fade">
                                      <p:cBhvr>
                                        <p:cTn id="131" dur="500"/>
                                        <p:tgtEl>
                                          <p:spTgt spid="23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233"/>
                                        </p:tgtEl>
                                      </p:cBhvr>
                                    </p:animEffect>
                                    <p:set>
                                      <p:cBhvr>
                                        <p:cTn id="136" dur="1" fill="hold">
                                          <p:stCondLst>
                                            <p:cond delay="500"/>
                                          </p:stCondLst>
                                        </p:cTn>
                                        <p:tgtEl>
                                          <p:spTgt spid="23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234"/>
                                        </p:tgtEl>
                                        <p:attrNameLst>
                                          <p:attrName>style.visibility</p:attrName>
                                        </p:attrNameLst>
                                      </p:cBhvr>
                                      <p:to>
                                        <p:strVal val="visible"/>
                                      </p:to>
                                    </p:set>
                                    <p:animEffect transition="in" filter="fade">
                                      <p:cBhvr>
                                        <p:cTn id="141" dur="500"/>
                                        <p:tgtEl>
                                          <p:spTgt spid="234"/>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234"/>
                                        </p:tgtEl>
                                      </p:cBhvr>
                                    </p:animEffect>
                                    <p:set>
                                      <p:cBhvr>
                                        <p:cTn id="146" dur="1" fill="hold">
                                          <p:stCondLst>
                                            <p:cond delay="500"/>
                                          </p:stCondLst>
                                        </p:cTn>
                                        <p:tgtEl>
                                          <p:spTgt spid="234"/>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222"/>
                                        </p:tgtEl>
                                        <p:attrNameLst>
                                          <p:attrName>style.visibility</p:attrName>
                                        </p:attrNameLst>
                                      </p:cBhvr>
                                      <p:to>
                                        <p:strVal val="visible"/>
                                      </p:to>
                                    </p:set>
                                    <p:animEffect transition="in" filter="fade">
                                      <p:cBhvr>
                                        <p:cTn id="151" dur="500"/>
                                        <p:tgtEl>
                                          <p:spTgt spid="222"/>
                                        </p:tgtEl>
                                      </p:cBhvr>
                                    </p:animEffect>
                                  </p:childTnLst>
                                </p:cTn>
                              </p:par>
                              <p:par>
                                <p:cTn id="152" presetID="10" presetClass="entr" presetSubtype="0" fill="hold" nodeType="withEffect">
                                  <p:stCondLst>
                                    <p:cond delay="0"/>
                                  </p:stCondLst>
                                  <p:childTnLst>
                                    <p:set>
                                      <p:cBhvr>
                                        <p:cTn id="153" dur="1" fill="hold">
                                          <p:stCondLst>
                                            <p:cond delay="0"/>
                                          </p:stCondLst>
                                        </p:cTn>
                                        <p:tgtEl>
                                          <p:spTgt spid="224"/>
                                        </p:tgtEl>
                                        <p:attrNameLst>
                                          <p:attrName>style.visibility</p:attrName>
                                        </p:attrNameLst>
                                      </p:cBhvr>
                                      <p:to>
                                        <p:strVal val="visible"/>
                                      </p:to>
                                    </p:set>
                                    <p:animEffect transition="in" filter="fade">
                                      <p:cBhvr>
                                        <p:cTn id="15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4"/>
          <p:cNvSpPr txBox="1"/>
          <p:nvPr/>
        </p:nvSpPr>
        <p:spPr>
          <a:xfrm>
            <a:off x="5739913" y="2408237"/>
            <a:ext cx="6513206"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9600"/>
              <a:buFont typeface="Arial"/>
              <a:buNone/>
            </a:pPr>
            <a:r>
              <a:rPr lang="en-US" sz="9600" b="1" i="0" u="none" strike="noStrike" cap="none">
                <a:solidFill>
                  <a:srgbClr val="0070C0"/>
                </a:solidFill>
                <a:latin typeface="Arial"/>
                <a:ea typeface="Arial"/>
                <a:cs typeface="Arial"/>
                <a:sym typeface="Arial"/>
              </a:rPr>
              <a:t>Thư giãn nào!</a:t>
            </a:r>
            <a:endParaRPr sz="9600" b="1" i="0" u="none" strike="noStrike" cap="non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5"/>
          <p:cNvPicPr preferRelativeResize="0"/>
          <p:nvPr/>
        </p:nvPicPr>
        <p:blipFill rotWithShape="1">
          <a:blip r:embed="rId3">
            <a:alphaModFix/>
          </a:blip>
          <a:srcRect/>
          <a:stretch/>
        </p:blipFill>
        <p:spPr>
          <a:xfrm>
            <a:off x="2152415" y="103489"/>
            <a:ext cx="7512417" cy="4544711"/>
          </a:xfrm>
          <a:prstGeom prst="rect">
            <a:avLst/>
          </a:prstGeom>
          <a:noFill/>
          <a:ln>
            <a:noFill/>
          </a:ln>
        </p:spPr>
      </p:pic>
      <p:sp>
        <p:nvSpPr>
          <p:cNvPr id="246" name="Google Shape;246;p15"/>
          <p:cNvSpPr txBox="1"/>
          <p:nvPr/>
        </p:nvSpPr>
        <p:spPr>
          <a:xfrm>
            <a:off x="-300831"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247" name="Google Shape;247;p15"/>
          <p:cNvSpPr txBox="1"/>
          <p:nvPr/>
        </p:nvSpPr>
        <p:spPr>
          <a:xfrm>
            <a:off x="937419" y="5352365"/>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248" name="Google Shape;248;p15"/>
          <p:cNvSpPr txBox="1"/>
          <p:nvPr/>
        </p:nvSpPr>
        <p:spPr>
          <a:xfrm>
            <a:off x="2594769" y="535236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249" name="Google Shape;249;p15"/>
          <p:cNvSpPr txBox="1"/>
          <p:nvPr/>
        </p:nvSpPr>
        <p:spPr>
          <a:xfrm>
            <a:off x="5286729"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250" name="Google Shape;250;p15"/>
          <p:cNvSpPr txBox="1"/>
          <p:nvPr/>
        </p:nvSpPr>
        <p:spPr>
          <a:xfrm>
            <a:off x="6929251" y="5352365"/>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251" name="Google Shape;251;p15"/>
          <p:cNvSpPr txBox="1"/>
          <p:nvPr/>
        </p:nvSpPr>
        <p:spPr>
          <a:xfrm>
            <a:off x="8309769" y="535236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252" name="Google Shape;252;p15"/>
          <p:cNvSpPr txBox="1"/>
          <p:nvPr/>
        </p:nvSpPr>
        <p:spPr>
          <a:xfrm>
            <a:off x="2564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53" name="Google Shape;253;p15"/>
          <p:cNvSpPr txBox="1"/>
          <p:nvPr/>
        </p:nvSpPr>
        <p:spPr>
          <a:xfrm>
            <a:off x="1566069"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254" name="Google Shape;254;p15"/>
          <p:cNvSpPr txBox="1"/>
          <p:nvPr/>
        </p:nvSpPr>
        <p:spPr>
          <a:xfrm>
            <a:off x="2914083"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255" name="Google Shape;255;p15"/>
          <p:cNvSpPr txBox="1"/>
          <p:nvPr/>
        </p:nvSpPr>
        <p:spPr>
          <a:xfrm>
            <a:off x="5895226"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56" name="Google Shape;256;p15"/>
          <p:cNvSpPr txBox="1"/>
          <p:nvPr/>
        </p:nvSpPr>
        <p:spPr>
          <a:xfrm>
            <a:off x="7347447"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257" name="Google Shape;257;p15"/>
          <p:cNvSpPr txBox="1"/>
          <p:nvPr/>
        </p:nvSpPr>
        <p:spPr>
          <a:xfrm>
            <a:off x="8876775" y="517608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58" name="Google Shape;258;p15"/>
          <p:cNvSpPr txBox="1"/>
          <p:nvPr/>
        </p:nvSpPr>
        <p:spPr>
          <a:xfrm>
            <a:off x="9917304" y="5357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259" name="Google Shape;259;p15"/>
          <p:cNvSpPr txBox="1"/>
          <p:nvPr/>
        </p:nvSpPr>
        <p:spPr>
          <a:xfrm>
            <a:off x="10560510"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260" name="Google Shape;260;p15"/>
          <p:cNvSpPr txBox="1"/>
          <p:nvPr/>
        </p:nvSpPr>
        <p:spPr>
          <a:xfrm>
            <a:off x="3990226" y="5357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261" name="Google Shape;261;p15"/>
          <p:cNvSpPr txBox="1"/>
          <p:nvPr/>
        </p:nvSpPr>
        <p:spPr>
          <a:xfrm>
            <a:off x="4237876" y="5181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p:nvPr/>
        </p:nvSpPr>
        <p:spPr>
          <a:xfrm>
            <a:off x="2472099" y="5130077"/>
            <a:ext cx="6979135"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con sóc</a:t>
            </a:r>
            <a:endParaRPr sz="9600" b="0" i="0" u="none" strike="noStrike" cap="none">
              <a:solidFill>
                <a:schemeClr val="dk1"/>
              </a:solidFill>
              <a:latin typeface="Arial Rounded"/>
              <a:ea typeface="Arial Rounded"/>
              <a:cs typeface="Arial Rounded"/>
              <a:sym typeface="Arial Rounded"/>
            </a:endParaRPr>
          </a:p>
        </p:txBody>
      </p:sp>
      <p:sp>
        <p:nvSpPr>
          <p:cNvPr id="268" name="Google Shape;268;p16"/>
          <p:cNvSpPr txBox="1"/>
          <p:nvPr/>
        </p:nvSpPr>
        <p:spPr>
          <a:xfrm>
            <a:off x="6326449" y="5127724"/>
            <a:ext cx="1950202"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oc</a:t>
            </a:r>
            <a:endParaRPr sz="9600" b="0" i="0" u="none" strike="noStrike" cap="none">
              <a:solidFill>
                <a:srgbClr val="FF0000"/>
              </a:solidFill>
              <a:latin typeface="Arial Rounded"/>
              <a:ea typeface="Arial Rounded"/>
              <a:cs typeface="Arial Rounded"/>
              <a:sym typeface="Arial Rounded"/>
            </a:endParaRPr>
          </a:p>
        </p:txBody>
      </p:sp>
      <p:pic>
        <p:nvPicPr>
          <p:cNvPr id="269" name="Google Shape;269;p16" descr="GIẢI MÃ GIẤC MƠ VỀ SÓC - BÁO HIỆU ĐIỀM GÌ? - Simphongthuyvietnam.vn - TOP 1  Việt Nam về SIM Phong Thủy"/>
          <p:cNvPicPr preferRelativeResize="0"/>
          <p:nvPr/>
        </p:nvPicPr>
        <p:blipFill rotWithShape="1">
          <a:blip r:embed="rId3">
            <a:alphaModFix/>
          </a:blip>
          <a:srcRect/>
          <a:stretch/>
        </p:blipFill>
        <p:spPr>
          <a:xfrm>
            <a:off x="3009757" y="156990"/>
            <a:ext cx="6056218" cy="45421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p:nvPr/>
        </p:nvSpPr>
        <p:spPr>
          <a:xfrm>
            <a:off x="3566319" y="54395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cái cốc</a:t>
            </a:r>
            <a:endParaRPr sz="9600" b="0" i="0" u="none" strike="noStrike" cap="none">
              <a:solidFill>
                <a:schemeClr val="dk1"/>
              </a:solidFill>
              <a:latin typeface="Arial Rounded"/>
              <a:ea typeface="Arial Rounded"/>
              <a:cs typeface="Arial Rounded"/>
              <a:sym typeface="Arial Rounded"/>
            </a:endParaRPr>
          </a:p>
        </p:txBody>
      </p:sp>
      <p:sp>
        <p:nvSpPr>
          <p:cNvPr id="276" name="Google Shape;276;p17"/>
          <p:cNvSpPr txBox="1"/>
          <p:nvPr/>
        </p:nvSpPr>
        <p:spPr>
          <a:xfrm>
            <a:off x="6195219" y="5439504"/>
            <a:ext cx="1977428"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ôc</a:t>
            </a:r>
            <a:endParaRPr sz="9600" b="0" i="0" u="none" strike="noStrike" cap="none">
              <a:solidFill>
                <a:srgbClr val="FF0000"/>
              </a:solidFill>
              <a:latin typeface="Arial Rounded"/>
              <a:ea typeface="Arial Rounded"/>
              <a:cs typeface="Arial Rounded"/>
              <a:sym typeface="Arial Rounded"/>
            </a:endParaRPr>
          </a:p>
        </p:txBody>
      </p:sp>
      <p:pic>
        <p:nvPicPr>
          <p:cNvPr id="277" name="Google Shape;277;p17" descr="Vì sao cốc làm bằng sứ được ưu ái hơn cốc thủy tinh?"/>
          <p:cNvPicPr preferRelativeResize="0"/>
          <p:nvPr/>
        </p:nvPicPr>
        <p:blipFill rotWithShape="1">
          <a:blip r:embed="rId3">
            <a:alphaModFix/>
          </a:blip>
          <a:srcRect/>
          <a:stretch/>
        </p:blipFill>
        <p:spPr>
          <a:xfrm>
            <a:off x="3740803" y="381000"/>
            <a:ext cx="4604032" cy="46040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máy xúc</a:t>
            </a:r>
            <a:endParaRPr sz="9600" b="0" i="0" u="none" strike="noStrike" cap="none">
              <a:solidFill>
                <a:schemeClr val="dk1"/>
              </a:solidFill>
              <a:latin typeface="Arial Rounded"/>
              <a:ea typeface="Arial Rounded"/>
              <a:cs typeface="Arial Rounded"/>
              <a:sym typeface="Arial Rounded"/>
            </a:endParaRPr>
          </a:p>
        </p:txBody>
      </p:sp>
      <p:sp>
        <p:nvSpPr>
          <p:cNvPr id="284" name="Google Shape;284;p18"/>
          <p:cNvSpPr txBox="1"/>
          <p:nvPr/>
        </p:nvSpPr>
        <p:spPr>
          <a:xfrm>
            <a:off x="6246927" y="5564481"/>
            <a:ext cx="230505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uc</a:t>
            </a:r>
            <a:endParaRPr sz="9600" b="0" i="0" u="none" strike="noStrike" cap="none">
              <a:solidFill>
                <a:srgbClr val="FF0000"/>
              </a:solidFill>
              <a:latin typeface="Arial Rounded"/>
              <a:ea typeface="Arial Rounded"/>
              <a:cs typeface="Arial Rounded"/>
              <a:sym typeface="Arial Rounded"/>
            </a:endParaRPr>
          </a:p>
        </p:txBody>
      </p:sp>
      <p:pic>
        <p:nvPicPr>
          <p:cNvPr id="285" name="Google Shape;285;p18" descr="MÁY XÚC ĐẤT | XE TẢI TO | NHẠC THIẾU NHI SÔI ĐỘNG - YouTube"/>
          <p:cNvPicPr preferRelativeResize="0"/>
          <p:nvPr/>
        </p:nvPicPr>
        <p:blipFill rotWithShape="1">
          <a:blip r:embed="rId3">
            <a:alphaModFix/>
          </a:blip>
          <a:srcRect/>
          <a:stretch/>
        </p:blipFill>
        <p:spPr>
          <a:xfrm>
            <a:off x="1889919" y="381000"/>
            <a:ext cx="8327300" cy="4684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p:nvPr/>
        </p:nvSpPr>
        <p:spPr>
          <a:xfrm>
            <a:off x="3113088" y="5564481"/>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9600"/>
              <a:buFont typeface="Arial Rounded"/>
              <a:buNone/>
            </a:pPr>
            <a:r>
              <a:rPr lang="en-US" sz="9600" b="0" i="0" u="none" strike="noStrike" cap="none">
                <a:solidFill>
                  <a:schemeClr val="dk1"/>
                </a:solidFill>
                <a:latin typeface="Arial Rounded"/>
                <a:ea typeface="Arial Rounded"/>
                <a:cs typeface="Arial Rounded"/>
                <a:sym typeface="Arial Rounded"/>
              </a:rPr>
              <a:t>con mực</a:t>
            </a:r>
            <a:endParaRPr sz="9600" b="0" i="0" u="none" strike="noStrike" cap="none">
              <a:solidFill>
                <a:schemeClr val="dk1"/>
              </a:solidFill>
              <a:latin typeface="Arial Rounded"/>
              <a:ea typeface="Arial Rounded"/>
              <a:cs typeface="Arial Rounded"/>
              <a:sym typeface="Arial Rounded"/>
            </a:endParaRPr>
          </a:p>
        </p:txBody>
      </p:sp>
      <p:sp>
        <p:nvSpPr>
          <p:cNvPr id="292" name="Google Shape;292;p19"/>
          <p:cNvSpPr txBox="1"/>
          <p:nvPr/>
        </p:nvSpPr>
        <p:spPr>
          <a:xfrm>
            <a:off x="6265977" y="5564481"/>
            <a:ext cx="230505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9600"/>
              <a:buFont typeface="Arial Rounded"/>
              <a:buNone/>
            </a:pPr>
            <a:r>
              <a:rPr lang="en-US" sz="9600" b="0" i="0" u="none" strike="noStrike" cap="none">
                <a:solidFill>
                  <a:srgbClr val="FF0000"/>
                </a:solidFill>
                <a:latin typeface="Arial Rounded"/>
                <a:ea typeface="Arial Rounded"/>
                <a:cs typeface="Arial Rounded"/>
                <a:sym typeface="Arial Rounded"/>
              </a:rPr>
              <a:t>ưc</a:t>
            </a:r>
            <a:endParaRPr sz="9600" b="0" i="0" u="none" strike="noStrike" cap="none">
              <a:solidFill>
                <a:srgbClr val="FF0000"/>
              </a:solidFill>
              <a:latin typeface="Arial Rounded"/>
              <a:ea typeface="Arial Rounded"/>
              <a:cs typeface="Arial Rounded"/>
              <a:sym typeface="Arial Rounded"/>
            </a:endParaRPr>
          </a:p>
        </p:txBody>
      </p:sp>
      <p:pic>
        <p:nvPicPr>
          <p:cNvPr id="293" name="Google Shape;293;p19" descr="Bộ Mực ống – Wikipedia tiếng Việt"/>
          <p:cNvPicPr preferRelativeResize="0"/>
          <p:nvPr/>
        </p:nvPicPr>
        <p:blipFill rotWithShape="1">
          <a:blip r:embed="rId3">
            <a:alphaModFix/>
          </a:blip>
          <a:srcRect/>
          <a:stretch/>
        </p:blipFill>
        <p:spPr>
          <a:xfrm>
            <a:off x="2850116" y="176040"/>
            <a:ext cx="6451937" cy="48389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pic>
        <p:nvPicPr>
          <p:cNvPr id="99" name="Google Shape;99;p2">
            <a:hlinkClick r:id="rId3" action="ppaction://hlinksldjump"/>
          </p:cNvPr>
          <p:cNvPicPr preferRelativeResize="0"/>
          <p:nvPr/>
        </p:nvPicPr>
        <p:blipFill rotWithShape="1">
          <a:blip r:embed="rId4">
            <a:alphaModFix/>
          </a:blip>
          <a:srcRect/>
          <a:stretch/>
        </p:blipFill>
        <p:spPr>
          <a:xfrm>
            <a:off x="7620655" y="1029118"/>
            <a:ext cx="1964540" cy="2485098"/>
          </a:xfrm>
          <a:prstGeom prst="rect">
            <a:avLst/>
          </a:prstGeom>
          <a:noFill/>
          <a:ln>
            <a:noFill/>
          </a:ln>
        </p:spPr>
      </p:pic>
      <p:pic>
        <p:nvPicPr>
          <p:cNvPr id="100" name="Google Shape;100;p2">
            <a:hlinkClick r:id="rId5" action="ppaction://hlinksldjump"/>
          </p:cNvPr>
          <p:cNvPicPr preferRelativeResize="0"/>
          <p:nvPr/>
        </p:nvPicPr>
        <p:blipFill rotWithShape="1">
          <a:blip r:embed="rId6">
            <a:alphaModFix/>
          </a:blip>
          <a:srcRect/>
          <a:stretch/>
        </p:blipFill>
        <p:spPr>
          <a:xfrm>
            <a:off x="4937919" y="1090478"/>
            <a:ext cx="2209800" cy="2423738"/>
          </a:xfrm>
          <a:prstGeom prst="rect">
            <a:avLst/>
          </a:prstGeom>
          <a:noFill/>
          <a:ln>
            <a:noFill/>
          </a:ln>
        </p:spPr>
      </p:pic>
      <p:pic>
        <p:nvPicPr>
          <p:cNvPr id="101" name="Google Shape;101;p2">
            <a:hlinkClick r:id="rId7" action="ppaction://hlinksldjump"/>
          </p:cNvPr>
          <p:cNvPicPr preferRelativeResize="0"/>
          <p:nvPr/>
        </p:nvPicPr>
        <p:blipFill rotWithShape="1">
          <a:blip r:embed="rId8">
            <a:alphaModFix/>
          </a:blip>
          <a:srcRect/>
          <a:stretch/>
        </p:blipFill>
        <p:spPr>
          <a:xfrm>
            <a:off x="2457282" y="1090479"/>
            <a:ext cx="1981526" cy="2423738"/>
          </a:xfrm>
          <a:prstGeom prst="rect">
            <a:avLst/>
          </a:prstGeom>
          <a:noFill/>
          <a:ln>
            <a:noFill/>
          </a:ln>
        </p:spPr>
      </p:pic>
      <p:pic>
        <p:nvPicPr>
          <p:cNvPr id="102" name="Google Shape;102;p2">
            <a:hlinkClick r:id="rId9" action="ppaction://hlinksldjump"/>
          </p:cNvPr>
          <p:cNvPicPr preferRelativeResize="0"/>
          <p:nvPr/>
        </p:nvPicPr>
        <p:blipFill rotWithShape="1">
          <a:blip r:embed="rId10">
            <a:alphaModFix/>
          </a:blip>
          <a:srcRect/>
          <a:stretch/>
        </p:blipFill>
        <p:spPr>
          <a:xfrm>
            <a:off x="2457282" y="3646362"/>
            <a:ext cx="2026719" cy="2353563"/>
          </a:xfrm>
          <a:prstGeom prst="rect">
            <a:avLst/>
          </a:prstGeom>
          <a:noFill/>
          <a:ln>
            <a:noFill/>
          </a:ln>
        </p:spPr>
      </p:pic>
      <p:pic>
        <p:nvPicPr>
          <p:cNvPr id="103" name="Google Shape;103;p2">
            <a:hlinkClick r:id="rId11" action="ppaction://hlinksldjump"/>
          </p:cNvPr>
          <p:cNvPicPr preferRelativeResize="0"/>
          <p:nvPr/>
        </p:nvPicPr>
        <p:blipFill rotWithShape="1">
          <a:blip r:embed="rId12">
            <a:alphaModFix/>
          </a:blip>
          <a:srcRect/>
          <a:stretch/>
        </p:blipFill>
        <p:spPr>
          <a:xfrm>
            <a:off x="7620654" y="3606868"/>
            <a:ext cx="1964540" cy="2393057"/>
          </a:xfrm>
          <a:prstGeom prst="rect">
            <a:avLst/>
          </a:prstGeom>
          <a:noFill/>
          <a:ln>
            <a:noFill/>
          </a:ln>
        </p:spPr>
      </p:pic>
      <p:pic>
        <p:nvPicPr>
          <p:cNvPr id="104" name="Google Shape;104;p2">
            <a:hlinkClick r:id="rId13" action="ppaction://hlinksldjump"/>
          </p:cNvPr>
          <p:cNvPicPr preferRelativeResize="0"/>
          <p:nvPr/>
        </p:nvPicPr>
        <p:blipFill rotWithShape="1">
          <a:blip r:embed="rId14">
            <a:alphaModFix/>
          </a:blip>
          <a:srcRect/>
          <a:stretch/>
        </p:blipFill>
        <p:spPr>
          <a:xfrm>
            <a:off x="4937919" y="3606868"/>
            <a:ext cx="2209799" cy="2393057"/>
          </a:xfrm>
          <a:prstGeom prst="rect">
            <a:avLst/>
          </a:prstGeom>
          <a:noFill/>
          <a:ln>
            <a:noFill/>
          </a:ln>
        </p:spPr>
      </p:pic>
      <p:pic>
        <p:nvPicPr>
          <p:cNvPr id="105" name="Google Shape;105;p2">
            <a:hlinkClick r:id="rId15" action="ppaction://hlinksldjump"/>
          </p:cNvPr>
          <p:cNvPicPr preferRelativeResize="0"/>
          <p:nvPr/>
        </p:nvPicPr>
        <p:blipFill rotWithShape="1">
          <a:blip r:embed="rId16">
            <a:alphaModFix/>
          </a:blip>
          <a:srcRect/>
          <a:stretch/>
        </p:blipFill>
        <p:spPr>
          <a:xfrm>
            <a:off x="11162608" y="5847382"/>
            <a:ext cx="999230" cy="1008512"/>
          </a:xfrm>
          <a:prstGeom prst="rect">
            <a:avLst/>
          </a:prstGeom>
          <a:noFill/>
          <a:ln>
            <a:noFill/>
          </a:ln>
        </p:spPr>
      </p:pic>
      <p:grpSp>
        <p:nvGrpSpPr>
          <p:cNvPr id="106" name="Google Shape;106;p2"/>
          <p:cNvGrpSpPr/>
          <p:nvPr/>
        </p:nvGrpSpPr>
        <p:grpSpPr>
          <a:xfrm>
            <a:off x="270023" y="278015"/>
            <a:ext cx="3448696" cy="941185"/>
            <a:chOff x="63500" y="1429216"/>
            <a:chExt cx="2592937" cy="705889"/>
          </a:xfrm>
        </p:grpSpPr>
        <p:sp>
          <p:nvSpPr>
            <p:cNvPr id="107" name="Google Shape;107;p2"/>
            <p:cNvSpPr/>
            <p:nvPr/>
          </p:nvSpPr>
          <p:spPr>
            <a:xfrm>
              <a:off x="384358" y="1429216"/>
              <a:ext cx="2272079" cy="705889"/>
            </a:xfrm>
            <a:prstGeom prst="roundRect">
              <a:avLst>
                <a:gd name="adj" fmla="val 16667"/>
              </a:avLst>
            </a:prstGeom>
            <a:solidFill>
              <a:srgbClr val="BD19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lt1"/>
                  </a:solidFill>
                  <a:latin typeface="Arial Rounded"/>
                  <a:ea typeface="Arial Rounded"/>
                  <a:cs typeface="Arial Rounded"/>
                  <a:sym typeface="Arial Rounded"/>
                </a:rPr>
                <a:t>Khởi động</a:t>
              </a:r>
              <a:endParaRPr sz="3700" b="0" i="0" u="none" strike="noStrike" cap="none">
                <a:solidFill>
                  <a:schemeClr val="lt1"/>
                </a:solidFill>
                <a:latin typeface="Arial Rounded"/>
                <a:ea typeface="Arial Rounded"/>
                <a:cs typeface="Arial Rounded"/>
                <a:sym typeface="Arial Rounded"/>
              </a:endParaRPr>
            </a:p>
          </p:txBody>
        </p:sp>
        <p:sp>
          <p:nvSpPr>
            <p:cNvPr id="108" name="Google Shape;108;p2"/>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chemeClr val="dk1"/>
                  </a:solidFill>
                  <a:latin typeface="Arial Rounded"/>
                  <a:ea typeface="Arial Rounded"/>
                  <a:cs typeface="Arial Rounded"/>
                  <a:sym typeface="Arial Rounded"/>
                </a:rPr>
                <a:t>1</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1"/>
                                        </p:tgtEl>
                                        <p:attrNameLst>
                                          <p:attrName>ppt_y</p:attrName>
                                        </p:attrNameLst>
                                      </p:cBhvr>
                                      <p:tavLst>
                                        <p:tav tm="0">
                                          <p:val>
                                            <p:strVal val="#ppt_y"/>
                                          </p:val>
                                        </p:tav>
                                        <p:tav tm="100000">
                                          <p:val>
                                            <p:strVal val="#ppt_y+1"/>
                                          </p:val>
                                        </p:tav>
                                      </p:tavLst>
                                    </p:anim>
                                    <p:set>
                                      <p:cBhvr>
                                        <p:cTn id="7" dur="1" fill="hold">
                                          <p:stCondLst>
                                            <p:cond delay="500"/>
                                          </p:stCondLst>
                                        </p:cTn>
                                        <p:tgtEl>
                                          <p:spTgt spid="10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0"/>
                                        </p:tgtEl>
                                        <p:attrNameLst>
                                          <p:attrName>ppt_y</p:attrName>
                                        </p:attrNameLst>
                                      </p:cBhvr>
                                      <p:tavLst>
                                        <p:tav tm="0">
                                          <p:val>
                                            <p:strVal val="#ppt_y"/>
                                          </p:val>
                                        </p:tav>
                                        <p:tav tm="100000">
                                          <p:val>
                                            <p:strVal val="#ppt_y+1"/>
                                          </p:val>
                                        </p:tav>
                                      </p:tavLst>
                                    </p:anim>
                                    <p:set>
                                      <p:cBhvr>
                                        <p:cTn id="12" dur="1" fill="hold">
                                          <p:stCondLst>
                                            <p:cond delay="500"/>
                                          </p:stCondLst>
                                        </p:cTn>
                                        <p:tgtEl>
                                          <p:spTgt spid="1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99"/>
                                        </p:tgtEl>
                                        <p:attrNameLst>
                                          <p:attrName>ppt_y</p:attrName>
                                        </p:attrNameLst>
                                      </p:cBhvr>
                                      <p:tavLst>
                                        <p:tav tm="0">
                                          <p:val>
                                            <p:strVal val="#ppt_y"/>
                                          </p:val>
                                        </p:tav>
                                        <p:tav tm="100000">
                                          <p:val>
                                            <p:strVal val="#ppt_y+1"/>
                                          </p:val>
                                        </p:tav>
                                      </p:tavLst>
                                    </p:anim>
                                    <p:set>
                                      <p:cBhvr>
                                        <p:cTn id="17" dur="1" fill="hold">
                                          <p:stCondLst>
                                            <p:cond delay="500"/>
                                          </p:stCondLst>
                                        </p:cTn>
                                        <p:tgtEl>
                                          <p:spTgt spid="9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02"/>
                                        </p:tgtEl>
                                        <p:attrNameLst>
                                          <p:attrName>ppt_y</p:attrName>
                                        </p:attrNameLst>
                                      </p:cBhvr>
                                      <p:tavLst>
                                        <p:tav tm="0">
                                          <p:val>
                                            <p:strVal val="#ppt_y"/>
                                          </p:val>
                                        </p:tav>
                                        <p:tav tm="100000">
                                          <p:val>
                                            <p:strVal val="#ppt_y+1"/>
                                          </p:val>
                                        </p:tav>
                                      </p:tavLst>
                                    </p:anim>
                                    <p:set>
                                      <p:cBhvr>
                                        <p:cTn id="22" dur="1" fill="hold">
                                          <p:stCondLst>
                                            <p:cond delay="500"/>
                                          </p:stCondLst>
                                        </p:cTn>
                                        <p:tgtEl>
                                          <p:spTgt spid="10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4"/>
                                        </p:tgtEl>
                                        <p:attrNameLst>
                                          <p:attrName>ppt_y</p:attrName>
                                        </p:attrNameLst>
                                      </p:cBhvr>
                                      <p:tavLst>
                                        <p:tav tm="0">
                                          <p:val>
                                            <p:strVal val="#ppt_y"/>
                                          </p:val>
                                        </p:tav>
                                        <p:tav tm="100000">
                                          <p:val>
                                            <p:strVal val="#ppt_y+1"/>
                                          </p:val>
                                        </p:tav>
                                      </p:tavLst>
                                    </p:anim>
                                    <p:set>
                                      <p:cBhvr>
                                        <p:cTn id="27" dur="1" fill="hold">
                                          <p:stCondLst>
                                            <p:cond delay="500"/>
                                          </p:stCondLst>
                                        </p:cTn>
                                        <p:tgtEl>
                                          <p:spTgt spid="10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03"/>
                                        </p:tgtEl>
                                        <p:attrNameLst>
                                          <p:attrName>ppt_y</p:attrName>
                                        </p:attrNameLst>
                                      </p:cBhvr>
                                      <p:tavLst>
                                        <p:tav tm="0">
                                          <p:val>
                                            <p:strVal val="#ppt_y"/>
                                          </p:val>
                                        </p:tav>
                                        <p:tav tm="100000">
                                          <p:val>
                                            <p:strVal val="#ppt_y+1"/>
                                          </p:val>
                                        </p:tav>
                                      </p:tavLst>
                                    </p:anim>
                                    <p:set>
                                      <p:cBhvr>
                                        <p:cTn id="32" dur="1" fill="hold">
                                          <p:stCondLst>
                                            <p:cond delay="50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p:nvPr/>
        </p:nvSpPr>
        <p:spPr>
          <a:xfrm>
            <a:off x="4556919" y="4719096"/>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máy xúc</a:t>
            </a:r>
            <a:endParaRPr sz="6000" b="0" i="0" u="none" strike="noStrike" cap="none">
              <a:solidFill>
                <a:schemeClr val="dk1"/>
              </a:solidFill>
              <a:latin typeface="Arial Rounded"/>
              <a:ea typeface="Arial Rounded"/>
              <a:cs typeface="Arial Rounded"/>
              <a:sym typeface="Arial Rounded"/>
            </a:endParaRPr>
          </a:p>
        </p:txBody>
      </p:sp>
      <p:sp>
        <p:nvSpPr>
          <p:cNvPr id="299" name="Google Shape;299;p20"/>
          <p:cNvSpPr txBox="1"/>
          <p:nvPr/>
        </p:nvSpPr>
        <p:spPr>
          <a:xfrm>
            <a:off x="1966119" y="4719096"/>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cái cốc</a:t>
            </a:r>
            <a:endParaRPr sz="6000" b="0" i="0" u="none" strike="noStrike" cap="none">
              <a:solidFill>
                <a:schemeClr val="dk1"/>
              </a:solidFill>
              <a:latin typeface="Arial Rounded"/>
              <a:ea typeface="Arial Rounded"/>
              <a:cs typeface="Arial Rounded"/>
              <a:sym typeface="Arial Rounded"/>
            </a:endParaRPr>
          </a:p>
        </p:txBody>
      </p:sp>
      <p:sp>
        <p:nvSpPr>
          <p:cNvPr id="300" name="Google Shape;300;p20"/>
          <p:cNvSpPr txBox="1"/>
          <p:nvPr/>
        </p:nvSpPr>
        <p:spPr>
          <a:xfrm>
            <a:off x="-1100932" y="4719095"/>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sóc</a:t>
            </a:r>
            <a:endParaRPr sz="6000" b="0" i="0" u="none" strike="noStrike" cap="none">
              <a:solidFill>
                <a:schemeClr val="dk1"/>
              </a:solidFill>
              <a:latin typeface="Arial Rounded"/>
              <a:ea typeface="Arial Rounded"/>
              <a:cs typeface="Arial Rounded"/>
              <a:sym typeface="Arial Rounded"/>
            </a:endParaRPr>
          </a:p>
        </p:txBody>
      </p:sp>
      <p:sp>
        <p:nvSpPr>
          <p:cNvPr id="301" name="Google Shape;301;p20"/>
          <p:cNvSpPr txBox="1"/>
          <p:nvPr/>
        </p:nvSpPr>
        <p:spPr>
          <a:xfrm>
            <a:off x="7681119" y="4719096"/>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mực</a:t>
            </a:r>
            <a:endParaRPr sz="6000" b="0" i="0" u="none" strike="noStrike" cap="none">
              <a:solidFill>
                <a:schemeClr val="dk1"/>
              </a:solidFill>
              <a:latin typeface="Arial Rounded"/>
              <a:ea typeface="Arial Rounded"/>
              <a:cs typeface="Arial Rounded"/>
              <a:sym typeface="Arial Rounded"/>
            </a:endParaRPr>
          </a:p>
        </p:txBody>
      </p:sp>
      <p:pic>
        <p:nvPicPr>
          <p:cNvPr id="302" name="Google Shape;302;p20" descr="Bộ Mực ống – Wikipedia tiếng Việt"/>
          <p:cNvPicPr preferRelativeResize="0"/>
          <p:nvPr/>
        </p:nvPicPr>
        <p:blipFill rotWithShape="1">
          <a:blip r:embed="rId3">
            <a:alphaModFix/>
          </a:blip>
          <a:srcRect/>
          <a:stretch/>
        </p:blipFill>
        <p:spPr>
          <a:xfrm>
            <a:off x="9052718" y="1866899"/>
            <a:ext cx="2984585" cy="2238439"/>
          </a:xfrm>
          <a:prstGeom prst="rect">
            <a:avLst/>
          </a:prstGeom>
          <a:noFill/>
          <a:ln>
            <a:noFill/>
          </a:ln>
        </p:spPr>
      </p:pic>
      <p:pic>
        <p:nvPicPr>
          <p:cNvPr id="303" name="Google Shape;303;p20" descr="Tìm hiểu về hệ thống thủy lực của máy xúc"/>
          <p:cNvPicPr preferRelativeResize="0"/>
          <p:nvPr/>
        </p:nvPicPr>
        <p:blipFill rotWithShape="1">
          <a:blip r:embed="rId4">
            <a:alphaModFix/>
          </a:blip>
          <a:srcRect l="28924"/>
          <a:stretch/>
        </p:blipFill>
        <p:spPr>
          <a:xfrm>
            <a:off x="5924549" y="1866899"/>
            <a:ext cx="2828385" cy="2238439"/>
          </a:xfrm>
          <a:prstGeom prst="rect">
            <a:avLst/>
          </a:prstGeom>
          <a:noFill/>
          <a:ln>
            <a:noFill/>
          </a:ln>
        </p:spPr>
      </p:pic>
      <p:pic>
        <p:nvPicPr>
          <p:cNvPr id="304" name="Google Shape;304;p20" descr="Vì sao cốc làm bằng sứ được ưu ái hơn cốc thủy tinh?"/>
          <p:cNvPicPr preferRelativeResize="0"/>
          <p:nvPr/>
        </p:nvPicPr>
        <p:blipFill rotWithShape="1">
          <a:blip r:embed="rId5">
            <a:alphaModFix/>
          </a:blip>
          <a:srcRect/>
          <a:stretch/>
        </p:blipFill>
        <p:spPr>
          <a:xfrm>
            <a:off x="3380550" y="1866900"/>
            <a:ext cx="2238438" cy="2238438"/>
          </a:xfrm>
          <a:prstGeom prst="rect">
            <a:avLst/>
          </a:prstGeom>
          <a:noFill/>
          <a:ln w="9525" cap="flat" cmpd="sng">
            <a:solidFill>
              <a:schemeClr val="dk1"/>
            </a:solidFill>
            <a:prstDash val="solid"/>
            <a:round/>
            <a:headEnd type="none" w="sm" len="sm"/>
            <a:tailEnd type="none" w="sm" len="sm"/>
          </a:ln>
        </p:spPr>
      </p:pic>
      <p:pic>
        <p:nvPicPr>
          <p:cNvPr id="305" name="Google Shape;305;p20" descr="GIẢI MÃ GIẤC MƠ VỀ SÓC - BÁO HIỆU ĐIỀM GÌ? - Simphongthuyvietnam.vn - TOP 1  Việt Nam về SIM Phong Thủy"/>
          <p:cNvPicPr preferRelativeResize="0"/>
          <p:nvPr/>
        </p:nvPicPr>
        <p:blipFill rotWithShape="1">
          <a:blip r:embed="rId6">
            <a:alphaModFix/>
          </a:blip>
          <a:srcRect/>
          <a:stretch/>
        </p:blipFill>
        <p:spPr>
          <a:xfrm>
            <a:off x="123790" y="1876524"/>
            <a:ext cx="2984584" cy="22384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p:nvPr/>
        </p:nvSpPr>
        <p:spPr>
          <a:xfrm>
            <a:off x="4556919" y="535779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máy xúc</a:t>
            </a:r>
            <a:endParaRPr sz="6000" b="0" i="0" u="none" strike="noStrike" cap="none">
              <a:solidFill>
                <a:schemeClr val="dk1"/>
              </a:solidFill>
              <a:latin typeface="Arial Rounded"/>
              <a:ea typeface="Arial Rounded"/>
              <a:cs typeface="Arial Rounded"/>
              <a:sym typeface="Arial Rounded"/>
            </a:endParaRPr>
          </a:p>
        </p:txBody>
      </p:sp>
      <p:sp>
        <p:nvSpPr>
          <p:cNvPr id="311" name="Google Shape;311;p21"/>
          <p:cNvSpPr txBox="1"/>
          <p:nvPr/>
        </p:nvSpPr>
        <p:spPr>
          <a:xfrm>
            <a:off x="1966119" y="535779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cái cốc</a:t>
            </a:r>
            <a:endParaRPr sz="6000" b="0" i="0" u="none" strike="noStrike" cap="none">
              <a:solidFill>
                <a:schemeClr val="dk1"/>
              </a:solidFill>
              <a:latin typeface="Arial Rounded"/>
              <a:ea typeface="Arial Rounded"/>
              <a:cs typeface="Arial Rounded"/>
              <a:sym typeface="Arial Rounded"/>
            </a:endParaRPr>
          </a:p>
        </p:txBody>
      </p:sp>
      <p:sp>
        <p:nvSpPr>
          <p:cNvPr id="312" name="Google Shape;312;p21"/>
          <p:cNvSpPr txBox="1"/>
          <p:nvPr/>
        </p:nvSpPr>
        <p:spPr>
          <a:xfrm>
            <a:off x="-1100932" y="535779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sóc</a:t>
            </a:r>
            <a:endParaRPr sz="6000" b="0" i="0" u="none" strike="noStrike" cap="none">
              <a:solidFill>
                <a:schemeClr val="dk1"/>
              </a:solidFill>
              <a:latin typeface="Arial Rounded"/>
              <a:ea typeface="Arial Rounded"/>
              <a:cs typeface="Arial Rounded"/>
              <a:sym typeface="Arial Rounded"/>
            </a:endParaRPr>
          </a:p>
        </p:txBody>
      </p:sp>
      <p:sp>
        <p:nvSpPr>
          <p:cNvPr id="313" name="Google Shape;313;p21"/>
          <p:cNvSpPr txBox="1"/>
          <p:nvPr/>
        </p:nvSpPr>
        <p:spPr>
          <a:xfrm>
            <a:off x="7681119" y="535779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con mực</a:t>
            </a:r>
            <a:endParaRPr sz="6000" b="0" i="0" u="none" strike="noStrike" cap="none">
              <a:solidFill>
                <a:schemeClr val="dk1"/>
              </a:solidFill>
              <a:latin typeface="Arial Rounded"/>
              <a:ea typeface="Arial Rounded"/>
              <a:cs typeface="Arial Rounded"/>
              <a:sym typeface="Arial Rounded"/>
            </a:endParaRPr>
          </a:p>
        </p:txBody>
      </p:sp>
      <p:pic>
        <p:nvPicPr>
          <p:cNvPr id="314" name="Google Shape;314;p21"/>
          <p:cNvPicPr preferRelativeResize="0"/>
          <p:nvPr/>
        </p:nvPicPr>
        <p:blipFill rotWithShape="1">
          <a:blip r:embed="rId3">
            <a:alphaModFix/>
          </a:blip>
          <a:srcRect/>
          <a:stretch/>
        </p:blipFill>
        <p:spPr>
          <a:xfrm>
            <a:off x="2815249" y="0"/>
            <a:ext cx="6208609" cy="3755959"/>
          </a:xfrm>
          <a:prstGeom prst="rect">
            <a:avLst/>
          </a:prstGeom>
          <a:noFill/>
          <a:ln>
            <a:noFill/>
          </a:ln>
        </p:spPr>
      </p:pic>
      <p:sp>
        <p:nvSpPr>
          <p:cNvPr id="315" name="Google Shape;315;p21"/>
          <p:cNvSpPr txBox="1"/>
          <p:nvPr/>
        </p:nvSpPr>
        <p:spPr>
          <a:xfrm>
            <a:off x="-289901"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316" name="Google Shape;316;p21"/>
          <p:cNvSpPr txBox="1"/>
          <p:nvPr/>
        </p:nvSpPr>
        <p:spPr>
          <a:xfrm>
            <a:off x="948349" y="4105876"/>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317" name="Google Shape;317;p21"/>
          <p:cNvSpPr txBox="1"/>
          <p:nvPr/>
        </p:nvSpPr>
        <p:spPr>
          <a:xfrm>
            <a:off x="2605699" y="4105876"/>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318" name="Google Shape;318;p21"/>
          <p:cNvSpPr txBox="1"/>
          <p:nvPr/>
        </p:nvSpPr>
        <p:spPr>
          <a:xfrm>
            <a:off x="5297659"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319" name="Google Shape;319;p21"/>
          <p:cNvSpPr txBox="1"/>
          <p:nvPr/>
        </p:nvSpPr>
        <p:spPr>
          <a:xfrm>
            <a:off x="6940181" y="4105876"/>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320" name="Google Shape;320;p21"/>
          <p:cNvSpPr txBox="1"/>
          <p:nvPr/>
        </p:nvSpPr>
        <p:spPr>
          <a:xfrm>
            <a:off x="8320699" y="4105876"/>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321" name="Google Shape;321;p21"/>
          <p:cNvSpPr txBox="1"/>
          <p:nvPr/>
        </p:nvSpPr>
        <p:spPr>
          <a:xfrm>
            <a:off x="2673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2" name="Google Shape;322;p21"/>
          <p:cNvSpPr txBox="1"/>
          <p:nvPr/>
        </p:nvSpPr>
        <p:spPr>
          <a:xfrm>
            <a:off x="1576999"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323" name="Google Shape;323;p21"/>
          <p:cNvSpPr txBox="1"/>
          <p:nvPr/>
        </p:nvSpPr>
        <p:spPr>
          <a:xfrm>
            <a:off x="2925013"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324" name="Google Shape;324;p21"/>
          <p:cNvSpPr txBox="1"/>
          <p:nvPr/>
        </p:nvSpPr>
        <p:spPr>
          <a:xfrm>
            <a:off x="5906156"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5" name="Google Shape;325;p21"/>
          <p:cNvSpPr txBox="1"/>
          <p:nvPr/>
        </p:nvSpPr>
        <p:spPr>
          <a:xfrm>
            <a:off x="7358377"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326" name="Google Shape;326;p21"/>
          <p:cNvSpPr txBox="1"/>
          <p:nvPr/>
        </p:nvSpPr>
        <p:spPr>
          <a:xfrm>
            <a:off x="8887705" y="3929592"/>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7" name="Google Shape;327;p21"/>
          <p:cNvSpPr txBox="1"/>
          <p:nvPr/>
        </p:nvSpPr>
        <p:spPr>
          <a:xfrm>
            <a:off x="9928234" y="4111395"/>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328" name="Google Shape;328;p21"/>
          <p:cNvSpPr txBox="1"/>
          <p:nvPr/>
        </p:nvSpPr>
        <p:spPr>
          <a:xfrm>
            <a:off x="10571440"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329" name="Google Shape;329;p21"/>
          <p:cNvSpPr txBox="1"/>
          <p:nvPr/>
        </p:nvSpPr>
        <p:spPr>
          <a:xfrm>
            <a:off x="4001156" y="4111395"/>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330" name="Google Shape;330;p21"/>
          <p:cNvSpPr txBox="1"/>
          <p:nvPr/>
        </p:nvSpPr>
        <p:spPr>
          <a:xfrm>
            <a:off x="4248806" y="3935111"/>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aphicFrame>
        <p:nvGraphicFramePr>
          <p:cNvPr id="336" name="Google Shape;336;p22"/>
          <p:cNvGraphicFramePr/>
          <p:nvPr/>
        </p:nvGraphicFramePr>
        <p:xfrm>
          <a:off x="215396" y="762000"/>
          <a:ext cx="11704400" cy="5852200"/>
        </p:xfrm>
        <a:graphic>
          <a:graphicData uri="http://schemas.openxmlformats.org/drawingml/2006/table">
            <a:tbl>
              <a:tblPr firstRow="1" bandRow="1">
                <a:noFill/>
                <a:tableStyleId>{DB0E84B5-B730-4858-9A93-87DFD2C9F989}</a:tableStyleId>
              </a:tblPr>
              <a:tblGrid>
                <a:gridCol w="731525">
                  <a:extLst>
                    <a:ext uri="{9D8B030D-6E8A-4147-A177-3AD203B41FA5}">
                      <a16:colId xmlns:a16="http://schemas.microsoft.com/office/drawing/2014/main" val="20000"/>
                    </a:ext>
                  </a:extLst>
                </a:gridCol>
                <a:gridCol w="731525">
                  <a:extLst>
                    <a:ext uri="{9D8B030D-6E8A-4147-A177-3AD203B41FA5}">
                      <a16:colId xmlns:a16="http://schemas.microsoft.com/office/drawing/2014/main" val="20001"/>
                    </a:ext>
                  </a:extLst>
                </a:gridCol>
                <a:gridCol w="731525">
                  <a:extLst>
                    <a:ext uri="{9D8B030D-6E8A-4147-A177-3AD203B41FA5}">
                      <a16:colId xmlns:a16="http://schemas.microsoft.com/office/drawing/2014/main" val="20002"/>
                    </a:ext>
                  </a:extLst>
                </a:gridCol>
                <a:gridCol w="731525">
                  <a:extLst>
                    <a:ext uri="{9D8B030D-6E8A-4147-A177-3AD203B41FA5}">
                      <a16:colId xmlns:a16="http://schemas.microsoft.com/office/drawing/2014/main" val="20003"/>
                    </a:ext>
                  </a:extLst>
                </a:gridCol>
                <a:gridCol w="731525">
                  <a:extLst>
                    <a:ext uri="{9D8B030D-6E8A-4147-A177-3AD203B41FA5}">
                      <a16:colId xmlns:a16="http://schemas.microsoft.com/office/drawing/2014/main" val="20004"/>
                    </a:ext>
                  </a:extLst>
                </a:gridCol>
                <a:gridCol w="731525">
                  <a:extLst>
                    <a:ext uri="{9D8B030D-6E8A-4147-A177-3AD203B41FA5}">
                      <a16:colId xmlns:a16="http://schemas.microsoft.com/office/drawing/2014/main" val="20005"/>
                    </a:ext>
                  </a:extLst>
                </a:gridCol>
                <a:gridCol w="731525">
                  <a:extLst>
                    <a:ext uri="{9D8B030D-6E8A-4147-A177-3AD203B41FA5}">
                      <a16:colId xmlns:a16="http://schemas.microsoft.com/office/drawing/2014/main" val="20006"/>
                    </a:ext>
                  </a:extLst>
                </a:gridCol>
                <a:gridCol w="731525">
                  <a:extLst>
                    <a:ext uri="{9D8B030D-6E8A-4147-A177-3AD203B41FA5}">
                      <a16:colId xmlns:a16="http://schemas.microsoft.com/office/drawing/2014/main" val="20007"/>
                    </a:ext>
                  </a:extLst>
                </a:gridCol>
                <a:gridCol w="731525">
                  <a:extLst>
                    <a:ext uri="{9D8B030D-6E8A-4147-A177-3AD203B41FA5}">
                      <a16:colId xmlns:a16="http://schemas.microsoft.com/office/drawing/2014/main" val="20008"/>
                    </a:ext>
                  </a:extLst>
                </a:gridCol>
                <a:gridCol w="731525">
                  <a:extLst>
                    <a:ext uri="{9D8B030D-6E8A-4147-A177-3AD203B41FA5}">
                      <a16:colId xmlns:a16="http://schemas.microsoft.com/office/drawing/2014/main" val="20009"/>
                    </a:ext>
                  </a:extLst>
                </a:gridCol>
                <a:gridCol w="731525">
                  <a:extLst>
                    <a:ext uri="{9D8B030D-6E8A-4147-A177-3AD203B41FA5}">
                      <a16:colId xmlns:a16="http://schemas.microsoft.com/office/drawing/2014/main" val="20010"/>
                    </a:ext>
                  </a:extLst>
                </a:gridCol>
                <a:gridCol w="731525">
                  <a:extLst>
                    <a:ext uri="{9D8B030D-6E8A-4147-A177-3AD203B41FA5}">
                      <a16:colId xmlns:a16="http://schemas.microsoft.com/office/drawing/2014/main" val="20011"/>
                    </a:ext>
                  </a:extLst>
                </a:gridCol>
                <a:gridCol w="731525">
                  <a:extLst>
                    <a:ext uri="{9D8B030D-6E8A-4147-A177-3AD203B41FA5}">
                      <a16:colId xmlns:a16="http://schemas.microsoft.com/office/drawing/2014/main" val="20012"/>
                    </a:ext>
                  </a:extLst>
                </a:gridCol>
                <a:gridCol w="731525">
                  <a:extLst>
                    <a:ext uri="{9D8B030D-6E8A-4147-A177-3AD203B41FA5}">
                      <a16:colId xmlns:a16="http://schemas.microsoft.com/office/drawing/2014/main" val="20013"/>
                    </a:ext>
                  </a:extLst>
                </a:gridCol>
                <a:gridCol w="731525">
                  <a:extLst>
                    <a:ext uri="{9D8B030D-6E8A-4147-A177-3AD203B41FA5}">
                      <a16:colId xmlns:a16="http://schemas.microsoft.com/office/drawing/2014/main" val="20014"/>
                    </a:ext>
                  </a:extLst>
                </a:gridCol>
                <a:gridCol w="731525">
                  <a:extLst>
                    <a:ext uri="{9D8B030D-6E8A-4147-A177-3AD203B41FA5}">
                      <a16:colId xmlns:a16="http://schemas.microsoft.com/office/drawing/2014/main" val="20015"/>
                    </a:ext>
                  </a:extLst>
                </a:gridCol>
              </a:tblGrid>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5"/>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6"/>
                  </a:ext>
                </a:extLst>
              </a:tr>
              <a:tr h="7315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38100"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9525" cap="flat" cmpd="sng">
                      <a:solidFill>
                        <a:schemeClr val="dk1"/>
                      </a:solidFill>
                      <a:prstDash val="dash"/>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118050" marR="118050" marT="59175" marB="59175">
                    <a:lnL w="9525" cap="flat" cmpd="sng">
                      <a:solidFill>
                        <a:schemeClr val="dk1"/>
                      </a:solidFill>
                      <a:prstDash val="dash"/>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dash"/>
                      <a:round/>
                      <a:headEnd type="none" w="sm" len="sm"/>
                      <a:tailEnd type="none" w="sm" len="sm"/>
                    </a:lnT>
                    <a:lnB w="9525" cap="flat" cmpd="sng">
                      <a:solidFill>
                        <a:schemeClr val="dk1"/>
                      </a:solidFill>
                      <a:prstDash val="dash"/>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337" name="Google Shape;337;p22"/>
          <p:cNvGrpSpPr/>
          <p:nvPr/>
        </p:nvGrpSpPr>
        <p:grpSpPr>
          <a:xfrm>
            <a:off x="-84357" y="76202"/>
            <a:ext cx="6756905" cy="941185"/>
            <a:chOff x="63500" y="1429216"/>
            <a:chExt cx="5080245" cy="705889"/>
          </a:xfrm>
        </p:grpSpPr>
        <p:sp>
          <p:nvSpPr>
            <p:cNvPr id="338" name="Google Shape;338;p22"/>
            <p:cNvSpPr/>
            <p:nvPr/>
          </p:nvSpPr>
          <p:spPr>
            <a:xfrm>
              <a:off x="384357" y="1429216"/>
              <a:ext cx="4759388"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Hướng dẫn viết bảng</a:t>
              </a:r>
              <a:endParaRPr sz="4800" b="0" i="0" u="none" strike="noStrike" cap="none">
                <a:solidFill>
                  <a:schemeClr val="lt1"/>
                </a:solidFill>
                <a:latin typeface="Arial Rounded"/>
                <a:ea typeface="Arial Rounded"/>
                <a:cs typeface="Arial Rounded"/>
                <a:sym typeface="Arial Rounded"/>
              </a:endParaRPr>
            </a:p>
          </p:txBody>
        </p:sp>
        <p:sp>
          <p:nvSpPr>
            <p:cNvPr id="339" name="Google Shape;339;p22"/>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4</a:t>
              </a:r>
              <a:endParaRPr sz="4800" b="1" i="0" u="none" strike="noStrike" cap="none">
                <a:solidFill>
                  <a:schemeClr val="dk1"/>
                </a:solidFill>
                <a:latin typeface="Arial Rounded"/>
                <a:ea typeface="Arial Rounded"/>
                <a:cs typeface="Arial Rounded"/>
                <a:sym typeface="Arial Rounded"/>
              </a:endParaRPr>
            </a:p>
          </p:txBody>
        </p:sp>
      </p:grpSp>
      <p:sp>
        <p:nvSpPr>
          <p:cNvPr id="340" name="Google Shape;340;p22"/>
          <p:cNvSpPr txBox="1"/>
          <p:nvPr/>
        </p:nvSpPr>
        <p:spPr>
          <a:xfrm>
            <a:off x="1134768" y="1628776"/>
            <a:ext cx="8051865" cy="4524118"/>
          </a:xfrm>
          <a:prstGeom prst="rect">
            <a:avLst/>
          </a:prstGeom>
          <a:noFill/>
          <a:ln>
            <a:noFill/>
          </a:ln>
        </p:spPr>
        <p:txBody>
          <a:bodyPr spcFirstLastPara="1" wrap="square" lIns="121725" tIns="60850" rIns="121725" bIns="60850" anchor="t" anchorCtr="0">
            <a:spAutoFit/>
          </a:bodyPr>
          <a:lstStyle/>
          <a:p>
            <a:pPr marL="0" marR="0" lvl="0" indent="0" algn="l" rtl="0">
              <a:lnSpc>
                <a:spcPct val="100000"/>
              </a:lnSpc>
              <a:spcBef>
                <a:spcPts val="0"/>
              </a:spcBef>
              <a:spcAft>
                <a:spcPts val="0"/>
              </a:spcAft>
              <a:buClr>
                <a:srgbClr val="000000"/>
              </a:buClr>
              <a:buSzPts val="28600"/>
              <a:buFont typeface="Arial"/>
              <a:buNone/>
            </a:pPr>
            <a:r>
              <a:rPr lang="en-US" sz="28600" b="0" i="0" u="none" strike="noStrike" cap="none">
                <a:solidFill>
                  <a:srgbClr val="FF0000"/>
                </a:solidFill>
                <a:latin typeface="Arial"/>
                <a:ea typeface="Arial"/>
                <a:cs typeface="Arial"/>
                <a:sym typeface="Arial"/>
              </a:rPr>
              <a:t>Ο </a:t>
            </a:r>
            <a:endParaRPr sz="28600" b="0" i="0" u="none" strike="noStrike" cap="none">
              <a:solidFill>
                <a:srgbClr val="FF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pSp>
        <p:nvGrpSpPr>
          <p:cNvPr id="450" name="Google Shape;450;p34"/>
          <p:cNvGrpSpPr/>
          <p:nvPr/>
        </p:nvGrpSpPr>
        <p:grpSpPr>
          <a:xfrm>
            <a:off x="2240058" y="106108"/>
            <a:ext cx="7422261" cy="6523292"/>
            <a:chOff x="2423319" y="533400"/>
            <a:chExt cx="6134100" cy="5391150"/>
          </a:xfrm>
        </p:grpSpPr>
        <p:pic>
          <p:nvPicPr>
            <p:cNvPr id="451" name="Google Shape;451;p34"/>
            <p:cNvPicPr preferRelativeResize="0"/>
            <p:nvPr/>
          </p:nvPicPr>
          <p:blipFill rotWithShape="1">
            <a:blip r:embed="rId3">
              <a:alphaModFix/>
            </a:blip>
            <a:srcRect l="24890" t="30209" r="29137" b="23958"/>
            <a:stretch/>
          </p:blipFill>
          <p:spPr>
            <a:xfrm>
              <a:off x="2423319" y="533400"/>
              <a:ext cx="5981700" cy="3352800"/>
            </a:xfrm>
            <a:prstGeom prst="rect">
              <a:avLst/>
            </a:prstGeom>
            <a:noFill/>
            <a:ln>
              <a:noFill/>
            </a:ln>
          </p:spPr>
        </p:pic>
        <p:pic>
          <p:nvPicPr>
            <p:cNvPr id="452" name="Google Shape;452;p34"/>
            <p:cNvPicPr preferRelativeResize="0"/>
            <p:nvPr/>
          </p:nvPicPr>
          <p:blipFill rotWithShape="1">
            <a:blip r:embed="rId4">
              <a:alphaModFix/>
            </a:blip>
            <a:srcRect l="26976" t="29165" r="26464" b="41666"/>
            <a:stretch/>
          </p:blipFill>
          <p:spPr>
            <a:xfrm>
              <a:off x="2499519" y="3790950"/>
              <a:ext cx="6057900" cy="213360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5"/>
          <p:cNvPicPr preferRelativeResize="0"/>
          <p:nvPr/>
        </p:nvPicPr>
        <p:blipFill rotWithShape="1">
          <a:blip r:embed="rId3">
            <a:alphaModFix/>
          </a:blip>
          <a:srcRect l="6582" t="6564" b="63897"/>
          <a:stretch/>
        </p:blipFill>
        <p:spPr>
          <a:xfrm>
            <a:off x="1432719" y="203422"/>
            <a:ext cx="9274554" cy="4209479"/>
          </a:xfrm>
          <a:prstGeom prst="rect">
            <a:avLst/>
          </a:prstGeom>
          <a:noFill/>
          <a:ln>
            <a:noFill/>
          </a:ln>
        </p:spPr>
      </p:pic>
      <p:grpSp>
        <p:nvGrpSpPr>
          <p:cNvPr id="458" name="Google Shape;458;p35"/>
          <p:cNvGrpSpPr/>
          <p:nvPr/>
        </p:nvGrpSpPr>
        <p:grpSpPr>
          <a:xfrm>
            <a:off x="215396" y="203422"/>
            <a:ext cx="2621250" cy="941185"/>
            <a:chOff x="63500" y="1429216"/>
            <a:chExt cx="1970813" cy="705889"/>
          </a:xfrm>
        </p:grpSpPr>
        <p:sp>
          <p:nvSpPr>
            <p:cNvPr id="459" name="Google Shape;459;p35"/>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Đọc</a:t>
              </a:r>
              <a:endParaRPr sz="4400" b="0" i="0" u="none" strike="noStrike" cap="none">
                <a:solidFill>
                  <a:schemeClr val="lt1"/>
                </a:solidFill>
                <a:latin typeface="Arial Rounded"/>
                <a:ea typeface="Arial Rounded"/>
                <a:cs typeface="Arial Rounded"/>
                <a:sym typeface="Arial Rounded"/>
              </a:endParaRPr>
            </a:p>
          </p:txBody>
        </p:sp>
        <p:sp>
          <p:nvSpPr>
            <p:cNvPr id="460" name="Google Shape;460;p35"/>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Rounded"/>
                  <a:ea typeface="Arial Rounded"/>
                  <a:cs typeface="Arial Rounded"/>
                  <a:sym typeface="Arial Rounded"/>
                </a:rPr>
                <a:t>6</a:t>
              </a:r>
              <a:endParaRPr sz="4400" b="1" i="0" u="none" strike="noStrike" cap="none">
                <a:solidFill>
                  <a:schemeClr val="dk1"/>
                </a:solidFill>
                <a:latin typeface="Arial Rounded"/>
                <a:ea typeface="Arial Rounded"/>
                <a:cs typeface="Arial Rounded"/>
                <a:sym typeface="Arial Rounded"/>
              </a:endParaRPr>
            </a:p>
          </p:txBody>
        </p:sp>
      </p:grpSp>
      <p:sp>
        <p:nvSpPr>
          <p:cNvPr id="461" name="Google Shape;461;p35"/>
          <p:cNvSpPr txBox="1"/>
          <p:nvPr/>
        </p:nvSpPr>
        <p:spPr>
          <a:xfrm>
            <a:off x="247650" y="4452258"/>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rgbClr val="0070C0"/>
              </a:buClr>
              <a:buSzPts val="4400"/>
              <a:buFont typeface="Arial Rounded"/>
              <a:buNone/>
            </a:pPr>
            <a:r>
              <a:rPr lang="en-US" sz="4400" b="0" i="0" u="none" strike="noStrike" cap="none">
                <a:solidFill>
                  <a:srgbClr val="0070C0"/>
                </a:solidFill>
                <a:latin typeface="Arial Rounded"/>
                <a:ea typeface="Arial Rounded"/>
                <a:cs typeface="Arial Rounded"/>
                <a:sym typeface="Arial Rounded"/>
              </a:rPr>
              <a:t>	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cxnSp>
        <p:nvCxnSpPr>
          <p:cNvPr id="462" name="Google Shape;462;p35"/>
          <p:cNvCxnSpPr/>
          <p:nvPr/>
        </p:nvCxnSpPr>
        <p:spPr>
          <a:xfrm>
            <a:off x="2027096" y="4915418"/>
            <a:ext cx="847658" cy="0"/>
          </a:xfrm>
          <a:prstGeom prst="straightConnector1">
            <a:avLst/>
          </a:prstGeom>
          <a:noFill/>
          <a:ln w="38100" cap="flat" cmpd="sng">
            <a:solidFill>
              <a:srgbClr val="FF0000"/>
            </a:solidFill>
            <a:prstDash val="solid"/>
            <a:round/>
            <a:headEnd type="none" w="sm" len="sm"/>
            <a:tailEnd type="none" w="sm" len="sm"/>
          </a:ln>
        </p:spPr>
      </p:cxnSp>
      <p:cxnSp>
        <p:nvCxnSpPr>
          <p:cNvPr id="463" name="Google Shape;463;p35"/>
          <p:cNvCxnSpPr/>
          <p:nvPr/>
        </p:nvCxnSpPr>
        <p:spPr>
          <a:xfrm>
            <a:off x="4230359" y="5475576"/>
            <a:ext cx="819855" cy="0"/>
          </a:xfrm>
          <a:prstGeom prst="straightConnector1">
            <a:avLst/>
          </a:prstGeom>
          <a:noFill/>
          <a:ln w="38100" cap="flat" cmpd="sng">
            <a:solidFill>
              <a:srgbClr val="FF0000"/>
            </a:solidFill>
            <a:prstDash val="solid"/>
            <a:round/>
            <a:headEnd type="none" w="sm" len="sm"/>
            <a:tailEnd type="none" w="sm" len="sm"/>
          </a:ln>
        </p:spPr>
      </p:cxnSp>
      <p:cxnSp>
        <p:nvCxnSpPr>
          <p:cNvPr id="464" name="Google Shape;464;p35"/>
          <p:cNvCxnSpPr/>
          <p:nvPr/>
        </p:nvCxnSpPr>
        <p:spPr>
          <a:xfrm flipH="1">
            <a:off x="5050214" y="5580545"/>
            <a:ext cx="96948" cy="460023"/>
          </a:xfrm>
          <a:prstGeom prst="straightConnector1">
            <a:avLst/>
          </a:prstGeom>
          <a:noFill/>
          <a:ln w="57150" cap="flat" cmpd="sng">
            <a:solidFill>
              <a:srgbClr val="FF0000"/>
            </a:solidFill>
            <a:prstDash val="solid"/>
            <a:round/>
            <a:headEnd type="none" w="sm" len="sm"/>
            <a:tailEnd type="none" w="sm" len="sm"/>
          </a:ln>
        </p:spPr>
      </p:cxnSp>
      <p:sp>
        <p:nvSpPr>
          <p:cNvPr id="465" name="Google Shape;465;p35"/>
          <p:cNvSpPr/>
          <p:nvPr/>
        </p:nvSpPr>
        <p:spPr>
          <a:xfrm>
            <a:off x="777206" y="4263001"/>
            <a:ext cx="520456" cy="3785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1</a:t>
            </a:r>
            <a:endParaRPr sz="2800" b="1" i="0" u="none" strike="noStrike" cap="none">
              <a:solidFill>
                <a:schemeClr val="dk1"/>
              </a:solidFill>
              <a:latin typeface="Arial"/>
              <a:ea typeface="Arial"/>
              <a:cs typeface="Arial"/>
              <a:sym typeface="Arial"/>
            </a:endParaRPr>
          </a:p>
        </p:txBody>
      </p:sp>
      <p:sp>
        <p:nvSpPr>
          <p:cNvPr id="466" name="Google Shape;466;p35"/>
          <p:cNvSpPr/>
          <p:nvPr/>
        </p:nvSpPr>
        <p:spPr>
          <a:xfrm>
            <a:off x="1739397" y="4917601"/>
            <a:ext cx="520456" cy="3785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2</a:t>
            </a:r>
            <a:endParaRPr sz="2800" b="1" i="0" u="none" strike="noStrike" cap="none">
              <a:solidFill>
                <a:schemeClr val="dk1"/>
              </a:solidFill>
              <a:latin typeface="Arial"/>
              <a:ea typeface="Arial"/>
              <a:cs typeface="Arial"/>
              <a:sym typeface="Arial"/>
            </a:endParaRPr>
          </a:p>
        </p:txBody>
      </p:sp>
      <p:cxnSp>
        <p:nvCxnSpPr>
          <p:cNvPr id="467" name="Google Shape;467;p35"/>
          <p:cNvCxnSpPr/>
          <p:nvPr/>
        </p:nvCxnSpPr>
        <p:spPr>
          <a:xfrm flipH="1">
            <a:off x="2154462" y="4975459"/>
            <a:ext cx="117307" cy="506025"/>
          </a:xfrm>
          <a:prstGeom prst="straightConnector1">
            <a:avLst/>
          </a:prstGeom>
          <a:noFill/>
          <a:ln w="57150" cap="flat" cmpd="sng">
            <a:solidFill>
              <a:srgbClr val="FF0000"/>
            </a:solidFill>
            <a:prstDash val="solid"/>
            <a:round/>
            <a:headEnd type="none" w="sm" len="sm"/>
            <a:tailEnd type="none" w="sm" len="sm"/>
          </a:ln>
        </p:spPr>
      </p:cxnSp>
      <p:cxnSp>
        <p:nvCxnSpPr>
          <p:cNvPr id="468" name="Google Shape;468;p35"/>
          <p:cNvCxnSpPr/>
          <p:nvPr/>
        </p:nvCxnSpPr>
        <p:spPr>
          <a:xfrm flipH="1">
            <a:off x="1226691" y="6146521"/>
            <a:ext cx="141942" cy="506025"/>
          </a:xfrm>
          <a:prstGeom prst="straightConnector1">
            <a:avLst/>
          </a:prstGeom>
          <a:noFill/>
          <a:ln w="57150" cap="flat" cmpd="sng">
            <a:solidFill>
              <a:srgbClr val="FF0000"/>
            </a:solidFill>
            <a:prstDash val="solid"/>
            <a:round/>
            <a:headEnd type="none" w="sm" len="sm"/>
            <a:tailEnd type="none" w="sm" len="sm"/>
          </a:ln>
        </p:spPr>
      </p:cxnSp>
      <p:sp>
        <p:nvSpPr>
          <p:cNvPr id="469" name="Google Shape;469;p35"/>
          <p:cNvSpPr/>
          <p:nvPr/>
        </p:nvSpPr>
        <p:spPr>
          <a:xfrm>
            <a:off x="4529758" y="5432042"/>
            <a:ext cx="520456" cy="3785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3</a:t>
            </a:r>
            <a:endParaRPr sz="2800" b="1" i="0" u="none" strike="noStrike" cap="none">
              <a:solidFill>
                <a:schemeClr val="dk1"/>
              </a:solidFill>
              <a:latin typeface="Arial"/>
              <a:ea typeface="Arial"/>
              <a:cs typeface="Arial"/>
              <a:sym typeface="Arial"/>
            </a:endParaRPr>
          </a:p>
        </p:txBody>
      </p:sp>
      <p:cxnSp>
        <p:nvCxnSpPr>
          <p:cNvPr id="470" name="Google Shape;470;p35"/>
          <p:cNvCxnSpPr/>
          <p:nvPr/>
        </p:nvCxnSpPr>
        <p:spPr>
          <a:xfrm>
            <a:off x="4119830" y="6146521"/>
            <a:ext cx="819855" cy="0"/>
          </a:xfrm>
          <a:prstGeom prst="straightConnector1">
            <a:avLst/>
          </a:prstGeom>
          <a:noFill/>
          <a:ln w="38100" cap="flat" cmpd="sng">
            <a:solidFill>
              <a:srgbClr val="FF0000"/>
            </a:solidFill>
            <a:prstDash val="solid"/>
            <a:round/>
            <a:headEnd type="none" w="sm" len="sm"/>
            <a:tailEnd type="none" w="sm" len="sm"/>
          </a:ln>
        </p:spPr>
      </p:cxnSp>
      <p:cxnSp>
        <p:nvCxnSpPr>
          <p:cNvPr id="471" name="Google Shape;471;p35"/>
          <p:cNvCxnSpPr/>
          <p:nvPr/>
        </p:nvCxnSpPr>
        <p:spPr>
          <a:xfrm>
            <a:off x="367278" y="5519329"/>
            <a:ext cx="819855" cy="0"/>
          </a:xfrm>
          <a:prstGeom prst="straightConnector1">
            <a:avLst/>
          </a:prstGeom>
          <a:noFill/>
          <a:ln w="38100" cap="flat" cmpd="sng">
            <a:solidFill>
              <a:srgbClr val="FF0000"/>
            </a:solidFill>
            <a:prstDash val="solid"/>
            <a:round/>
            <a:headEnd type="none" w="sm" len="sm"/>
            <a:tailEnd type="none" w="sm" len="sm"/>
          </a:ln>
        </p:spPr>
      </p:cxnSp>
      <p:cxnSp>
        <p:nvCxnSpPr>
          <p:cNvPr id="472" name="Google Shape;472;p35"/>
          <p:cNvCxnSpPr/>
          <p:nvPr/>
        </p:nvCxnSpPr>
        <p:spPr>
          <a:xfrm>
            <a:off x="7903250" y="5535478"/>
            <a:ext cx="819855" cy="0"/>
          </a:xfrm>
          <a:prstGeom prst="straightConnector1">
            <a:avLst/>
          </a:prstGeom>
          <a:noFill/>
          <a:ln w="38100" cap="flat" cmpd="sng">
            <a:solidFill>
              <a:srgbClr val="FF0000"/>
            </a:solidFill>
            <a:prstDash val="solid"/>
            <a:round/>
            <a:headEnd type="none" w="sm" len="sm"/>
            <a:tailEnd type="none" w="sm" len="sm"/>
          </a:ln>
        </p:spPr>
      </p:cxnSp>
      <p:cxnSp>
        <p:nvCxnSpPr>
          <p:cNvPr id="473" name="Google Shape;473;p35"/>
          <p:cNvCxnSpPr/>
          <p:nvPr/>
        </p:nvCxnSpPr>
        <p:spPr>
          <a:xfrm>
            <a:off x="9319018" y="4892855"/>
            <a:ext cx="847658" cy="0"/>
          </a:xfrm>
          <a:prstGeom prst="straightConnector1">
            <a:avLst/>
          </a:prstGeom>
          <a:noFill/>
          <a:ln w="3810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
                                        <p:tgtEl>
                                          <p:spTgt spid="4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500"/>
                                        <p:tgtEl>
                                          <p:spTgt spid="4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fade">
                                      <p:cBhvr>
                                        <p:cTn id="17" dur="500"/>
                                        <p:tgtEl>
                                          <p:spTgt spid="4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6"/>
                                        </p:tgtEl>
                                        <p:attrNameLst>
                                          <p:attrName>style.visibility</p:attrName>
                                        </p:attrNameLst>
                                      </p:cBhvr>
                                      <p:to>
                                        <p:strVal val="visible"/>
                                      </p:to>
                                    </p:set>
                                    <p:animEffect transition="in" filter="fade">
                                      <p:cBhvr>
                                        <p:cTn id="22" dur="500"/>
                                        <p:tgtEl>
                                          <p:spTgt spid="4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Effect transition="in" filter="fade">
                                      <p:cBhvr>
                                        <p:cTn id="27" dur="500"/>
                                        <p:tgtEl>
                                          <p:spTgt spid="4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9"/>
                                        </p:tgtEl>
                                        <p:attrNameLst>
                                          <p:attrName>style.visibility</p:attrName>
                                        </p:attrNameLst>
                                      </p:cBhvr>
                                      <p:to>
                                        <p:strVal val="visible"/>
                                      </p:to>
                                    </p:set>
                                    <p:animEffect transition="in" filter="fade">
                                      <p:cBhvr>
                                        <p:cTn id="32" dur="500"/>
                                        <p:tgtEl>
                                          <p:spTgt spid="46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46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46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46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2"/>
                                        </p:tgtEl>
                                        <p:attrNameLst>
                                          <p:attrName>style.visibility</p:attrName>
                                        </p:attrNameLst>
                                      </p:cBhvr>
                                      <p:to>
                                        <p:strVal val="visible"/>
                                      </p:to>
                                    </p:set>
                                    <p:animEffect transition="in" filter="fade">
                                      <p:cBhvr>
                                        <p:cTn id="45" dur="500"/>
                                        <p:tgtEl>
                                          <p:spTgt spid="4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71"/>
                                        </p:tgtEl>
                                        <p:attrNameLst>
                                          <p:attrName>style.visibility</p:attrName>
                                        </p:attrNameLst>
                                      </p:cBhvr>
                                      <p:to>
                                        <p:strVal val="visible"/>
                                      </p:to>
                                    </p:set>
                                    <p:animEffect transition="in" filter="fade">
                                      <p:cBhvr>
                                        <p:cTn id="50" dur="500"/>
                                        <p:tgtEl>
                                          <p:spTgt spid="4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63"/>
                                        </p:tgtEl>
                                        <p:attrNameLst>
                                          <p:attrName>style.visibility</p:attrName>
                                        </p:attrNameLst>
                                      </p:cBhvr>
                                      <p:to>
                                        <p:strVal val="visible"/>
                                      </p:to>
                                    </p:set>
                                    <p:animEffect transition="in" filter="fade">
                                      <p:cBhvr>
                                        <p:cTn id="55" dur="500"/>
                                        <p:tgtEl>
                                          <p:spTgt spid="4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70"/>
                                        </p:tgtEl>
                                        <p:attrNameLst>
                                          <p:attrName>style.visibility</p:attrName>
                                        </p:attrNameLst>
                                      </p:cBhvr>
                                      <p:to>
                                        <p:strVal val="visible"/>
                                      </p:to>
                                    </p:set>
                                    <p:animEffect transition="in" filter="fade">
                                      <p:cBhvr>
                                        <p:cTn id="60" dur="500"/>
                                        <p:tgtEl>
                                          <p:spTgt spid="4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72"/>
                                        </p:tgtEl>
                                        <p:attrNameLst>
                                          <p:attrName>style.visibility</p:attrName>
                                        </p:attrNameLst>
                                      </p:cBhvr>
                                      <p:to>
                                        <p:strVal val="visible"/>
                                      </p:to>
                                    </p:set>
                                    <p:animEffect transition="in" filter="fade">
                                      <p:cBhvr>
                                        <p:cTn id="65" dur="500"/>
                                        <p:tgtEl>
                                          <p:spTgt spid="4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3"/>
                                        </p:tgtEl>
                                        <p:attrNameLst>
                                          <p:attrName>style.visibility</p:attrName>
                                        </p:attrNameLst>
                                      </p:cBhvr>
                                      <p:to>
                                        <p:strVal val="visible"/>
                                      </p:to>
                                    </p:set>
                                    <p:animEffect transition="in" filter="fade">
                                      <p:cBhvr>
                                        <p:cTn id="70"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6"/>
          <p:cNvSpPr txBox="1"/>
          <p:nvPr/>
        </p:nvSpPr>
        <p:spPr>
          <a:xfrm>
            <a:off x="823119" y="1626669"/>
            <a:ext cx="3575626"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học</a:t>
            </a:r>
            <a:endParaRPr sz="9600" b="0" i="0" u="none" strike="noStrike" cap="none">
              <a:solidFill>
                <a:schemeClr val="lt1"/>
              </a:solidFill>
              <a:latin typeface="Arial Rounded"/>
              <a:ea typeface="Arial Rounded"/>
              <a:cs typeface="Arial Rounded"/>
              <a:sym typeface="Arial Rounded"/>
            </a:endParaRPr>
          </a:p>
        </p:txBody>
      </p:sp>
      <p:sp>
        <p:nvSpPr>
          <p:cNvPr id="480" name="Google Shape;480;p36"/>
          <p:cNvSpPr txBox="1"/>
          <p:nvPr/>
        </p:nvSpPr>
        <p:spPr>
          <a:xfrm>
            <a:off x="823119" y="3533513"/>
            <a:ext cx="3575626"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rực rỡ</a:t>
            </a:r>
            <a:endParaRPr sz="9600" b="0" i="0" u="none" strike="noStrike" cap="none">
              <a:solidFill>
                <a:schemeClr val="lt1"/>
              </a:solidFill>
              <a:latin typeface="Arial Rounded"/>
              <a:ea typeface="Arial Rounded"/>
              <a:cs typeface="Arial Rounded"/>
              <a:sym typeface="Arial Rounded"/>
            </a:endParaRPr>
          </a:p>
        </p:txBody>
      </p:sp>
      <p:sp>
        <p:nvSpPr>
          <p:cNvPr id="481" name="Google Shape;481;p36"/>
          <p:cNvSpPr txBox="1"/>
          <p:nvPr/>
        </p:nvSpPr>
        <p:spPr>
          <a:xfrm>
            <a:off x="7757319" y="1626669"/>
            <a:ext cx="3291840" cy="1685463"/>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cốc</a:t>
            </a:r>
            <a:endParaRPr sz="9600" b="0" i="0" u="none" strike="noStrike" cap="none">
              <a:solidFill>
                <a:schemeClr val="lt1"/>
              </a:solidFill>
              <a:latin typeface="Arial Rounded"/>
              <a:ea typeface="Arial Rounded"/>
              <a:cs typeface="Arial Rounded"/>
              <a:sym typeface="Arial Rounded"/>
            </a:endParaRPr>
          </a:p>
        </p:txBody>
      </p:sp>
      <p:sp>
        <p:nvSpPr>
          <p:cNvPr id="482" name="Google Shape;482;p36"/>
          <p:cNvSpPr txBox="1"/>
          <p:nvPr/>
        </p:nvSpPr>
        <p:spPr>
          <a:xfrm>
            <a:off x="7757319" y="3533513"/>
            <a:ext cx="3291840" cy="2021868"/>
          </a:xfrm>
          <a:prstGeom prst="rect">
            <a:avLst/>
          </a:prstGeom>
          <a:solidFill>
            <a:srgbClr val="006F96"/>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cúc</a:t>
            </a:r>
            <a:endParaRPr sz="9600" b="0" i="0" u="none" strike="noStrike" cap="none">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fade">
                                      <p:cBhvr>
                                        <p:cTn id="12" dur="5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gtEl>
                                        <p:attrNameLst>
                                          <p:attrName>style.visibility</p:attrName>
                                        </p:attrNameLst>
                                      </p:cBhvr>
                                      <p:to>
                                        <p:strVal val="visible"/>
                                      </p:to>
                                    </p:set>
                                    <p:animEffect transition="in" filter="fade">
                                      <p:cBhvr>
                                        <p:cTn id="17" dur="500"/>
                                        <p:tgtEl>
                                          <p:spTgt spid="4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p:nvPr/>
        </p:nvSpPr>
        <p:spPr>
          <a:xfrm>
            <a:off x="670719" y="2242686"/>
            <a:ext cx="3709813" cy="1795914"/>
          </a:xfrm>
          <a:prstGeom prst="rect">
            <a:avLst/>
          </a:prstGeom>
          <a:solidFill>
            <a:srgbClr val="205867"/>
          </a:solid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6600"/>
              <a:buFont typeface="Arial Rounded"/>
              <a:buNone/>
            </a:pPr>
            <a:r>
              <a:rPr lang="en-US" sz="6600" b="0" i="0" u="none" strike="noStrike" cap="none">
                <a:solidFill>
                  <a:schemeClr val="lt1"/>
                </a:solidFill>
                <a:latin typeface="Arial Rounded"/>
                <a:ea typeface="Arial Rounded"/>
                <a:cs typeface="Arial Rounded"/>
                <a:sym typeface="Arial Rounded"/>
              </a:rPr>
              <a:t>khóm cúc</a:t>
            </a:r>
            <a:endParaRPr sz="1400" b="0" i="0" u="none" strike="noStrike" cap="none">
              <a:solidFill>
                <a:srgbClr val="000000"/>
              </a:solidFill>
              <a:latin typeface="Arial"/>
              <a:ea typeface="Arial"/>
              <a:cs typeface="Arial"/>
              <a:sym typeface="Arial"/>
            </a:endParaRPr>
          </a:p>
        </p:txBody>
      </p:sp>
      <p:pic>
        <p:nvPicPr>
          <p:cNvPr id="488" name="Google Shape;488;p37" descr="Hướng dẫn cách trồng hoa cúc vàng rực rỡ để chào mùa thu"/>
          <p:cNvPicPr preferRelativeResize="0"/>
          <p:nvPr/>
        </p:nvPicPr>
        <p:blipFill rotWithShape="1">
          <a:blip r:embed="rId3">
            <a:alphaModFix/>
          </a:blip>
          <a:srcRect/>
          <a:stretch/>
        </p:blipFill>
        <p:spPr>
          <a:xfrm>
            <a:off x="5137814" y="199895"/>
            <a:ext cx="6505705" cy="65057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p:nvPr/>
        </p:nvSpPr>
        <p:spPr>
          <a:xfrm>
            <a:off x="250712" y="9906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	</a:t>
            </a:r>
            <a:r>
              <a:rPr lang="en-US" sz="54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cxnSp>
        <p:nvCxnSpPr>
          <p:cNvPr id="495" name="Google Shape;495;p38"/>
          <p:cNvCxnSpPr/>
          <p:nvPr/>
        </p:nvCxnSpPr>
        <p:spPr>
          <a:xfrm>
            <a:off x="1280319" y="1295400"/>
            <a:ext cx="9601200" cy="0"/>
          </a:xfrm>
          <a:prstGeom prst="straightConnector1">
            <a:avLst/>
          </a:prstGeom>
          <a:noFill/>
          <a:ln w="38100" cap="flat" cmpd="sng">
            <a:solidFill>
              <a:srgbClr val="FF0000"/>
            </a:solidFill>
            <a:prstDash val="solid"/>
            <a:round/>
            <a:headEnd type="none" w="sm" len="sm"/>
            <a:tailEnd type="none" w="sm" len="sm"/>
          </a:ln>
        </p:spPr>
      </p:cxnSp>
      <p:cxnSp>
        <p:nvCxnSpPr>
          <p:cNvPr id="496" name="Google Shape;496;p38"/>
          <p:cNvCxnSpPr/>
          <p:nvPr/>
        </p:nvCxnSpPr>
        <p:spPr>
          <a:xfrm>
            <a:off x="356541" y="2057400"/>
            <a:ext cx="2803824" cy="0"/>
          </a:xfrm>
          <a:prstGeom prst="straightConnector1">
            <a:avLst/>
          </a:prstGeom>
          <a:noFill/>
          <a:ln w="38100" cap="flat" cmpd="sng">
            <a:solidFill>
              <a:srgbClr val="FF0000"/>
            </a:solidFill>
            <a:prstDash val="solid"/>
            <a:round/>
            <a:headEnd type="none" w="sm" len="sm"/>
            <a:tailEnd type="none" w="sm" len="sm"/>
          </a:ln>
        </p:spPr>
      </p:cxnSp>
      <p:cxnSp>
        <p:nvCxnSpPr>
          <p:cNvPr id="497" name="Google Shape;497;p38"/>
          <p:cNvCxnSpPr/>
          <p:nvPr/>
        </p:nvCxnSpPr>
        <p:spPr>
          <a:xfrm>
            <a:off x="7144354" y="2033954"/>
            <a:ext cx="3737165" cy="0"/>
          </a:xfrm>
          <a:prstGeom prst="straightConnector1">
            <a:avLst/>
          </a:prstGeom>
          <a:noFill/>
          <a:ln w="38100" cap="flat" cmpd="sng">
            <a:solidFill>
              <a:srgbClr val="FF0000"/>
            </a:solidFill>
            <a:prstDash val="solid"/>
            <a:round/>
            <a:headEnd type="none" w="sm" len="sm"/>
            <a:tailEnd type="none" w="sm" len="sm"/>
          </a:ln>
        </p:spPr>
      </p:cxnSp>
      <p:sp>
        <p:nvSpPr>
          <p:cNvPr id="498" name="Google Shape;498;p38"/>
          <p:cNvSpPr/>
          <p:nvPr/>
        </p:nvSpPr>
        <p:spPr>
          <a:xfrm>
            <a:off x="437388"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nhìn thấy gì khi đi học về?</a:t>
            </a:r>
            <a:endParaRPr sz="4400" b="0" i="0" u="none" strike="noStrike" cap="none">
              <a:solidFill>
                <a:schemeClr val="lt1"/>
              </a:solidFill>
              <a:latin typeface="Arial Rounded"/>
              <a:ea typeface="Arial Rounded"/>
              <a:cs typeface="Arial Rounded"/>
              <a:sym typeface="Arial Rounded"/>
            </a:endParaRPr>
          </a:p>
        </p:txBody>
      </p:sp>
      <p:cxnSp>
        <p:nvCxnSpPr>
          <p:cNvPr id="499" name="Google Shape;499;p38"/>
          <p:cNvCxnSpPr/>
          <p:nvPr/>
        </p:nvCxnSpPr>
        <p:spPr>
          <a:xfrm>
            <a:off x="8612001" y="2819400"/>
            <a:ext cx="3100959" cy="0"/>
          </a:xfrm>
          <a:prstGeom prst="straightConnector1">
            <a:avLst/>
          </a:prstGeom>
          <a:noFill/>
          <a:ln w="38100" cap="flat" cmpd="sng">
            <a:solidFill>
              <a:srgbClr val="FF0000"/>
            </a:solidFill>
            <a:prstDash val="solid"/>
            <a:round/>
            <a:headEnd type="none" w="sm" len="sm"/>
            <a:tailEnd type="none" w="sm" len="sm"/>
          </a:ln>
        </p:spPr>
      </p:cxnSp>
      <p:cxnSp>
        <p:nvCxnSpPr>
          <p:cNvPr id="500" name="Google Shape;500;p38"/>
          <p:cNvCxnSpPr/>
          <p:nvPr/>
        </p:nvCxnSpPr>
        <p:spPr>
          <a:xfrm>
            <a:off x="356541" y="3581400"/>
            <a:ext cx="4886178" cy="0"/>
          </a:xfrm>
          <a:prstGeom prst="straightConnector1">
            <a:avLst/>
          </a:prstGeom>
          <a:noFill/>
          <a:ln w="38100" cap="flat" cmpd="sng">
            <a:solidFill>
              <a:srgbClr val="FF0000"/>
            </a:solidFill>
            <a:prstDash val="solid"/>
            <a:round/>
            <a:headEnd type="none" w="sm" len="sm"/>
            <a:tailEnd type="none" w="sm" len="sm"/>
          </a:ln>
        </p:spPr>
      </p:cxnSp>
      <p:sp>
        <p:nvSpPr>
          <p:cNvPr id="501" name="Google Shape;501;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Mấy khóm cúc trông như thế nào?</a:t>
            </a:r>
            <a:endParaRPr sz="4400" b="0" i="0" u="none" strike="noStrike" cap="none">
              <a:solidFill>
                <a:schemeClr val="lt1"/>
              </a:solidFill>
              <a:latin typeface="Arial Rounded"/>
              <a:ea typeface="Arial Rounded"/>
              <a:cs typeface="Arial Rounded"/>
              <a:sym typeface="Arial Rounded"/>
            </a:endParaRPr>
          </a:p>
        </p:txBody>
      </p:sp>
      <p:sp>
        <p:nvSpPr>
          <p:cNvPr id="502" name="Google Shape;502;p38"/>
          <p:cNvSpPr/>
          <p:nvPr/>
        </p:nvSpPr>
        <p:spPr>
          <a:xfrm>
            <a:off x="435360"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Hà cắm cúc vào đâu?</a:t>
            </a:r>
            <a:endParaRPr sz="4400" b="0" i="0" u="none" strike="noStrike" cap="none">
              <a:solidFill>
                <a:schemeClr val="lt1"/>
              </a:solidFill>
              <a:latin typeface="Arial Rounded"/>
              <a:ea typeface="Arial Rounded"/>
              <a:cs typeface="Arial Rounded"/>
              <a:sym typeface="Arial Rounded"/>
            </a:endParaRPr>
          </a:p>
        </p:txBody>
      </p:sp>
      <p:sp>
        <p:nvSpPr>
          <p:cNvPr id="503" name="Google Shape;503;p38"/>
          <p:cNvSpPr/>
          <p:nvPr/>
        </p:nvSpPr>
        <p:spPr>
          <a:xfrm>
            <a:off x="452787" y="5473186"/>
            <a:ext cx="11277600" cy="109295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Rounded"/>
                <a:ea typeface="Arial Rounded"/>
                <a:cs typeface="Arial Rounded"/>
                <a:sym typeface="Arial Rounded"/>
              </a:rPr>
              <a:t>Mẹ khen Hà thế nào?</a:t>
            </a:r>
            <a:endParaRPr sz="4400" b="0" i="0" u="none" strike="noStrike" cap="none">
              <a:solidFill>
                <a:schemeClr val="lt1"/>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500"/>
                                        <p:tgtEl>
                                          <p:spTgt spid="4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95"/>
                                        </p:tgtEl>
                                      </p:cBhvr>
                                    </p:animEffect>
                                    <p:set>
                                      <p:cBhvr>
                                        <p:cTn id="17" dur="1" fill="hold">
                                          <p:stCondLst>
                                            <p:cond delay="500"/>
                                          </p:stCondLst>
                                        </p:cTn>
                                        <p:tgtEl>
                                          <p:spTgt spid="4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gtEl>
                                        <p:attrNameLst>
                                          <p:attrName>style.visibility</p:attrName>
                                        </p:attrNameLst>
                                      </p:cBhvr>
                                      <p:to>
                                        <p:strVal val="visible"/>
                                      </p:to>
                                    </p:set>
                                    <p:animEffect transition="in" filter="fade">
                                      <p:cBhvr>
                                        <p:cTn id="22" dur="500"/>
                                        <p:tgtEl>
                                          <p:spTgt spid="5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6"/>
                                        </p:tgtEl>
                                        <p:attrNameLst>
                                          <p:attrName>style.visibility</p:attrName>
                                        </p:attrNameLst>
                                      </p:cBhvr>
                                      <p:to>
                                        <p:strVal val="visible"/>
                                      </p:to>
                                    </p:set>
                                    <p:animEffect transition="in" filter="fade">
                                      <p:cBhvr>
                                        <p:cTn id="27" dur="500"/>
                                        <p:tgtEl>
                                          <p:spTgt spid="4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96"/>
                                        </p:tgtEl>
                                      </p:cBhvr>
                                    </p:animEffect>
                                    <p:set>
                                      <p:cBhvr>
                                        <p:cTn id="32" dur="1" fill="hold">
                                          <p:stCondLst>
                                            <p:cond delay="500"/>
                                          </p:stCondLst>
                                        </p:cTn>
                                        <p:tgtEl>
                                          <p:spTgt spid="49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500"/>
                                        <p:tgtEl>
                                          <p:spTgt spid="49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97"/>
                                        </p:tgtEl>
                                      </p:cBhvr>
                                    </p:animEffect>
                                    <p:set>
                                      <p:cBhvr>
                                        <p:cTn id="47" dur="1" fill="hold">
                                          <p:stCondLst>
                                            <p:cond delay="500"/>
                                          </p:stCondLst>
                                        </p:cTn>
                                        <p:tgtEl>
                                          <p:spTgt spid="49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3"/>
                                        </p:tgtEl>
                                        <p:attrNameLst>
                                          <p:attrName>style.visibility</p:attrName>
                                        </p:attrNameLst>
                                      </p:cBhvr>
                                      <p:to>
                                        <p:strVal val="visible"/>
                                      </p:to>
                                    </p:set>
                                    <p:animEffect transition="in" filter="fade">
                                      <p:cBhvr>
                                        <p:cTn id="52" dur="500"/>
                                        <p:tgtEl>
                                          <p:spTgt spid="50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9"/>
                                        </p:tgtEl>
                                        <p:attrNameLst>
                                          <p:attrName>style.visibility</p:attrName>
                                        </p:attrNameLst>
                                      </p:cBhvr>
                                      <p:to>
                                        <p:strVal val="visible"/>
                                      </p:to>
                                    </p:set>
                                    <p:animEffect transition="in" filter="fade">
                                      <p:cBhvr>
                                        <p:cTn id="57" dur="500"/>
                                        <p:tgtEl>
                                          <p:spTgt spid="499"/>
                                        </p:tgtEl>
                                      </p:cBhvr>
                                    </p:animEffect>
                                  </p:childTnLst>
                                </p:cTn>
                              </p:par>
                              <p:par>
                                <p:cTn id="58" presetID="10" presetClass="entr" presetSubtype="0" fill="hold" nodeType="withEffect">
                                  <p:stCondLst>
                                    <p:cond delay="0"/>
                                  </p:stCondLst>
                                  <p:childTnLst>
                                    <p:set>
                                      <p:cBhvr>
                                        <p:cTn id="59" dur="1" fill="hold">
                                          <p:stCondLst>
                                            <p:cond delay="0"/>
                                          </p:stCondLst>
                                        </p:cTn>
                                        <p:tgtEl>
                                          <p:spTgt spid="500"/>
                                        </p:tgtEl>
                                        <p:attrNameLst>
                                          <p:attrName>style.visibility</p:attrName>
                                        </p:attrNameLst>
                                      </p:cBhvr>
                                      <p:to>
                                        <p:strVal val="visible"/>
                                      </p:to>
                                    </p:set>
                                    <p:animEffect transition="in" filter="fade">
                                      <p:cBhvr>
                                        <p:cTn id="60" dur="500"/>
                                        <p:tgtEl>
                                          <p:spTgt spid="50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99"/>
                                        </p:tgtEl>
                                      </p:cBhvr>
                                    </p:animEffect>
                                    <p:set>
                                      <p:cBhvr>
                                        <p:cTn id="65" dur="1" fill="hold">
                                          <p:stCondLst>
                                            <p:cond delay="500"/>
                                          </p:stCondLst>
                                        </p:cTn>
                                        <p:tgtEl>
                                          <p:spTgt spid="49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500"/>
                                        </p:tgtEl>
                                      </p:cBhvr>
                                    </p:animEffect>
                                    <p:set>
                                      <p:cBhvr>
                                        <p:cTn id="68" dur="1" fill="hold">
                                          <p:stCondLst>
                                            <p:cond delay="500"/>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9"/>
          <p:cNvSpPr txBox="1"/>
          <p:nvPr/>
        </p:nvSpPr>
        <p:spPr>
          <a:xfrm>
            <a:off x="247650" y="46482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4000"/>
              <a:buFont typeface="Arial Rounded"/>
              <a:buNone/>
            </a:pPr>
            <a:r>
              <a:rPr lang="en-US" sz="4000" b="0" i="0" u="none" strike="noStrike" cap="none">
                <a:solidFill>
                  <a:schemeClr val="dk1"/>
                </a:solidFill>
                <a:latin typeface="Arial Rounded"/>
                <a:ea typeface="Arial Rounded"/>
                <a:cs typeface="Arial Rounded"/>
                <a:sym typeface="Arial Rounded"/>
              </a:rPr>
              <a:t>	</a:t>
            </a:r>
            <a:r>
              <a:rPr lang="en-US" sz="40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pic>
        <p:nvPicPr>
          <p:cNvPr id="509" name="Google Shape;509;p39"/>
          <p:cNvPicPr preferRelativeResize="0"/>
          <p:nvPr/>
        </p:nvPicPr>
        <p:blipFill rotWithShape="1">
          <a:blip r:embed="rId3">
            <a:alphaModFix/>
          </a:blip>
          <a:srcRect/>
          <a:stretch/>
        </p:blipFill>
        <p:spPr>
          <a:xfrm>
            <a:off x="2925322" y="-228600"/>
            <a:ext cx="5131082" cy="3104098"/>
          </a:xfrm>
          <a:prstGeom prst="rect">
            <a:avLst/>
          </a:prstGeom>
          <a:noFill/>
          <a:ln>
            <a:noFill/>
          </a:ln>
        </p:spPr>
      </p:pic>
      <p:sp>
        <p:nvSpPr>
          <p:cNvPr id="510" name="Google Shape;510;p39"/>
          <p:cNvSpPr txBox="1"/>
          <p:nvPr/>
        </p:nvSpPr>
        <p:spPr>
          <a:xfrm>
            <a:off x="-140046"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511" name="Google Shape;511;p39"/>
          <p:cNvSpPr txBox="1"/>
          <p:nvPr/>
        </p:nvSpPr>
        <p:spPr>
          <a:xfrm>
            <a:off x="1098204" y="3071884"/>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512" name="Google Shape;512;p39"/>
          <p:cNvSpPr txBox="1"/>
          <p:nvPr/>
        </p:nvSpPr>
        <p:spPr>
          <a:xfrm>
            <a:off x="2755554" y="3071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513" name="Google Shape;513;p39"/>
          <p:cNvSpPr txBox="1"/>
          <p:nvPr/>
        </p:nvSpPr>
        <p:spPr>
          <a:xfrm>
            <a:off x="5447514"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514" name="Google Shape;514;p39"/>
          <p:cNvSpPr txBox="1"/>
          <p:nvPr/>
        </p:nvSpPr>
        <p:spPr>
          <a:xfrm>
            <a:off x="7090036"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515" name="Google Shape;515;p39"/>
          <p:cNvSpPr txBox="1"/>
          <p:nvPr/>
        </p:nvSpPr>
        <p:spPr>
          <a:xfrm>
            <a:off x="8470554"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516" name="Google Shape;516;p39"/>
          <p:cNvSpPr txBox="1"/>
          <p:nvPr/>
        </p:nvSpPr>
        <p:spPr>
          <a:xfrm>
            <a:off x="4172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17" name="Google Shape;517;p39"/>
          <p:cNvSpPr txBox="1"/>
          <p:nvPr/>
        </p:nvSpPr>
        <p:spPr>
          <a:xfrm>
            <a:off x="1726854"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18" name="Google Shape;518;p39"/>
          <p:cNvSpPr txBox="1"/>
          <p:nvPr/>
        </p:nvSpPr>
        <p:spPr>
          <a:xfrm>
            <a:off x="3074868"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19" name="Google Shape;519;p39"/>
          <p:cNvSpPr txBox="1"/>
          <p:nvPr/>
        </p:nvSpPr>
        <p:spPr>
          <a:xfrm>
            <a:off x="60560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20" name="Google Shape;520;p39"/>
          <p:cNvSpPr txBox="1"/>
          <p:nvPr/>
        </p:nvSpPr>
        <p:spPr>
          <a:xfrm>
            <a:off x="7508232"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21" name="Google Shape;521;p39"/>
          <p:cNvSpPr txBox="1"/>
          <p:nvPr/>
        </p:nvSpPr>
        <p:spPr>
          <a:xfrm>
            <a:off x="9037560"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22" name="Google Shape;522;p39"/>
          <p:cNvSpPr txBox="1"/>
          <p:nvPr/>
        </p:nvSpPr>
        <p:spPr>
          <a:xfrm>
            <a:off x="10078089" y="3077403"/>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523" name="Google Shape;523;p39"/>
          <p:cNvSpPr txBox="1"/>
          <p:nvPr/>
        </p:nvSpPr>
        <p:spPr>
          <a:xfrm>
            <a:off x="10721295"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24" name="Google Shape;524;p39"/>
          <p:cNvSpPr txBox="1"/>
          <p:nvPr/>
        </p:nvSpPr>
        <p:spPr>
          <a:xfrm>
            <a:off x="4151011" y="3077403"/>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525" name="Google Shape;525;p39"/>
          <p:cNvSpPr txBox="1"/>
          <p:nvPr/>
        </p:nvSpPr>
        <p:spPr>
          <a:xfrm>
            <a:off x="4398661"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26" name="Google Shape;526;p39"/>
          <p:cNvSpPr txBox="1"/>
          <p:nvPr/>
        </p:nvSpPr>
        <p:spPr>
          <a:xfrm>
            <a:off x="45569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máy xúc</a:t>
            </a:r>
            <a:endParaRPr sz="5400" b="0" i="0" u="none" strike="noStrike" cap="none">
              <a:solidFill>
                <a:schemeClr val="dk1"/>
              </a:solidFill>
              <a:latin typeface="Arial Rounded"/>
              <a:ea typeface="Arial Rounded"/>
              <a:cs typeface="Arial Rounded"/>
              <a:sym typeface="Arial Rounded"/>
            </a:endParaRPr>
          </a:p>
        </p:txBody>
      </p:sp>
      <p:sp>
        <p:nvSpPr>
          <p:cNvPr id="527" name="Google Shape;527;p39"/>
          <p:cNvSpPr txBox="1"/>
          <p:nvPr/>
        </p:nvSpPr>
        <p:spPr>
          <a:xfrm>
            <a:off x="1966119" y="40679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cái cốc</a:t>
            </a:r>
            <a:endParaRPr sz="5400" b="0" i="0" u="none" strike="noStrike" cap="none">
              <a:solidFill>
                <a:schemeClr val="dk1"/>
              </a:solidFill>
              <a:latin typeface="Arial Rounded"/>
              <a:ea typeface="Arial Rounded"/>
              <a:cs typeface="Arial Rounded"/>
              <a:sym typeface="Arial Rounded"/>
            </a:endParaRPr>
          </a:p>
        </p:txBody>
      </p:sp>
      <p:sp>
        <p:nvSpPr>
          <p:cNvPr id="528" name="Google Shape;528;p39"/>
          <p:cNvSpPr txBox="1"/>
          <p:nvPr/>
        </p:nvSpPr>
        <p:spPr>
          <a:xfrm>
            <a:off x="-1100932" y="406790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sóc</a:t>
            </a:r>
            <a:endParaRPr sz="5400" b="0" i="0" u="none" strike="noStrike" cap="none">
              <a:solidFill>
                <a:schemeClr val="dk1"/>
              </a:solidFill>
              <a:latin typeface="Arial Rounded"/>
              <a:ea typeface="Arial Rounded"/>
              <a:cs typeface="Arial Rounded"/>
              <a:sym typeface="Arial Rounded"/>
            </a:endParaRPr>
          </a:p>
        </p:txBody>
      </p:sp>
      <p:sp>
        <p:nvSpPr>
          <p:cNvPr id="529" name="Google Shape;529;p39"/>
          <p:cNvSpPr txBox="1"/>
          <p:nvPr/>
        </p:nvSpPr>
        <p:spPr>
          <a:xfrm>
            <a:off x="76811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mực</a:t>
            </a:r>
            <a:endParaRPr sz="5400" b="0" i="0" u="none" strike="noStrike" cap="none">
              <a:solidFill>
                <a:schemeClr val="dk1"/>
              </a:solidFill>
              <a:latin typeface="Arial Rounded"/>
              <a:ea typeface="Arial Rounded"/>
              <a:cs typeface="Arial Rounded"/>
              <a:sym typeface="Arial Rounde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4" name="Google Shape;534;p40"/>
          <p:cNvGrpSpPr/>
          <p:nvPr/>
        </p:nvGrpSpPr>
        <p:grpSpPr>
          <a:xfrm>
            <a:off x="215396" y="203422"/>
            <a:ext cx="2621250" cy="941185"/>
            <a:chOff x="63500" y="1429216"/>
            <a:chExt cx="1970813" cy="705889"/>
          </a:xfrm>
        </p:grpSpPr>
        <p:sp>
          <p:nvSpPr>
            <p:cNvPr id="535" name="Google Shape;535;p40"/>
            <p:cNvSpPr/>
            <p:nvPr/>
          </p:nvSpPr>
          <p:spPr>
            <a:xfrm>
              <a:off x="384358" y="1429216"/>
              <a:ext cx="1649955" cy="705889"/>
            </a:xfrm>
            <a:prstGeom prst="roundRect">
              <a:avLst>
                <a:gd name="adj" fmla="val 16667"/>
              </a:avLst>
            </a:prstGeom>
            <a:solidFill>
              <a:srgbClr val="61DC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Arial Rounded"/>
                  <a:ea typeface="Arial Rounded"/>
                  <a:cs typeface="Arial Rounded"/>
                  <a:sym typeface="Arial Rounded"/>
                </a:rPr>
                <a:t>Nói</a:t>
              </a:r>
              <a:endParaRPr sz="4800" b="0" i="0" u="none" strike="noStrike" cap="none">
                <a:solidFill>
                  <a:schemeClr val="lt1"/>
                </a:solidFill>
                <a:latin typeface="Arial Rounded"/>
                <a:ea typeface="Arial Rounded"/>
                <a:cs typeface="Arial Rounded"/>
                <a:sym typeface="Arial Rounded"/>
              </a:endParaRPr>
            </a:p>
          </p:txBody>
        </p:sp>
        <p:sp>
          <p:nvSpPr>
            <p:cNvPr id="536" name="Google Shape;536;p40"/>
            <p:cNvSpPr/>
            <p:nvPr/>
          </p:nvSpPr>
          <p:spPr>
            <a:xfrm>
              <a:off x="63500" y="1458734"/>
              <a:ext cx="641717" cy="641717"/>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Rounded"/>
                  <a:ea typeface="Arial Rounded"/>
                  <a:cs typeface="Arial Rounded"/>
                  <a:sym typeface="Arial Rounded"/>
                </a:rPr>
                <a:t>7</a:t>
              </a:r>
              <a:endParaRPr sz="4800" b="1" i="0" u="none" strike="noStrike" cap="none">
                <a:solidFill>
                  <a:schemeClr val="dk1"/>
                </a:solidFill>
                <a:latin typeface="Arial Rounded"/>
                <a:ea typeface="Arial Rounded"/>
                <a:cs typeface="Arial Rounded"/>
                <a:sym typeface="Arial Rounded"/>
              </a:endParaRPr>
            </a:p>
          </p:txBody>
        </p:sp>
      </p:grpSp>
      <p:sp>
        <p:nvSpPr>
          <p:cNvPr id="537" name="Google Shape;537;p40"/>
          <p:cNvSpPr txBox="1"/>
          <p:nvPr/>
        </p:nvSpPr>
        <p:spPr>
          <a:xfrm>
            <a:off x="3715209" y="914400"/>
            <a:ext cx="4731421"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6000"/>
              <a:buFont typeface="Arial Rounded"/>
              <a:buNone/>
            </a:pPr>
            <a:r>
              <a:rPr lang="en-US" sz="6000" b="0" i="0" u="none" strike="noStrike" cap="none">
                <a:solidFill>
                  <a:schemeClr val="dk1"/>
                </a:solidFill>
                <a:latin typeface="Arial Rounded"/>
                <a:ea typeface="Arial Rounded"/>
                <a:cs typeface="Arial Rounded"/>
                <a:sym typeface="Arial Rounded"/>
              </a:rPr>
              <a:t>Say mê</a:t>
            </a:r>
            <a:endParaRPr sz="6000" b="0" i="0" u="none" strike="noStrike" cap="none">
              <a:solidFill>
                <a:schemeClr val="dk1"/>
              </a:solidFill>
              <a:latin typeface="Arial Rounded"/>
              <a:ea typeface="Arial Rounded"/>
              <a:cs typeface="Arial Rounded"/>
              <a:sym typeface="Arial Rounded"/>
            </a:endParaRPr>
          </a:p>
        </p:txBody>
      </p:sp>
      <p:pic>
        <p:nvPicPr>
          <p:cNvPr id="538" name="Google Shape;538;p40"/>
          <p:cNvPicPr preferRelativeResize="0"/>
          <p:nvPr/>
        </p:nvPicPr>
        <p:blipFill rotWithShape="1">
          <a:blip r:embed="rId3">
            <a:alphaModFix/>
          </a:blip>
          <a:srcRect l="5266" t="57566" r="3555"/>
          <a:stretch/>
        </p:blipFill>
        <p:spPr>
          <a:xfrm>
            <a:off x="2728120" y="1828800"/>
            <a:ext cx="7156110" cy="47805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14" name="Google Shape;114;p3"/>
          <p:cNvSpPr txBox="1"/>
          <p:nvPr/>
        </p:nvSpPr>
        <p:spPr>
          <a:xfrm>
            <a:off x="3947319" y="2850331"/>
            <a:ext cx="4138041"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19AD"/>
              </a:buClr>
              <a:buSzPts val="8800"/>
              <a:buFont typeface="Arial Rounded"/>
              <a:buNone/>
            </a:pPr>
            <a:r>
              <a:rPr lang="en-US" sz="8800" b="0" i="0" u="none" strike="noStrike" cap="none">
                <a:solidFill>
                  <a:srgbClr val="FF19AD"/>
                </a:solidFill>
                <a:latin typeface="Arial Rounded"/>
                <a:ea typeface="Arial Rounded"/>
                <a:cs typeface="Arial Rounded"/>
                <a:sym typeface="Arial Rounded"/>
              </a:rPr>
              <a:t>mắc áo</a:t>
            </a:r>
            <a:endParaRPr sz="8800" b="0" i="0" u="none" strike="noStrike" cap="none">
              <a:solidFill>
                <a:srgbClr val="FF19AD"/>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pic>
        <p:nvPicPr>
          <p:cNvPr id="543" name="Google Shape;543;p41"/>
          <p:cNvPicPr preferRelativeResize="0"/>
          <p:nvPr/>
        </p:nvPicPr>
        <p:blipFill rotWithShape="1">
          <a:blip r:embed="rId4">
            <a:alphaModFix/>
          </a:blip>
          <a:srcRect/>
          <a:stretch/>
        </p:blipFill>
        <p:spPr>
          <a:xfrm>
            <a:off x="594519" y="1981200"/>
            <a:ext cx="5054600" cy="1927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2"/>
          <p:cNvSpPr txBox="1"/>
          <p:nvPr/>
        </p:nvSpPr>
        <p:spPr>
          <a:xfrm>
            <a:off x="247650" y="4648200"/>
            <a:ext cx="11643519" cy="2169132"/>
          </a:xfrm>
          <a:prstGeom prst="rect">
            <a:avLst/>
          </a:prstGeom>
          <a:noFill/>
          <a:ln>
            <a:noFill/>
          </a:ln>
        </p:spPr>
        <p:txBody>
          <a:bodyPr spcFirstLastPara="1" wrap="square" lIns="91275" tIns="45625" rIns="91275" bIns="45625" anchor="ctr" anchorCtr="0">
            <a:noAutofit/>
          </a:bodyPr>
          <a:lstStyle/>
          <a:p>
            <a:pPr marL="0" marR="0" lvl="0" indent="0" algn="just" rtl="0">
              <a:lnSpc>
                <a:spcPct val="90000"/>
              </a:lnSpc>
              <a:spcBef>
                <a:spcPts val="0"/>
              </a:spcBef>
              <a:spcAft>
                <a:spcPts val="0"/>
              </a:spcAft>
              <a:buClr>
                <a:schemeClr val="dk1"/>
              </a:buClr>
              <a:buSzPts val="4000"/>
              <a:buFont typeface="Arial Rounded"/>
              <a:buNone/>
            </a:pPr>
            <a:r>
              <a:rPr lang="en-US" sz="4000" b="0" i="0" u="none" strike="noStrike" cap="none">
                <a:solidFill>
                  <a:schemeClr val="dk1"/>
                </a:solidFill>
                <a:latin typeface="Arial Rounded"/>
                <a:ea typeface="Arial Rounded"/>
                <a:cs typeface="Arial Rounded"/>
                <a:sym typeface="Arial Rounded"/>
              </a:rPr>
              <a:t>	</a:t>
            </a:r>
            <a:r>
              <a:rPr lang="en-US" sz="4000" b="0" i="0" u="none" strike="noStrike" cap="none">
                <a:solidFill>
                  <a:srgbClr val="0070C0"/>
                </a:solidFill>
                <a:latin typeface="Arial Rounded"/>
                <a:ea typeface="Arial Rounded"/>
                <a:cs typeface="Arial Rounded"/>
                <a:sym typeface="Arial Rounded"/>
              </a:rPr>
              <a:t>Đi học về, Hà thấy mấy khóm cúc đã nở rực rỡ. Hà hái cúc, cắm vào cốc rồi để ngay ngắn trên bàn học. Mẹ tấm tắc khen Hà khéo tay.</a:t>
            </a:r>
            <a:endParaRPr sz="1400" b="0" i="0" u="none" strike="noStrike" cap="none">
              <a:solidFill>
                <a:srgbClr val="000000"/>
              </a:solidFill>
              <a:latin typeface="Arial"/>
              <a:ea typeface="Arial"/>
              <a:cs typeface="Arial"/>
              <a:sym typeface="Arial"/>
            </a:endParaRPr>
          </a:p>
        </p:txBody>
      </p:sp>
      <p:pic>
        <p:nvPicPr>
          <p:cNvPr id="549" name="Google Shape;549;p42"/>
          <p:cNvPicPr preferRelativeResize="0"/>
          <p:nvPr/>
        </p:nvPicPr>
        <p:blipFill rotWithShape="1">
          <a:blip r:embed="rId3">
            <a:alphaModFix/>
          </a:blip>
          <a:srcRect/>
          <a:stretch/>
        </p:blipFill>
        <p:spPr>
          <a:xfrm>
            <a:off x="2925322" y="-56098"/>
            <a:ext cx="5131082" cy="3104098"/>
          </a:xfrm>
          <a:prstGeom prst="rect">
            <a:avLst/>
          </a:prstGeom>
          <a:noFill/>
          <a:ln>
            <a:noFill/>
          </a:ln>
        </p:spPr>
      </p:pic>
      <p:sp>
        <p:nvSpPr>
          <p:cNvPr id="550" name="Google Shape;550;p42"/>
          <p:cNvSpPr txBox="1"/>
          <p:nvPr/>
        </p:nvSpPr>
        <p:spPr>
          <a:xfrm>
            <a:off x="-140046"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học</a:t>
            </a:r>
            <a:endParaRPr sz="5400" b="0" i="0" u="none" strike="noStrike" cap="none">
              <a:solidFill>
                <a:schemeClr val="dk1"/>
              </a:solidFill>
              <a:latin typeface="Arial Rounded"/>
              <a:ea typeface="Arial Rounded"/>
              <a:cs typeface="Arial Rounded"/>
              <a:sym typeface="Arial Rounded"/>
            </a:endParaRPr>
          </a:p>
        </p:txBody>
      </p:sp>
      <p:sp>
        <p:nvSpPr>
          <p:cNvPr id="551" name="Google Shape;551;p42"/>
          <p:cNvSpPr txBox="1"/>
          <p:nvPr/>
        </p:nvSpPr>
        <p:spPr>
          <a:xfrm>
            <a:off x="1098204" y="3071884"/>
            <a:ext cx="2569397"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sóc</a:t>
            </a:r>
            <a:endParaRPr sz="5400" b="0" i="0" u="none" strike="noStrike" cap="none">
              <a:solidFill>
                <a:schemeClr val="dk1"/>
              </a:solidFill>
              <a:latin typeface="Arial Rounded"/>
              <a:ea typeface="Arial Rounded"/>
              <a:cs typeface="Arial Rounded"/>
              <a:sym typeface="Arial Rounded"/>
            </a:endParaRPr>
          </a:p>
        </p:txBody>
      </p:sp>
      <p:sp>
        <p:nvSpPr>
          <p:cNvPr id="552" name="Google Shape;552;p42"/>
          <p:cNvSpPr txBox="1"/>
          <p:nvPr/>
        </p:nvSpPr>
        <p:spPr>
          <a:xfrm>
            <a:off x="2755554" y="3071884"/>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cốc</a:t>
            </a:r>
            <a:endParaRPr sz="5400" b="0" i="0" u="none" strike="noStrike" cap="none">
              <a:solidFill>
                <a:schemeClr val="dk1"/>
              </a:solidFill>
              <a:latin typeface="Arial Rounded"/>
              <a:ea typeface="Arial Rounded"/>
              <a:cs typeface="Arial Rounded"/>
              <a:sym typeface="Arial Rounded"/>
            </a:endParaRPr>
          </a:p>
        </p:txBody>
      </p:sp>
      <p:sp>
        <p:nvSpPr>
          <p:cNvPr id="553" name="Google Shape;553;p42"/>
          <p:cNvSpPr txBox="1"/>
          <p:nvPr/>
        </p:nvSpPr>
        <p:spPr>
          <a:xfrm>
            <a:off x="5447514"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chục</a:t>
            </a:r>
            <a:endParaRPr sz="5400" b="0" i="0" u="none" strike="noStrike" cap="none">
              <a:solidFill>
                <a:schemeClr val="dk1"/>
              </a:solidFill>
              <a:latin typeface="Arial Rounded"/>
              <a:ea typeface="Arial Rounded"/>
              <a:cs typeface="Arial Rounded"/>
              <a:sym typeface="Arial Rounded"/>
            </a:endParaRPr>
          </a:p>
        </p:txBody>
      </p:sp>
      <p:sp>
        <p:nvSpPr>
          <p:cNvPr id="554" name="Google Shape;554;p42"/>
          <p:cNvSpPr txBox="1"/>
          <p:nvPr/>
        </p:nvSpPr>
        <p:spPr>
          <a:xfrm>
            <a:off x="7090036" y="3071884"/>
            <a:ext cx="2123468"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cúc</a:t>
            </a:r>
            <a:endParaRPr sz="5400" b="0" i="0" u="none" strike="noStrike" cap="none">
              <a:solidFill>
                <a:schemeClr val="dk1"/>
              </a:solidFill>
              <a:latin typeface="Arial Rounded"/>
              <a:ea typeface="Arial Rounded"/>
              <a:cs typeface="Arial Rounded"/>
              <a:sym typeface="Arial Rounded"/>
            </a:endParaRPr>
          </a:p>
        </p:txBody>
      </p:sp>
      <p:sp>
        <p:nvSpPr>
          <p:cNvPr id="555" name="Google Shape;555;p42"/>
          <p:cNvSpPr txBox="1"/>
          <p:nvPr/>
        </p:nvSpPr>
        <p:spPr>
          <a:xfrm>
            <a:off x="8470554" y="3071884"/>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đức</a:t>
            </a:r>
            <a:endParaRPr sz="5400" b="0" i="0" u="none" strike="noStrike" cap="none">
              <a:solidFill>
                <a:schemeClr val="dk1"/>
              </a:solidFill>
              <a:latin typeface="Arial Rounded"/>
              <a:ea typeface="Arial Rounded"/>
              <a:cs typeface="Arial Rounded"/>
              <a:sym typeface="Arial Rounded"/>
            </a:endParaRPr>
          </a:p>
        </p:txBody>
      </p:sp>
      <p:sp>
        <p:nvSpPr>
          <p:cNvPr id="556" name="Google Shape;556;p42"/>
          <p:cNvSpPr txBox="1"/>
          <p:nvPr/>
        </p:nvSpPr>
        <p:spPr>
          <a:xfrm>
            <a:off x="4172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57" name="Google Shape;557;p42"/>
          <p:cNvSpPr txBox="1"/>
          <p:nvPr/>
        </p:nvSpPr>
        <p:spPr>
          <a:xfrm>
            <a:off x="1726854"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oc</a:t>
            </a:r>
            <a:endParaRPr sz="5400" b="0" i="0" u="none" strike="noStrike" cap="none">
              <a:solidFill>
                <a:srgbClr val="FF0000"/>
              </a:solidFill>
              <a:latin typeface="Arial Rounded"/>
              <a:ea typeface="Arial Rounded"/>
              <a:cs typeface="Arial Rounded"/>
              <a:sym typeface="Arial Rounded"/>
            </a:endParaRPr>
          </a:p>
        </p:txBody>
      </p:sp>
      <p:sp>
        <p:nvSpPr>
          <p:cNvPr id="558" name="Google Shape;558;p42"/>
          <p:cNvSpPr txBox="1"/>
          <p:nvPr/>
        </p:nvSpPr>
        <p:spPr>
          <a:xfrm>
            <a:off x="3074868"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59" name="Google Shape;559;p42"/>
          <p:cNvSpPr txBox="1"/>
          <p:nvPr/>
        </p:nvSpPr>
        <p:spPr>
          <a:xfrm>
            <a:off x="6056011"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60" name="Google Shape;560;p42"/>
          <p:cNvSpPr txBox="1"/>
          <p:nvPr/>
        </p:nvSpPr>
        <p:spPr>
          <a:xfrm>
            <a:off x="7508232"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uc</a:t>
            </a:r>
            <a:endParaRPr sz="5400" b="0" i="0" u="none" strike="noStrike" cap="none">
              <a:solidFill>
                <a:srgbClr val="FF0000"/>
              </a:solidFill>
              <a:latin typeface="Arial Rounded"/>
              <a:ea typeface="Arial Rounded"/>
              <a:cs typeface="Arial Rounded"/>
              <a:sym typeface="Arial Rounded"/>
            </a:endParaRPr>
          </a:p>
        </p:txBody>
      </p:sp>
      <p:sp>
        <p:nvSpPr>
          <p:cNvPr id="561" name="Google Shape;561;p42"/>
          <p:cNvSpPr txBox="1"/>
          <p:nvPr/>
        </p:nvSpPr>
        <p:spPr>
          <a:xfrm>
            <a:off x="9037560" y="2895600"/>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62" name="Google Shape;562;p42"/>
          <p:cNvSpPr txBox="1"/>
          <p:nvPr/>
        </p:nvSpPr>
        <p:spPr>
          <a:xfrm>
            <a:off x="10078089" y="3077403"/>
            <a:ext cx="233581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mực</a:t>
            </a:r>
            <a:endParaRPr sz="5400" b="0" i="0" u="none" strike="noStrike" cap="none">
              <a:solidFill>
                <a:schemeClr val="dk1"/>
              </a:solidFill>
              <a:latin typeface="Arial Rounded"/>
              <a:ea typeface="Arial Rounded"/>
              <a:cs typeface="Arial Rounded"/>
              <a:sym typeface="Arial Rounded"/>
            </a:endParaRPr>
          </a:p>
        </p:txBody>
      </p:sp>
      <p:sp>
        <p:nvSpPr>
          <p:cNvPr id="563" name="Google Shape;563;p42"/>
          <p:cNvSpPr txBox="1"/>
          <p:nvPr/>
        </p:nvSpPr>
        <p:spPr>
          <a:xfrm>
            <a:off x="10721295"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ưc</a:t>
            </a:r>
            <a:endParaRPr sz="5400" b="0" i="0" u="none" strike="noStrike" cap="none">
              <a:solidFill>
                <a:srgbClr val="FF0000"/>
              </a:solidFill>
              <a:latin typeface="Arial Rounded"/>
              <a:ea typeface="Arial Rounded"/>
              <a:cs typeface="Arial Rounded"/>
              <a:sym typeface="Arial Rounded"/>
            </a:endParaRPr>
          </a:p>
        </p:txBody>
      </p:sp>
      <p:sp>
        <p:nvSpPr>
          <p:cNvPr id="564" name="Google Shape;564;p42"/>
          <p:cNvSpPr txBox="1"/>
          <p:nvPr/>
        </p:nvSpPr>
        <p:spPr>
          <a:xfrm>
            <a:off x="4151011" y="3077403"/>
            <a:ext cx="1930425" cy="542558"/>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lộc</a:t>
            </a:r>
            <a:endParaRPr sz="5400" b="0" i="0" u="none" strike="noStrike" cap="none">
              <a:solidFill>
                <a:schemeClr val="dk1"/>
              </a:solidFill>
              <a:latin typeface="Arial Rounded"/>
              <a:ea typeface="Arial Rounded"/>
              <a:cs typeface="Arial Rounded"/>
              <a:sym typeface="Arial Rounded"/>
            </a:endParaRPr>
          </a:p>
        </p:txBody>
      </p:sp>
      <p:sp>
        <p:nvSpPr>
          <p:cNvPr id="565" name="Google Shape;565;p42"/>
          <p:cNvSpPr txBox="1"/>
          <p:nvPr/>
        </p:nvSpPr>
        <p:spPr>
          <a:xfrm>
            <a:off x="4398661" y="2901119"/>
            <a:ext cx="1595393" cy="895126"/>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FF0000"/>
              </a:buClr>
              <a:buSzPts val="5400"/>
              <a:buFont typeface="Arial Rounded"/>
              <a:buNone/>
            </a:pPr>
            <a:r>
              <a:rPr lang="en-US" sz="5400" b="0" i="0" u="none" strike="noStrike" cap="none">
                <a:solidFill>
                  <a:srgbClr val="FF0000"/>
                </a:solidFill>
                <a:latin typeface="Arial Rounded"/>
                <a:ea typeface="Arial Rounded"/>
                <a:cs typeface="Arial Rounded"/>
                <a:sym typeface="Arial Rounded"/>
              </a:rPr>
              <a:t>ôc</a:t>
            </a:r>
            <a:endParaRPr sz="5400" b="0" i="0" u="none" strike="noStrike" cap="none">
              <a:solidFill>
                <a:srgbClr val="FF0000"/>
              </a:solidFill>
              <a:latin typeface="Arial Rounded"/>
              <a:ea typeface="Arial Rounded"/>
              <a:cs typeface="Arial Rounded"/>
              <a:sym typeface="Arial Rounded"/>
            </a:endParaRPr>
          </a:p>
        </p:txBody>
      </p:sp>
      <p:sp>
        <p:nvSpPr>
          <p:cNvPr id="566" name="Google Shape;566;p42"/>
          <p:cNvSpPr txBox="1"/>
          <p:nvPr/>
        </p:nvSpPr>
        <p:spPr>
          <a:xfrm>
            <a:off x="45569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máy xúc</a:t>
            </a:r>
            <a:endParaRPr sz="5400" b="0" i="0" u="none" strike="noStrike" cap="none">
              <a:solidFill>
                <a:schemeClr val="dk1"/>
              </a:solidFill>
              <a:latin typeface="Arial Rounded"/>
              <a:ea typeface="Arial Rounded"/>
              <a:cs typeface="Arial Rounded"/>
              <a:sym typeface="Arial Rounded"/>
            </a:endParaRPr>
          </a:p>
        </p:txBody>
      </p:sp>
      <p:sp>
        <p:nvSpPr>
          <p:cNvPr id="567" name="Google Shape;567;p42"/>
          <p:cNvSpPr txBox="1"/>
          <p:nvPr/>
        </p:nvSpPr>
        <p:spPr>
          <a:xfrm>
            <a:off x="1966119" y="4067905"/>
            <a:ext cx="49530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cái cốc</a:t>
            </a:r>
            <a:endParaRPr sz="5400" b="0" i="0" u="none" strike="noStrike" cap="none">
              <a:solidFill>
                <a:schemeClr val="dk1"/>
              </a:solidFill>
              <a:latin typeface="Arial Rounded"/>
              <a:ea typeface="Arial Rounded"/>
              <a:cs typeface="Arial Rounded"/>
              <a:sym typeface="Arial Rounded"/>
            </a:endParaRPr>
          </a:p>
        </p:txBody>
      </p:sp>
      <p:sp>
        <p:nvSpPr>
          <p:cNvPr id="568" name="Google Shape;568;p42"/>
          <p:cNvSpPr txBox="1"/>
          <p:nvPr/>
        </p:nvSpPr>
        <p:spPr>
          <a:xfrm>
            <a:off x="-1100932" y="4067904"/>
            <a:ext cx="5243527"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sóc</a:t>
            </a:r>
            <a:endParaRPr sz="5400" b="0" i="0" u="none" strike="noStrike" cap="none">
              <a:solidFill>
                <a:schemeClr val="dk1"/>
              </a:solidFill>
              <a:latin typeface="Arial Rounded"/>
              <a:ea typeface="Arial Rounded"/>
              <a:cs typeface="Arial Rounded"/>
              <a:sym typeface="Arial Rounded"/>
            </a:endParaRPr>
          </a:p>
        </p:txBody>
      </p:sp>
      <p:sp>
        <p:nvSpPr>
          <p:cNvPr id="569" name="Google Shape;569;p42"/>
          <p:cNvSpPr txBox="1"/>
          <p:nvPr/>
        </p:nvSpPr>
        <p:spPr>
          <a:xfrm>
            <a:off x="7681119" y="4067905"/>
            <a:ext cx="5486400" cy="656495"/>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dk1"/>
              </a:buClr>
              <a:buSzPts val="5400"/>
              <a:buFont typeface="Arial Rounded"/>
              <a:buNone/>
            </a:pPr>
            <a:r>
              <a:rPr lang="en-US" sz="5400" b="0" i="0" u="none" strike="noStrike" cap="none">
                <a:solidFill>
                  <a:schemeClr val="dk1"/>
                </a:solidFill>
                <a:latin typeface="Arial Rounded"/>
                <a:ea typeface="Arial Rounded"/>
                <a:cs typeface="Arial Rounded"/>
                <a:sym typeface="Arial Rounded"/>
              </a:rPr>
              <a:t>con mực</a:t>
            </a:r>
            <a:endParaRPr sz="5400" b="0" i="0" u="none" strike="noStrike" cap="none">
              <a:solidFill>
                <a:schemeClr val="dk1"/>
              </a:solidFill>
              <a:latin typeface="Arial Rounded"/>
              <a:ea typeface="Arial Rounded"/>
              <a:cs typeface="Arial Rounded"/>
              <a:sym typeface="Arial Rounde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3"/>
        <p:cNvGrpSpPr/>
        <p:nvPr/>
      </p:nvGrpSpPr>
      <p:grpSpPr>
        <a:xfrm>
          <a:off x="0" y="0"/>
          <a:ext cx="0" cy="0"/>
          <a:chOff x="0" y="0"/>
          <a:chExt cx="0" cy="0"/>
        </a:xfrm>
      </p:grpSpPr>
      <p:sp>
        <p:nvSpPr>
          <p:cNvPr id="574" name="Google Shape;574;p43"/>
          <p:cNvSpPr txBox="1"/>
          <p:nvPr/>
        </p:nvSpPr>
        <p:spPr>
          <a:xfrm>
            <a:off x="2118233" y="1752600"/>
            <a:ext cx="790632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chemeClr val="dk1"/>
                </a:solidFill>
                <a:latin typeface="Arial"/>
                <a:ea typeface="Arial"/>
                <a:cs typeface="Arial"/>
                <a:sym typeface="Arial"/>
              </a:rPr>
              <a:t>Dặn dò</a:t>
            </a:r>
            <a:endParaRPr sz="96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20" name="Google Shape;120;p4"/>
          <p:cNvSpPr txBox="1"/>
          <p:nvPr/>
        </p:nvSpPr>
        <p:spPr>
          <a:xfrm>
            <a:off x="289719" y="2590800"/>
            <a:ext cx="11372504"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0070C0"/>
              </a:buClr>
              <a:buSzPts val="9600"/>
              <a:buFont typeface="Arial Rounded"/>
              <a:buNone/>
            </a:pPr>
            <a:r>
              <a:rPr lang="en-US" sz="9600" b="0" i="0" u="none" strike="noStrike" cap="none">
                <a:solidFill>
                  <a:srgbClr val="0070C0"/>
                </a:solidFill>
                <a:latin typeface="Arial Rounded"/>
                <a:ea typeface="Arial Rounded"/>
                <a:cs typeface="Arial Rounded"/>
                <a:sym typeface="Arial Rounded"/>
              </a:rPr>
              <a:t>Em hãy nói một câu có từ </a:t>
            </a:r>
            <a:r>
              <a:rPr lang="en-US" sz="9600" b="0" i="1" u="none" strike="noStrike" cap="none">
                <a:solidFill>
                  <a:srgbClr val="FF0000"/>
                </a:solidFill>
                <a:latin typeface="Arial Rounded"/>
                <a:ea typeface="Arial Rounded"/>
                <a:cs typeface="Arial Rounded"/>
                <a:sym typeface="Arial Rounded"/>
              </a:rPr>
              <a:t>bác sĩ</a:t>
            </a:r>
            <a:r>
              <a:rPr lang="en-US" sz="9600" b="0" i="0" u="none" strike="noStrike" cap="none">
                <a:solidFill>
                  <a:srgbClr val="0070C0"/>
                </a:solidFill>
                <a:latin typeface="Arial Rounded"/>
                <a:ea typeface="Arial Rounded"/>
                <a:cs typeface="Arial Rounded"/>
                <a:sym typeface="Arial Rounded"/>
              </a:rPr>
              <a:t>.</a:t>
            </a:r>
            <a:endParaRPr sz="9600" b="0" i="0" u="none" strike="noStrike" cap="none">
              <a:solidFill>
                <a:srgbClr val="0070C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pic>
        <p:nvPicPr>
          <p:cNvPr id="126" name="Google Shape;126;p5"/>
          <p:cNvPicPr preferRelativeResize="0"/>
          <p:nvPr/>
        </p:nvPicPr>
        <p:blipFill rotWithShape="1">
          <a:blip r:embed="rId5">
            <a:alphaModFix/>
          </a:blip>
          <a:srcRect/>
          <a:stretch/>
        </p:blipFill>
        <p:spPr>
          <a:xfrm>
            <a:off x="3038253" y="386334"/>
            <a:ext cx="6085332" cy="60853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32" name="Google Shape;132;p6"/>
          <p:cNvSpPr/>
          <p:nvPr/>
        </p:nvSpPr>
        <p:spPr>
          <a:xfrm>
            <a:off x="575469" y="685800"/>
            <a:ext cx="10972800" cy="5439918"/>
          </a:xfrm>
          <a:prstGeom prst="roundRect">
            <a:avLst>
              <a:gd name="adj" fmla="val 16667"/>
            </a:avLst>
          </a:prstGeom>
          <a:solidFill>
            <a:srgbClr val="006F9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Rounded"/>
                <a:ea typeface="Arial Rounded"/>
                <a:cs typeface="Arial Rounded"/>
                <a:sym typeface="Arial Rounded"/>
              </a:rPr>
              <a:t>	Nếu lên Tây Bắc, bạn hãy đến Sa Pa. Vào mùa hè, mỗi ngày ở đây như có bốn mùa. Sa Pa có Thác Bạc, có Cầu Mây, có các bản Tả Van, Tả Phìn, Sín Chải.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7">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pic>
        <p:nvPicPr>
          <p:cNvPr id="138" name="Google Shape;138;p7"/>
          <p:cNvPicPr preferRelativeResize="0"/>
          <p:nvPr/>
        </p:nvPicPr>
        <p:blipFill rotWithShape="1">
          <a:blip r:embed="rId5">
            <a:alphaModFix/>
          </a:blip>
          <a:srcRect b="14737"/>
          <a:stretch/>
        </p:blipFill>
        <p:spPr>
          <a:xfrm>
            <a:off x="2728119" y="38100"/>
            <a:ext cx="6350000" cy="58473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a:hlinkClick r:id="rId3" action="ppaction://hlinksldjump"/>
          </p:cNvPr>
          <p:cNvPicPr preferRelativeResize="0"/>
          <p:nvPr/>
        </p:nvPicPr>
        <p:blipFill rotWithShape="1">
          <a:blip r:embed="rId4">
            <a:alphaModFix/>
          </a:blip>
          <a:srcRect/>
          <a:stretch/>
        </p:blipFill>
        <p:spPr>
          <a:xfrm>
            <a:off x="11162608" y="5847382"/>
            <a:ext cx="999230" cy="1008512"/>
          </a:xfrm>
          <a:prstGeom prst="rect">
            <a:avLst/>
          </a:prstGeom>
          <a:noFill/>
          <a:ln>
            <a:noFill/>
          </a:ln>
        </p:spPr>
      </p:pic>
      <p:sp>
        <p:nvSpPr>
          <p:cNvPr id="144" name="Google Shape;144;p8"/>
          <p:cNvSpPr txBox="1"/>
          <p:nvPr/>
        </p:nvSpPr>
        <p:spPr>
          <a:xfrm>
            <a:off x="1966119" y="5847382"/>
            <a:ext cx="7330793"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chemeClr val="lt1"/>
              </a:buClr>
              <a:buSzPts val="9600"/>
              <a:buFont typeface="Arial Rounded"/>
              <a:buNone/>
            </a:pPr>
            <a:r>
              <a:rPr lang="en-US" sz="9600" b="0" i="0" u="none" strike="noStrike" cap="none">
                <a:solidFill>
                  <a:schemeClr val="lt1"/>
                </a:solidFill>
                <a:latin typeface="Arial Rounded"/>
                <a:ea typeface="Arial Rounded"/>
                <a:cs typeface="Arial Rounded"/>
                <a:sym typeface="Arial Rounded"/>
              </a:rPr>
              <a:t>Đây là đâu?</a:t>
            </a:r>
            <a:endParaRPr sz="9600" b="0" i="0" u="none" strike="noStrike" cap="none">
              <a:solidFill>
                <a:schemeClr val="lt1"/>
              </a:solidFill>
              <a:latin typeface="Arial Rounded"/>
              <a:ea typeface="Arial Rounded"/>
              <a:cs typeface="Arial Rounded"/>
              <a:sym typeface="Arial Rounded"/>
            </a:endParaRPr>
          </a:p>
        </p:txBody>
      </p:sp>
      <p:sp>
        <p:nvSpPr>
          <p:cNvPr id="145" name="Google Shape;145;p8"/>
          <p:cNvSpPr txBox="1"/>
          <p:nvPr/>
        </p:nvSpPr>
        <p:spPr>
          <a:xfrm>
            <a:off x="289719" y="2590800"/>
            <a:ext cx="11372504" cy="739774"/>
          </a:xfrm>
          <a:prstGeom prst="rect">
            <a:avLst/>
          </a:prstGeom>
          <a:noFill/>
          <a:ln>
            <a:noFill/>
          </a:ln>
        </p:spPr>
        <p:txBody>
          <a:bodyPr spcFirstLastPara="1" wrap="square" lIns="91275" tIns="45625" rIns="91275" bIns="45625" anchor="ctr" anchorCtr="0">
            <a:noAutofit/>
          </a:bodyPr>
          <a:lstStyle/>
          <a:p>
            <a:pPr marL="0" marR="0" lvl="0" indent="0" algn="ctr" rtl="0">
              <a:lnSpc>
                <a:spcPct val="90000"/>
              </a:lnSpc>
              <a:spcBef>
                <a:spcPts val="0"/>
              </a:spcBef>
              <a:spcAft>
                <a:spcPts val="0"/>
              </a:spcAft>
              <a:buClr>
                <a:srgbClr val="0070C0"/>
              </a:buClr>
              <a:buSzPts val="9600"/>
              <a:buFont typeface="Arial Rounded"/>
              <a:buNone/>
            </a:pPr>
            <a:r>
              <a:rPr lang="en-US" sz="9600" b="0" i="0" u="none" strike="noStrike" cap="none">
                <a:solidFill>
                  <a:srgbClr val="0070C0"/>
                </a:solidFill>
                <a:latin typeface="Arial Rounded"/>
                <a:ea typeface="Arial Rounded"/>
                <a:cs typeface="Arial Rounded"/>
                <a:sym typeface="Arial Rounded"/>
              </a:rPr>
              <a:t>Em hãy nói một câu có từ chứ vần </a:t>
            </a:r>
            <a:r>
              <a:rPr lang="en-US" sz="9600" b="0" i="1" u="none" strike="noStrike" cap="none">
                <a:solidFill>
                  <a:srgbClr val="FF0000"/>
                </a:solidFill>
                <a:latin typeface="Arial Rounded"/>
                <a:ea typeface="Arial Rounded"/>
                <a:cs typeface="Arial Rounded"/>
                <a:sym typeface="Arial Rounded"/>
              </a:rPr>
              <a:t>âc</a:t>
            </a:r>
            <a:r>
              <a:rPr lang="en-US" sz="9600" b="0" i="0" u="none" strike="noStrike" cap="none">
                <a:solidFill>
                  <a:srgbClr val="0070C0"/>
                </a:solidFill>
                <a:latin typeface="Arial Rounded"/>
                <a:ea typeface="Arial Rounded"/>
                <a:cs typeface="Arial Rounded"/>
                <a:sym typeface="Arial Rounded"/>
              </a:rPr>
              <a:t>.</a:t>
            </a:r>
            <a:endParaRPr sz="9600" b="0" i="0" u="none" strike="noStrike" cap="none">
              <a:solidFill>
                <a:srgbClr val="0070C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fade">
                                      <p:cBhvr>
                                        <p:cTn id="1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9"/>
          <p:cNvGraphicFramePr/>
          <p:nvPr/>
        </p:nvGraphicFramePr>
        <p:xfrm>
          <a:off x="215396" y="1242446"/>
          <a:ext cx="3000000" cy="3000000"/>
        </p:xfrm>
        <a:graphic>
          <a:graphicData uri="http://schemas.openxmlformats.org/drawingml/2006/table">
            <a:tbl>
              <a:tblPr firstRow="1" bandRow="1">
                <a:noFill/>
                <a:tableStyleId>{DB0E84B5-B730-4858-9A93-87DFD2C9F989}</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9"/>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r h="457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rgbClr val="BFBFBF"/>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28575" cap="flat" cmpd="sng">
                      <a:solidFill>
                        <a:schemeClr val="dk1"/>
                      </a:solidFill>
                      <a:prstDash val="solid"/>
                      <a:round/>
                      <a:headEnd type="none" w="sm" len="sm"/>
                      <a:tailEnd type="none" w="sm" len="sm"/>
                    </a:lnL>
                    <a:lnR w="9525" cap="flat" cmpd="sng">
                      <a:solidFill>
                        <a:schemeClr val="dk1"/>
                      </a:solidFill>
                      <a:prstDash val="dash"/>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88750" marR="88750" marT="44375" marB="44375">
                    <a:lnL w="9525" cap="flat" cmpd="sng">
                      <a:solidFill>
                        <a:schemeClr val="dk1"/>
                      </a:solidFill>
                      <a:prstDash val="dash"/>
                      <a:round/>
                      <a:headEnd type="none" w="sm" len="sm"/>
                      <a:tailEnd type="none" w="sm" len="sm"/>
                    </a:lnL>
                    <a:lnR w="28575" cap="flat" cmpd="sng">
                      <a:solidFill>
                        <a:schemeClr val="dk1"/>
                      </a:solidFill>
                      <a:prstDash val="solid"/>
                      <a:round/>
                      <a:headEnd type="none" w="sm" len="sm"/>
                      <a:tailEnd type="none" w="sm" len="sm"/>
                    </a:lnR>
                    <a:lnT w="9525" cap="flat" cmpd="sng">
                      <a:solidFill>
                        <a:srgbClr val="BFBFBF"/>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152" name="Google Shape;152;p9"/>
          <p:cNvSpPr txBox="1"/>
          <p:nvPr/>
        </p:nvSpPr>
        <p:spPr>
          <a:xfrm>
            <a:off x="489598" y="2614048"/>
            <a:ext cx="11338800" cy="2893500"/>
          </a:xfrm>
          <a:prstGeom prst="rect">
            <a:avLst/>
          </a:prstGeom>
          <a:noFill/>
          <a:ln>
            <a:noFill/>
          </a:ln>
        </p:spPr>
        <p:txBody>
          <a:bodyPr spcFirstLastPara="1" wrap="square" lIns="121725" tIns="60850" rIns="121725" bIns="60850" anchor="t" anchorCtr="0">
            <a:spAutoFit/>
          </a:bodyPr>
          <a:lstStyle/>
          <a:p>
            <a:pPr marL="0" marR="0" lvl="0" indent="0" algn="ctr" rtl="0">
              <a:lnSpc>
                <a:spcPct val="100000"/>
              </a:lnSpc>
              <a:spcBef>
                <a:spcPts val="0"/>
              </a:spcBef>
              <a:spcAft>
                <a:spcPts val="0"/>
              </a:spcAft>
              <a:buClr>
                <a:srgbClr val="000000"/>
              </a:buClr>
              <a:buSzPts val="18000"/>
              <a:buFont typeface="Arial"/>
              <a:buNone/>
            </a:pPr>
            <a:r>
              <a:rPr lang="en-US" sz="18000" b="0" i="0" u="none" strike="noStrike" cap="none">
                <a:solidFill>
                  <a:srgbClr val="FF0000"/>
                </a:solidFill>
                <a:latin typeface="Arial"/>
                <a:ea typeface="Arial"/>
                <a:cs typeface="Arial"/>
                <a:sym typeface="Arial"/>
              </a:rPr>
              <a:t>Quả gấc </a:t>
            </a:r>
            <a:endParaRPr sz="18000" b="0" i="0" u="none" strike="noStrike" cap="none">
              <a:solidFill>
                <a:srgbClr val="FF0000"/>
              </a:solidFill>
              <a:latin typeface="Arial"/>
              <a:ea typeface="Arial"/>
              <a:cs typeface="Arial"/>
              <a:sym typeface="Arial"/>
            </a:endParaRPr>
          </a:p>
        </p:txBody>
      </p:sp>
      <p:pic>
        <p:nvPicPr>
          <p:cNvPr id="153" name="Google Shape;153;p9"/>
          <p:cNvPicPr preferRelativeResize="0"/>
          <p:nvPr/>
        </p:nvPicPr>
        <p:blipFill rotWithShape="1">
          <a:blip r:embed="rId3">
            <a:alphaModFix/>
          </a:blip>
          <a:srcRect/>
          <a:stretch/>
        </p:blipFill>
        <p:spPr>
          <a:xfrm>
            <a:off x="9288997" y="0"/>
            <a:ext cx="2709556" cy="17123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Custom</PresentationFormat>
  <Paragraphs>188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Questrial</vt:lpstr>
      <vt:lpstr>Arial</vt:lpstr>
      <vt:lpstr>Arial Rounded</vt:lpstr>
      <vt:lpstr>Calibri</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1</dc:title>
  <dc:creator>PC</dc:creator>
  <cp:lastModifiedBy>Windows 10</cp:lastModifiedBy>
  <cp:revision>2</cp:revision>
  <dcterms:created xsi:type="dcterms:W3CDTF">2021-05-08T14:00:55Z</dcterms:created>
  <dcterms:modified xsi:type="dcterms:W3CDTF">2024-11-22T02:00:41Z</dcterms:modified>
</cp:coreProperties>
</file>