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6"/>
  </p:notesMasterIdLst>
  <p:sldIdLst>
    <p:sldId id="313" r:id="rId3"/>
    <p:sldId id="297" r:id="rId4"/>
    <p:sldId id="281" r:id="rId5"/>
    <p:sldId id="289" r:id="rId6"/>
    <p:sldId id="282" r:id="rId7"/>
    <p:sldId id="319" r:id="rId8"/>
    <p:sldId id="280" r:id="rId9"/>
    <p:sldId id="283" r:id="rId10"/>
    <p:sldId id="285" r:id="rId11"/>
    <p:sldId id="284" r:id="rId12"/>
    <p:sldId id="315" r:id="rId13"/>
    <p:sldId id="288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20/09/2024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20/09/2024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42257" y="1123133"/>
            <a:ext cx="8458200" cy="374931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85906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ish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98" y="403570"/>
            <a:ext cx="8835203" cy="435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6512" y="5669131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entury Gothic" pitchFamily="34" charset="0"/>
              </a:rPr>
              <a:t>cá</a:t>
            </a:r>
            <a:endParaRPr lang="en-US" sz="6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E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late of food with broccoli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0" y="3840683"/>
            <a:ext cx="1937536" cy="1450837"/>
          </a:xfrm>
          <a:prstGeom prst="rect">
            <a:avLst/>
          </a:prstGeom>
        </p:spPr>
      </p:pic>
      <p:pic>
        <p:nvPicPr>
          <p:cNvPr id="13" name="Picture 12" descr="A close up of a fish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3" y="3914739"/>
            <a:ext cx="2315753" cy="1140509"/>
          </a:xfrm>
          <a:prstGeom prst="rect">
            <a:avLst/>
          </a:prstGeom>
        </p:spPr>
      </p:pic>
      <p:pic>
        <p:nvPicPr>
          <p:cNvPr id="14" name="Picture 13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7" y="3914739"/>
            <a:ext cx="1302727" cy="1302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20" y="5242116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Century Gothic" pitchFamily="34" charset="0"/>
              </a:rPr>
              <a:t>ca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086" y="5238671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Century Gothic" pitchFamily="34" charset="0"/>
              </a:rPr>
              <a:t>cà</a:t>
            </a:r>
            <a:endParaRPr lang="en-US" sz="4500" b="1" dirty="0" smtClean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8167" y="5245063"/>
            <a:ext cx="2560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Century Gothic" pitchFamily="34" charset="0"/>
              </a:rPr>
              <a:t>cá</a:t>
            </a:r>
            <a:endParaRPr lang="en-US" sz="45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5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21920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3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/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07412" y="3706417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5738" y="1387506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47541" y="2610677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3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7541" y="326332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11697" y="2643125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11697" y="328320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anose="020BE200000000000000" pitchFamily="34" charset="0"/>
              </a:rPr>
              <a:t>b</a:t>
            </a:r>
            <a:r>
              <a:rPr lang="en-US" sz="4000" b="1" dirty="0" err="1" smtClean="0">
                <a:solidFill>
                  <a:schemeClr val="tx1"/>
                </a:solidFill>
                <a:latin typeface="Century Gothic" pitchFamily="34" charset="0"/>
                <a:cs typeface="Times New Roman" panose="02020603050405020304" charset="0"/>
              </a:rPr>
              <a:t>à</a:t>
            </a:r>
            <a:endParaRPr lang="en-US" sz="4000" b="1" dirty="0">
              <a:solidFill>
                <a:schemeClr val="tx1"/>
              </a:solidFill>
              <a:latin typeface="Century Gothic" pitchFamily="3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708" y="4198256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4636" y="4254103"/>
            <a:ext cx="130272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bà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7141" y="4198256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 pitchFamily="34" charset="0"/>
              </a:rPr>
              <a:t>ba</a:t>
            </a:r>
            <a:r>
              <a:rPr lang="en-US" sz="4000" b="1" dirty="0">
                <a:latin typeface="Century Gothic" pitchFamily="34" charset="0"/>
              </a:rPr>
              <a:t> </a:t>
            </a:r>
            <a:r>
              <a:rPr lang="en-US" sz="4000" b="1" dirty="0" err="1">
                <a:latin typeface="Century Gothic" pitchFamily="34" charset="0"/>
              </a:rPr>
              <a:t>ba</a:t>
            </a:r>
            <a:endParaRPr lang="en-US" sz="4000" b="1" dirty="0">
              <a:latin typeface="Century Gothic" pitchFamily="3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577071" y="36873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2" y="-89940"/>
            <a:ext cx="11366296" cy="5683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9465" y="5694045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Nam 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và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latin typeface="Century Gothic" pitchFamily="34" charset="0"/>
                <a:cs typeface="Times New Roman" panose="02020603050405020304" charset="0"/>
              </a:rPr>
              <a:t>bô</a:t>
            </a:r>
            <a:r>
              <a:rPr lang="en-US" sz="4000" b="1" dirty="0" smtClean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 err="1">
                <a:latin typeface="Century Gothic" pitchFamily="34" charset="0"/>
                <a:cs typeface="Times New Roman" panose="02020603050405020304" charset="0"/>
              </a:rPr>
              <a:t>âu</a:t>
            </a:r>
            <a:r>
              <a:rPr lang="en-US" sz="4000" b="1" dirty="0">
                <a:latin typeface="Century Gothic" pitchFamily="34" charset="0"/>
                <a:cs typeface="Times New Roman" panose="0202060305040502030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charset="0"/>
              </a:rPr>
              <a:t>c</a:t>
            </a:r>
            <a:r>
              <a:rPr lang="en-US" sz="4000" b="1" dirty="0" smtClean="0">
                <a:latin typeface="Century Gothic" pitchFamily="34" charset="0"/>
                <a:cs typeface="Times New Roman" panose="02020603050405020304" charset="0"/>
              </a:rPr>
              <a:t>a.</a:t>
            </a:r>
            <a:endParaRPr lang="en-US" sz="4000" b="1" dirty="0">
              <a:latin typeface="Century Gothic" pitchFamily="3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75576" y="587624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Nhận biết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348" y="657964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6629400" y="5741127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466531" y="5789593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2132070" y="2588453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07412" y="3706417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 rot="1193974">
            <a:off x="7974011" y="2623804"/>
            <a:ext cx="184622" cy="426720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9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252" y="903568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E200000000000000" pitchFamily="34" charset="0"/>
              </a:rPr>
              <a:t>c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160793" y="217335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60793" y="3028765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.VnAvant" panose="020BE200000000000000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6924949" y="2205805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E200000000000000" pitchFamily="34" charset="0"/>
                        </a:rPr>
                        <a:t>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E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n-US" sz="4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4949" y="3056901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32793" y="3125906"/>
            <a:ext cx="117565" cy="78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 animBg="1"/>
      <p:bldP spid="6" grpId="1" animBg="1"/>
      <p:bldP spid="8" grpId="1" animBg="1"/>
      <p:bldP spid="8" grpId="2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ssel, mug, indoor, cu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03" y="309488"/>
            <a:ext cx="5373859" cy="5373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6667" y="5546917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ca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late of food with broccoli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40" y="140042"/>
            <a:ext cx="5688719" cy="4572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8373" y="4986882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Century Gothic" pitchFamily="34" charset="0"/>
              </a:rPr>
              <a:t>cà</a:t>
            </a:r>
            <a:endParaRPr lang="en-US" sz="6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63</Words>
  <Application>Microsoft Office PowerPoint</Application>
  <PresentationFormat>Widescreen</PresentationFormat>
  <Paragraphs>47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Century Gothic</vt:lpstr>
      <vt:lpstr>Chivo Light</vt:lpstr>
      <vt:lpstr>Segoe UI</vt:lpstr>
      <vt:lpstr>黑体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Windows 10</cp:lastModifiedBy>
  <cp:revision>39</cp:revision>
  <dcterms:created xsi:type="dcterms:W3CDTF">2020-08-13T02:06:00Z</dcterms:created>
  <dcterms:modified xsi:type="dcterms:W3CDTF">2024-09-20T09:55:27Z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  <property fmtid="{D5CDD505-2E9C-101B-9397-08002B2CF9AE}" pid="3" name="KSOProductBuildVer">
    <vt:lpwstr>1033-11.2.0.9635</vt:lpwstr>
  </property>
</Properties>
</file>