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27"/>
  </p:notesMasterIdLst>
  <p:sldIdLst>
    <p:sldId id="256" r:id="rId6"/>
    <p:sldId id="324" r:id="rId7"/>
    <p:sldId id="300" r:id="rId8"/>
    <p:sldId id="299" r:id="rId9"/>
    <p:sldId id="266" r:id="rId10"/>
    <p:sldId id="322" r:id="rId11"/>
    <p:sldId id="320" r:id="rId12"/>
    <p:sldId id="312" r:id="rId13"/>
    <p:sldId id="323" r:id="rId14"/>
    <p:sldId id="305" r:id="rId15"/>
    <p:sldId id="306" r:id="rId16"/>
    <p:sldId id="307" r:id="rId17"/>
    <p:sldId id="314" r:id="rId18"/>
    <p:sldId id="267" r:id="rId19"/>
    <p:sldId id="316" r:id="rId20"/>
    <p:sldId id="279" r:id="rId21"/>
    <p:sldId id="268" r:id="rId22"/>
    <p:sldId id="311" r:id="rId23"/>
    <p:sldId id="280" r:id="rId24"/>
    <p:sldId id="318" r:id="rId25"/>
    <p:sldId id="319" r:id="rId26"/>
  </p:sldIdLst>
  <p:sldSz cx="9144000" cy="5143500" type="screen16x9"/>
  <p:notesSz cx="6858000" cy="9144000"/>
  <p:embeddedFontLst>
    <p:embeddedFont>
      <p:font typeface="DFPOP1-W9" panose="020B0604020202020204" charset="-128"/>
      <p:regular r:id="rId28"/>
    </p:embeddedFont>
    <p:embeddedFont>
      <p:font typeface="宋体" panose="02010600030101010101" pitchFamily="2" charset="-122"/>
      <p:regular r:id="rId29"/>
    </p:embeddedFont>
    <p:embeddedFont>
      <p:font typeface="Arial-Rounded" panose="020B0500000000000000" charset="0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  <p14:sldId id="324"/>
          </p14:sldIdLst>
        </p14:section>
        <p14:section name="Tiết 1" id="{694160BE-F2C5-4F1F-9227-A8A060926D5B}">
          <p14:sldIdLst>
            <p14:sldId id="300"/>
            <p14:sldId id="299"/>
            <p14:sldId id="266"/>
            <p14:sldId id="322"/>
            <p14:sldId id="320"/>
            <p14:sldId id="312"/>
            <p14:sldId id="323"/>
            <p14:sldId id="305"/>
            <p14:sldId id="306"/>
            <p14:sldId id="307"/>
            <p14:sldId id="314"/>
          </p14:sldIdLst>
        </p14:section>
        <p14:section name="Tiết 2" id="{47239A1A-9B72-4DA5-96A7-F8786F163078}">
          <p14:sldIdLst>
            <p14:sldId id="267"/>
            <p14:sldId id="316"/>
            <p14:sldId id="279"/>
            <p14:sldId id="268"/>
            <p14:sldId id="311"/>
            <p14:sldId id="280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0066"/>
    <a:srgbClr val="920000"/>
    <a:srgbClr val="EF2A19"/>
    <a:srgbClr val="FF6600"/>
    <a:srgbClr val="F14420"/>
    <a:srgbClr val="FF3399"/>
    <a:srgbClr val="4CA420"/>
    <a:srgbClr val="679C31"/>
    <a:srgbClr val="F56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074" autoAdjust="0"/>
    <p:restoredTop sz="94364" autoAdjust="0"/>
  </p:normalViewPr>
  <p:slideViewPr>
    <p:cSldViewPr snapToGrid="0">
      <p:cViewPr varScale="1">
        <p:scale>
          <a:sx n="117" d="100"/>
          <a:sy n="117" d="100"/>
        </p:scale>
        <p:origin x="96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font" Target="fonts/font7.fntdata"/><Relationship Id="rId55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2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1.fntdata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6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89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115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5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9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346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1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150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83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48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7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3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18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20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517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2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00152"/>
            <a:ext cx="5395913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200152"/>
            <a:ext cx="53975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43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9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87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6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990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18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11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05980"/>
            <a:ext cx="2735262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05980"/>
            <a:ext cx="80581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4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2024/4/5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7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741958" y="1421415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427043" y="2477278"/>
            <a:ext cx="2949846" cy="926305"/>
            <a:chOff x="3224405" y="2696384"/>
            <a:chExt cx="2949846" cy="926305"/>
          </a:xfrm>
        </p:grpSpPr>
        <p:sp>
          <p:nvSpPr>
            <p:cNvPr id="97" name="矩形 96"/>
            <p:cNvSpPr/>
            <p:nvPr/>
          </p:nvSpPr>
          <p:spPr>
            <a:xfrm>
              <a:off x="3224405" y="2696384"/>
              <a:ext cx="294984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cũ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24405" y="2699359"/>
              <a:ext cx="294984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 smtClean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Ôn</a:t>
              </a:r>
              <a:r>
                <a:rPr lang="en-US" altLang="zh-CN" sz="5400" b="1" dirty="0" smtClean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err="1" smtClean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 smtClean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 err="1" smtClean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cũ</a:t>
              </a:r>
              <a:endParaRPr lang="zh-CN" altLang="en-US" sz="48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0" y="-301351"/>
            <a:ext cx="9081531" cy="561855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3200" b="1" dirty="0">
              <a:solidFill>
                <a:srgbClr val="FF0000"/>
              </a:solidFill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68890" y="83004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88621" y="359879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80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62469" y="1068993"/>
            <a:ext cx="9081531" cy="51077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2400" b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tể: vua, người cai quản một vương quốc.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62469" y="1678593"/>
            <a:ext cx="9081531" cy="51077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Vuốt: móng nhọn, sắc và cong.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26" name="Picture 2" descr="Hổ - Species we work with at TRAFF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821" y="2288193"/>
            <a:ext cx="3044825" cy="25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0" y="-391786"/>
            <a:ext cx="9081531" cy="582287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vi-VN" altLang="zh-CN" sz="3200" b="1" dirty="0">
              <a:solidFill>
                <a:srgbClr val="FF0000"/>
              </a:solidFill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vi-VN" altLang="zh-CN" sz="24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( Theo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798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11312" y="3218425"/>
            <a:ext cx="2114156" cy="1836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1513539" y="130628"/>
            <a:ext cx="6106885" cy="36249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7989" y="2113537"/>
            <a:ext cx="7867189" cy="994172"/>
          </a:xfrm>
        </p:spPr>
        <p:txBody>
          <a:bodyPr>
            <a:noAutofit/>
          </a:bodyPr>
          <a:lstStyle/>
          <a:p>
            <a:pPr algn="ctr"/>
            <a:r>
              <a:rPr lang="en-US" sz="72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7204829" y="3329082"/>
            <a:ext cx="1927860" cy="180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9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62469" y="-99407"/>
            <a:ext cx="9081531" cy="248578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2" descr="C:\Users\Admin\Downloads\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78"/>
          <a:stretch/>
        </p:blipFill>
        <p:spPr bwMode="auto">
          <a:xfrm>
            <a:off x="0" y="2997200"/>
            <a:ext cx="91440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2411179" y="2412425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đâu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200" dirty="0">
              <a:solidFill>
                <a:srgbClr val="92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2411179" y="2384682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thế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nào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692396" y="2412425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khả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năng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đặc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biệt</a:t>
            </a:r>
            <a:r>
              <a:rPr lang="en-US" altLang="zh-CN" sz="3200" dirty="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36979" y="450376"/>
            <a:ext cx="59270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692396" y="1773861"/>
            <a:ext cx="40161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57716" y="2224934"/>
            <a:ext cx="6125154" cy="257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51241" y="1773861"/>
            <a:ext cx="1937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365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ownloads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ownloads\3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1" b="89810"/>
          <a:stretch/>
        </p:blipFill>
        <p:spPr bwMode="auto">
          <a:xfrm>
            <a:off x="638837" y="136464"/>
            <a:ext cx="4885663" cy="16267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1064979" y="1234488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92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 sao hổ được xem là chúa tể rừng xanh?</a:t>
            </a:r>
            <a:endParaRPr lang="en-US" altLang="zh-CN" sz="3200" dirty="0" smtClean="0">
              <a:solidFill>
                <a:srgbClr val="92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119181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3200" b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Hầu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altLang="zh-CN" sz="3200" b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en-US" altLang="zh-CN" sz="32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66092" y="562708"/>
            <a:ext cx="7496071" cy="502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00484" y="1065125"/>
            <a:ext cx="4019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00025"/>
            <a:ext cx="8916429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0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01331" y="855734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4. Viết câu trả lời cho câu </a:t>
            </a:r>
            <a:r>
              <a:rPr lang="vi-VN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 </a:t>
            </a:r>
            <a:r>
              <a:rPr lang="en-US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 và b</a:t>
            </a:r>
            <a:r>
              <a:rPr lang="vi-VN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mục 3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0" y="1739654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*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…..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 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00730" y="1739652"/>
            <a:ext cx="21515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8181" y="1739651"/>
            <a:ext cx="785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lang="vi-VN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-10554" y="2317545"/>
            <a:ext cx="7784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*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lang="en-US" altLang="zh-CN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…..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49179" y="2333360"/>
            <a:ext cx="4206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55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741958" y="1421415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432395" y="2675895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lang="zh-CN" altLang="en-US" sz="3600" dirty="0">
              <a:solidFill>
                <a:srgbClr val="00CC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5687" y="1605763"/>
            <a:ext cx="1638645" cy="927718"/>
            <a:chOff x="3278238" y="1810677"/>
            <a:chExt cx="1638645" cy="927718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78238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109"/>
          <p:cNvSpPr txBox="1"/>
          <p:nvPr/>
        </p:nvSpPr>
        <p:spPr>
          <a:xfrm>
            <a:off x="3134436" y="3428609"/>
            <a:ext cx="358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mtClean="0">
                <a:solidFill>
                  <a:srgbClr val="00CC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 + 2</a:t>
            </a:r>
            <a:endParaRPr lang="zh-CN" altLang="en-US" sz="4000" b="1" dirty="0">
              <a:solidFill>
                <a:srgbClr val="00CC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86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5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11111E-6 -3.82716E-6 L 1.11111E-6 -0.07222 " pathEditMode="relative" rAng="0" ptsTypes="AA">
                                      <p:cBhvr>
                                        <p:cTn id="7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9" grpId="0"/>
      <p:bldP spid="2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5456"/>
            <a:ext cx="9116687" cy="515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Dặn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457138" marR="0" lvl="0" indent="-457138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110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trang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111.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138" marR="0" lvl="0" indent="-457138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mới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trang 112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-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113).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2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Khám phá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91015" y="286877"/>
            <a:ext cx="2276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sz="2800" b="1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sz="2800" b="1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</a:t>
            </a:r>
            <a:endParaRPr lang="vi-VN" sz="2800" b="1" dirty="0" smtClean="0">
              <a:solidFill>
                <a:srgbClr val="679C3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1673" y="769046"/>
            <a:ext cx="6215163" cy="2677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vện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</a:p>
          <a:p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Dáng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uyển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nhe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nanh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</a:p>
          <a:p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Thỏ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gặp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hỡi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</a:t>
            </a:r>
          </a:p>
          <a:p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Muông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khiếp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lang="en-US" sz="28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tôn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ngôi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(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lang="en-US" sz="28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sz="28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?)</a:t>
            </a:r>
            <a:endParaRPr lang="vi-VN" sz="2800" b="1" dirty="0" smtClean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Picture 3" descr="C:\Users\Admin\Desktop\TV 2 - KN - CD 6 BÀI 3 CHÚA TỂ RỪNG XANH\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0" t="31775" r="12179" b="29885"/>
          <a:stretch/>
        </p:blipFill>
        <p:spPr bwMode="auto">
          <a:xfrm>
            <a:off x="1180214" y="2599434"/>
            <a:ext cx="5730949" cy="2437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8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30144" y="0"/>
            <a:ext cx="9081531" cy="520993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chắc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Theo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3" name="Cloud 2"/>
          <p:cNvSpPr/>
          <p:nvPr/>
        </p:nvSpPr>
        <p:spPr>
          <a:xfrm>
            <a:off x="311499" y="271304"/>
            <a:ext cx="1818752" cy="643095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Đọc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mẫu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34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30144" y="0"/>
            <a:ext cx="9081531" cy="520993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chắc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Theo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4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95951" y="1014884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679877" y="1014885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160481" y="1617930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438218" y="2110250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987837" y="2125322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324504" y="2693125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159793" y="3235748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44582" y="3870292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505516" y="3784879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24554" y="934497"/>
            <a:ext cx="1135927" cy="1004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10621" y="2597409"/>
            <a:ext cx="661973" cy="7559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43463" y="2617604"/>
            <a:ext cx="562053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0942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8015" y="1112377"/>
            <a:ext cx="2879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 đọc câu dài</a:t>
            </a:r>
            <a:endParaRPr lang="vi-VN" sz="2800" b="1" dirty="0" smtClean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370" y="1988677"/>
            <a:ext cx="8478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 di chuyển nhanh, có thể nhảy xa và săn mồi rất giỏi.</a:t>
            </a:r>
            <a:endParaRPr lang="vi-VN" sz="2800" b="1" dirty="0" smtClean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505200" y="1930400"/>
            <a:ext cx="139700" cy="533400"/>
          </a:xfrm>
          <a:prstGeom prst="line">
            <a:avLst/>
          </a:prstGeom>
          <a:ln w="3810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740400" y="1930400"/>
            <a:ext cx="139700" cy="533400"/>
          </a:xfrm>
          <a:prstGeom prst="line">
            <a:avLst/>
          </a:prstGeom>
          <a:ln w="3810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697273" y="1930400"/>
            <a:ext cx="139700" cy="533400"/>
          </a:xfrm>
          <a:prstGeom prst="line">
            <a:avLst/>
          </a:prstGeom>
          <a:ln w="3810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8767123" y="1945803"/>
            <a:ext cx="139700" cy="533400"/>
          </a:xfrm>
          <a:prstGeom prst="line">
            <a:avLst/>
          </a:prstGeom>
          <a:ln w="3810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88520" y="1800102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88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30144" y="0"/>
            <a:ext cx="9081531" cy="520993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Chúa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endParaRPr kumimoji="0" lang="vi-VN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loài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thú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thịt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Lông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thường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màu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pha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vằn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đen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Răng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nhọn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mắt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rõ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đêm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tối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Bốn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chắc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vuốt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Đuôi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dài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roi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di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chuyển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nhảy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săn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giỏi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rất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khỏe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hung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dữ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Hầu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hết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sợ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vậy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hổ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xem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chú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tể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rừng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xanh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kumimoji="0" lang="en-US" altLang="zh-CN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 Theo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điển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con </a:t>
            </a:r>
            <a:r>
              <a:rPr kumimoji="0" lang="en-US" altLang="zh-CN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</a:p>
        </p:txBody>
      </p:sp>
      <p:sp>
        <p:nvSpPr>
          <p:cNvPr id="4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95951" y="1014884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679877" y="1014885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160481" y="1617930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438218" y="2110250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987837" y="2125322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324504" y="2693125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159793" y="3235748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44582" y="3870292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505516" y="3784879"/>
            <a:ext cx="227427" cy="29140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024554" y="934497"/>
            <a:ext cx="1135927" cy="10048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10621" y="2597409"/>
            <a:ext cx="661973" cy="7559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43463" y="2617604"/>
            <a:ext cx="562053" cy="0"/>
          </a:xfrm>
          <a:prstGeom prst="line">
            <a:avLst/>
          </a:prstGeom>
          <a:ln w="28575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112792" y="2693125"/>
            <a:ext cx="139700" cy="533400"/>
          </a:xfrm>
          <a:prstGeom prst="line">
            <a:avLst/>
          </a:prstGeom>
          <a:ln w="3810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031700" y="2717826"/>
            <a:ext cx="139700" cy="533400"/>
          </a:xfrm>
          <a:prstGeom prst="line">
            <a:avLst/>
          </a:prstGeom>
          <a:ln w="3810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440771" y="3226525"/>
            <a:ext cx="139700" cy="533400"/>
          </a:xfrm>
          <a:prstGeom prst="line">
            <a:avLst/>
          </a:prstGeom>
          <a:ln w="3810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510621" y="3226525"/>
            <a:ext cx="139700" cy="533400"/>
          </a:xfrm>
          <a:prstGeom prst="line">
            <a:avLst/>
          </a:prstGeom>
          <a:ln w="38100">
            <a:solidFill>
              <a:srgbClr val="EF2A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0979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8.4|1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9|2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2954521b-b4ab-4ce3-8aa8-8bfa99a4c36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1000</Words>
  <Application>Microsoft Office PowerPoint</Application>
  <PresentationFormat>On-screen Show (16:9)</PresentationFormat>
  <Paragraphs>90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Times New Roman</vt:lpstr>
      <vt:lpstr>Arial</vt:lpstr>
      <vt:lpstr>DFPOP1-W9</vt:lpstr>
      <vt:lpstr>宋体</vt:lpstr>
      <vt:lpstr>DomCasual</vt:lpstr>
      <vt:lpstr>Arial-Rounded</vt:lpstr>
      <vt:lpstr>Calibri</vt:lpstr>
      <vt:lpstr>华康少女文字W5</vt:lpstr>
      <vt:lpstr>Office 主题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10</cp:lastModifiedBy>
  <cp:revision>70</cp:revision>
  <dcterms:created xsi:type="dcterms:W3CDTF">2020-08-13T09:19:08Z</dcterms:created>
  <dcterms:modified xsi:type="dcterms:W3CDTF">2024-04-05T10:02:36Z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