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302" r:id="rId13"/>
    <p:sldId id="303" r:id="rId14"/>
    <p:sldId id="304" r:id="rId15"/>
    <p:sldId id="292" r:id="rId16"/>
    <p:sldId id="293" r:id="rId17"/>
    <p:sldId id="294" r:id="rId18"/>
    <p:sldId id="305" r:id="rId19"/>
    <p:sldId id="295" r:id="rId20"/>
    <p:sldId id="296" r:id="rId21"/>
    <p:sldId id="297" r:id="rId22"/>
    <p:sldId id="298" r:id="rId23"/>
    <p:sldId id="299" r:id="rId24"/>
    <p:sldId id="300" r:id="rId25"/>
    <p:sldId id="271" r:id="rId26"/>
    <p:sldId id="301" r:id="rId27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A323AD"/>
    <a:srgbClr val="912AA6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0" autoAdjust="0"/>
    <p:restoredTop sz="87722" autoAdjust="0"/>
  </p:normalViewPr>
  <p:slideViewPr>
    <p:cSldViewPr>
      <p:cViewPr varScale="1">
        <p:scale>
          <a:sx n="78" d="100"/>
          <a:sy n="78" d="100"/>
        </p:scale>
        <p:origin x="10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</a:t>
            </a:r>
            <a:r>
              <a:rPr lang="en-US" baseline="0" smtClean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1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9291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1123950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9603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5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0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theo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5740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422073" y="4397251"/>
            <a:ext cx="1828800" cy="70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ưa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49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đủ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6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1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3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1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4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91988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4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0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1: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35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1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2 và 3: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69" y="3790950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08204" y="2378965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707" y="2876550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29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4: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37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0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em thích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0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8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tên 7 màu của cầu vồng theo thứ tự dưới đây: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ỏ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66879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647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108, 109).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1907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" y="1548206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5246" y="15430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4873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53616" y="2190750"/>
            <a:ext cx="15452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53000" y="1746250"/>
            <a:ext cx="157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9439" y="4222750"/>
            <a:ext cx="1500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22" y="20039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màu chàm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Luyện đọc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3222" y="12763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tươi thắm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464" y="2724150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latin typeface="Arial" pitchFamily="34" charset="0"/>
                <a:cs typeface="Arial" pitchFamily="34" charset="0"/>
              </a:rPr>
              <a:t>bừng tỉnh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9550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lúc xuất hiện, lúc biến mất.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ột ngột thức dậy.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90800" y="28575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mưa mùa hè, mưa to, mau tạnh.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951</Words>
  <Application>Microsoft Office PowerPoint</Application>
  <PresentationFormat>On-screen Show (16:9)</PresentationFormat>
  <Paragraphs>245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Aachen</vt:lpstr>
      <vt:lpstr>Arial</vt:lpstr>
      <vt:lpstr>Arial Rounded MT Bold</vt:lpstr>
      <vt:lpstr>Arial-Rounded</vt:lpstr>
      <vt:lpstr>Calibri</vt:lpstr>
      <vt:lpstr>Times New Roman</vt:lpstr>
      <vt:lpstr>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màu chàm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159</cp:revision>
  <dcterms:created xsi:type="dcterms:W3CDTF">2020-12-08T15:48:47Z</dcterms:created>
  <dcterms:modified xsi:type="dcterms:W3CDTF">2022-04-13T03:30:26Z</dcterms:modified>
</cp:coreProperties>
</file>