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75" r:id="rId7"/>
    <p:sldId id="266" r:id="rId8"/>
    <p:sldId id="276" r:id="rId9"/>
    <p:sldId id="300" r:id="rId10"/>
    <p:sldId id="277" r:id="rId11"/>
    <p:sldId id="290" r:id="rId12"/>
    <p:sldId id="278" r:id="rId13"/>
    <p:sldId id="306" r:id="rId14"/>
    <p:sldId id="267" r:id="rId15"/>
    <p:sldId id="314" r:id="rId16"/>
    <p:sldId id="315" r:id="rId17"/>
    <p:sldId id="316" r:id="rId18"/>
    <p:sldId id="268" r:id="rId19"/>
    <p:sldId id="309" r:id="rId20"/>
    <p:sldId id="281" r:id="rId21"/>
    <p:sldId id="310" r:id="rId22"/>
    <p:sldId id="311" r:id="rId23"/>
    <p:sldId id="312" r:id="rId24"/>
    <p:sldId id="313" r:id="rId25"/>
  </p:sldIdLst>
  <p:sldSz cx="9144000" cy="5143500" type="screen16x9"/>
  <p:notesSz cx="6858000" cy="9144000"/>
  <p:embeddedFontLst>
    <p:embeddedFont>
      <p:font typeface="Arial-SGK-TV" panose="020B0604020202020204" charset="0"/>
      <p:regular r:id="rId27"/>
      <p:bold r:id="rId28"/>
      <p:italic r:id="rId29"/>
    </p:embeddedFont>
    <p:embeddedFont>
      <p:font typeface="宋体" panose="02010600030101010101" pitchFamily="2" charset="-122"/>
      <p:regular r:id="rId30"/>
    </p:embeddedFont>
    <p:embeddedFont>
      <p:font typeface="Arial-Rounded" panose="020B0500000000000000" charset="0"/>
      <p:regular r:id="rId31"/>
    </p:embeddedFont>
    <p:embeddedFont>
      <p:font typeface="DFPOP1-W9" panose="020B0604020202020204" charset="-12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300"/>
            <p14:sldId id="277"/>
            <p14:sldId id="290"/>
            <p14:sldId id="278"/>
            <p14:sldId id="306"/>
          </p14:sldIdLst>
        </p14:section>
        <p14:section name="Tiết 2" id="{47239A1A-9B72-4DA5-96A7-F8786F163078}">
          <p14:sldIdLst>
            <p14:sldId id="267"/>
            <p14:sldId id="314"/>
            <p14:sldId id="315"/>
            <p14:sldId id="316"/>
            <p14:sldId id="268"/>
            <p14:sldId id="309"/>
            <p14:sldId id="281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33FF"/>
    <a:srgbClr val="EF2A19"/>
    <a:srgbClr val="F56636"/>
    <a:srgbClr val="E6E6E6"/>
    <a:srgbClr val="F14420"/>
    <a:srgbClr val="4CA420"/>
    <a:srgbClr val="679C31"/>
    <a:srgbClr val="920000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364" autoAdjust="0"/>
  </p:normalViewPr>
  <p:slideViewPr>
    <p:cSldViewPr snapToGrid="0">
      <p:cViewPr varScale="1">
        <p:scale>
          <a:sx n="85" d="100"/>
          <a:sy n="85" d="100"/>
        </p:scale>
        <p:origin x="6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27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4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63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0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0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84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528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5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1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5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4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89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6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5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6554" y="0"/>
            <a:ext cx="807830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412124"/>
            <a:ext cx="80783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467" y="3791279"/>
            <a:ext cx="839662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231" y="412124"/>
            <a:ext cx="17685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553789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00" y="-18106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2: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46998"/>
            <a:ext cx="10049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5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553789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00" y="-18106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2: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20" y="3846998"/>
            <a:ext cx="8632949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3"/>
            </a:pP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  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4561" y="207946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86366" y="179984"/>
            <a:ext cx="820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ngữ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: 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Trang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36)</a:t>
            </a:r>
            <a:endParaRPr lang="zh-CN" altLang="en-US" sz="24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" y="972668"/>
            <a:ext cx="8653463" cy="2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0152" y="205742"/>
            <a:ext cx="893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</a:t>
            </a:r>
            <a:r>
              <a:rPr lang="vi-VN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và b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</a:t>
            </a:r>
          </a:p>
          <a:p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Trang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37)</a:t>
            </a:r>
            <a:endParaRPr lang="zh-CN" altLang="en-US" sz="24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0" y="1390681"/>
            <a:ext cx="3543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Thân cây liễu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411898" y="1388755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452856" y="1378365"/>
            <a:ext cx="5521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0196" y="2171050"/>
            <a:ext cx="389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605819" y="2147090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613726" y="2158734"/>
            <a:ext cx="6361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 mại, có thể chuyển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0" y="2854976"/>
            <a:ext cx="637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chiều gió.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2"/>
          <a:stretch/>
        </p:blipFill>
        <p:spPr>
          <a:xfrm>
            <a:off x="257576" y="1156638"/>
            <a:ext cx="8646757" cy="290103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0152" y="295892"/>
            <a:ext cx="893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</a:t>
            </a:r>
            <a:r>
              <a:rPr lang="vi-VN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và b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</a:t>
            </a:r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7576" y="1918952"/>
            <a:ext cx="167425" cy="0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428" y="2625149"/>
            <a:ext cx="167425" cy="0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3005" y="1534648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hướng học tập </a:t>
            </a:r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 theo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714397"/>
            <a:ext cx="5796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1.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Luyện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đọc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bài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1621508"/>
            <a:ext cx="6555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Hoàn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thành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2425157"/>
            <a:ext cx="6555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3.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Chuẩn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bị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3; 4.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7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75" y="1479021"/>
            <a:ext cx="8558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XIN CHÀO VÀ HẸN GẶP </a:t>
            </a:r>
            <a:r>
              <a:rPr lang="vi-VN" sz="5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LẠI!</a:t>
            </a:r>
            <a:endParaRPr lang="en-US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F5663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0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6" y="203637"/>
            <a:ext cx="3196533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b="1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b="1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4CA42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329765"/>
            <a:ext cx="5341698" cy="34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25722"/>
            <a:ext cx="807830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đọc cây liễu dẻo d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7860" y="4651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12" y="0"/>
            <a:ext cx="840411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11" y="10831"/>
            <a:ext cx="840411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non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628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-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non.                                        </a:t>
            </a:r>
          </a:p>
          <a:p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771378" y="66716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7200581" y="67315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5084942" y="10240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316279" y="17797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24865" y="250383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73906" y="3625516"/>
            <a:ext cx="614856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489119" y="285471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630650" y="327464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664086" y="361895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420" y="435550"/>
            <a:ext cx="30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: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36" y="1231470"/>
            <a:ext cx="842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1" y="2153886"/>
            <a:ext cx="8404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non.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26235" y="1278348"/>
            <a:ext cx="136360" cy="441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598433" y="1277180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32767" y="2257725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81379" y="2276997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54358" y="2217121"/>
            <a:ext cx="136358" cy="388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54717" y="2700242"/>
            <a:ext cx="124657" cy="47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6" y="3451669"/>
            <a:ext cx="2576506" cy="15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2262" y="0"/>
            <a:ext cx="807830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     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82262" y="177675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73953" y="1661375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23321" y="16592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70286" y="4556975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19654" y="45548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1339</Words>
  <Application>Microsoft Office PowerPoint</Application>
  <PresentationFormat>On-screen Show (16:9)</PresentationFormat>
  <Paragraphs>136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华康少女文字W5</vt:lpstr>
      <vt:lpstr>Arial-SGK-TV</vt:lpstr>
      <vt:lpstr>Arial</vt:lpstr>
      <vt:lpstr>宋体</vt:lpstr>
      <vt:lpstr>Arial-Rounded</vt:lpstr>
      <vt:lpstr>DFPOP1-W9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68</cp:revision>
  <dcterms:created xsi:type="dcterms:W3CDTF">2020-08-13T09:19:08Z</dcterms:created>
  <dcterms:modified xsi:type="dcterms:W3CDTF">2022-04-20T01:05:04Z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