
<file path=[Content_Types].xml><?xml version="1.0" encoding="utf-8"?>
<Types xmlns="http://schemas.openxmlformats.org/package/2006/content-types">
  <Default Extension="gif" ContentType="image/gif"/>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97" r:id="rId2"/>
    <p:sldId id="291" r:id="rId3"/>
    <p:sldId id="292" r:id="rId4"/>
    <p:sldId id="293" r:id="rId5"/>
    <p:sldId id="256" r:id="rId6"/>
    <p:sldId id="273" r:id="rId7"/>
    <p:sldId id="258" r:id="rId8"/>
    <p:sldId id="298" r:id="rId9"/>
    <p:sldId id="260" r:id="rId10"/>
    <p:sldId id="287" r:id="rId11"/>
    <p:sldId id="277" r:id="rId12"/>
    <p:sldId id="261" r:id="rId13"/>
    <p:sldId id="263" r:id="rId14"/>
    <p:sldId id="262" r:id="rId15"/>
    <p:sldId id="299" r:id="rId16"/>
    <p:sldId id="300" r:id="rId17"/>
    <p:sldId id="279" r:id="rId18"/>
    <p:sldId id="301" r:id="rId19"/>
    <p:sldId id="302" r:id="rId20"/>
    <p:sldId id="278" r:id="rId21"/>
    <p:sldId id="266" r:id="rId22"/>
    <p:sldId id="267" r:id="rId23"/>
    <p:sldId id="282" r:id="rId24"/>
    <p:sldId id="289" r:id="rId25"/>
    <p:sldId id="284" r:id="rId26"/>
    <p:sldId id="270" r:id="rId27"/>
    <p:sldId id="271" r:id="rId28"/>
    <p:sldId id="303" r:id="rId29"/>
    <p:sldId id="272" r:id="rId30"/>
  </p:sldIdLst>
  <p:sldSz cx="9144000" cy="5143500" type="screen16x9"/>
  <p:notesSz cx="6858000" cy="9144000"/>
  <p:defaultTextStyle>
    <a:defPPr>
      <a:defRPr lang="en-US"/>
    </a:defPPr>
    <a:lvl1pPr marL="0" algn="l" defTabSz="913180" rtl="0" eaLnBrk="1" latinLnBrk="0" hangingPunct="1">
      <a:defRPr sz="1800" kern="1200">
        <a:solidFill>
          <a:schemeClr val="tx1"/>
        </a:solidFill>
        <a:latin typeface="+mn-lt"/>
        <a:ea typeface="+mn-ea"/>
        <a:cs typeface="+mn-cs"/>
      </a:defRPr>
    </a:lvl1pPr>
    <a:lvl2pPr marL="456589" algn="l" defTabSz="913180" rtl="0" eaLnBrk="1" latinLnBrk="0" hangingPunct="1">
      <a:defRPr sz="1800" kern="1200">
        <a:solidFill>
          <a:schemeClr val="tx1"/>
        </a:solidFill>
        <a:latin typeface="+mn-lt"/>
        <a:ea typeface="+mn-ea"/>
        <a:cs typeface="+mn-cs"/>
      </a:defRPr>
    </a:lvl2pPr>
    <a:lvl3pPr marL="913180" algn="l" defTabSz="913180" rtl="0" eaLnBrk="1" latinLnBrk="0" hangingPunct="1">
      <a:defRPr sz="1800" kern="1200">
        <a:solidFill>
          <a:schemeClr val="tx1"/>
        </a:solidFill>
        <a:latin typeface="+mn-lt"/>
        <a:ea typeface="+mn-ea"/>
        <a:cs typeface="+mn-cs"/>
      </a:defRPr>
    </a:lvl3pPr>
    <a:lvl4pPr marL="1369769" algn="l" defTabSz="913180" rtl="0" eaLnBrk="1" latinLnBrk="0" hangingPunct="1">
      <a:defRPr sz="1800" kern="1200">
        <a:solidFill>
          <a:schemeClr val="tx1"/>
        </a:solidFill>
        <a:latin typeface="+mn-lt"/>
        <a:ea typeface="+mn-ea"/>
        <a:cs typeface="+mn-cs"/>
      </a:defRPr>
    </a:lvl4pPr>
    <a:lvl5pPr marL="1826359" algn="l" defTabSz="913180" rtl="0" eaLnBrk="1" latinLnBrk="0" hangingPunct="1">
      <a:defRPr sz="1800" kern="1200">
        <a:solidFill>
          <a:schemeClr val="tx1"/>
        </a:solidFill>
        <a:latin typeface="+mn-lt"/>
        <a:ea typeface="+mn-ea"/>
        <a:cs typeface="+mn-cs"/>
      </a:defRPr>
    </a:lvl5pPr>
    <a:lvl6pPr marL="2282948" algn="l" defTabSz="913180" rtl="0" eaLnBrk="1" latinLnBrk="0" hangingPunct="1">
      <a:defRPr sz="1800" kern="1200">
        <a:solidFill>
          <a:schemeClr val="tx1"/>
        </a:solidFill>
        <a:latin typeface="+mn-lt"/>
        <a:ea typeface="+mn-ea"/>
        <a:cs typeface="+mn-cs"/>
      </a:defRPr>
    </a:lvl6pPr>
    <a:lvl7pPr marL="2739538" algn="l" defTabSz="913180" rtl="0" eaLnBrk="1" latinLnBrk="0" hangingPunct="1">
      <a:defRPr sz="1800" kern="1200">
        <a:solidFill>
          <a:schemeClr val="tx1"/>
        </a:solidFill>
        <a:latin typeface="+mn-lt"/>
        <a:ea typeface="+mn-ea"/>
        <a:cs typeface="+mn-cs"/>
      </a:defRPr>
    </a:lvl7pPr>
    <a:lvl8pPr marL="3196128" algn="l" defTabSz="913180" rtl="0" eaLnBrk="1" latinLnBrk="0" hangingPunct="1">
      <a:defRPr sz="1800" kern="1200">
        <a:solidFill>
          <a:schemeClr val="tx1"/>
        </a:solidFill>
        <a:latin typeface="+mn-lt"/>
        <a:ea typeface="+mn-ea"/>
        <a:cs typeface="+mn-cs"/>
      </a:defRPr>
    </a:lvl8pPr>
    <a:lvl9pPr marL="3652717" algn="l" defTabSz="91318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9EDFF"/>
    <a:srgbClr val="AFEAFF"/>
    <a:srgbClr val="FFFF01"/>
    <a:srgbClr val="FFFF37"/>
    <a:srgbClr val="F3CEF6"/>
    <a:srgbClr val="ECB2F0"/>
    <a:srgbClr val="E496EA"/>
    <a:srgbClr val="A521AF"/>
    <a:srgbClr val="D24CDC"/>
    <a:srgbClr val="DD77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772" autoAdjust="0"/>
  </p:normalViewPr>
  <p:slideViewPr>
    <p:cSldViewPr>
      <p:cViewPr varScale="1">
        <p:scale>
          <a:sx n="79" d="100"/>
          <a:sy n="79" d="100"/>
        </p:scale>
        <p:origin x="688"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3/3/2022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3302" rtl="0" eaLnBrk="1" latinLnBrk="0" hangingPunct="1">
      <a:defRPr sz="1200" kern="1200">
        <a:solidFill>
          <a:schemeClr val="tx1"/>
        </a:solidFill>
        <a:latin typeface="+mn-lt"/>
        <a:ea typeface="+mn-ea"/>
        <a:cs typeface="+mn-cs"/>
      </a:defRPr>
    </a:lvl1pPr>
    <a:lvl2pPr marL="456651" algn="l" defTabSz="913302" rtl="0" eaLnBrk="1" latinLnBrk="0" hangingPunct="1">
      <a:defRPr sz="1200" kern="1200">
        <a:solidFill>
          <a:schemeClr val="tx1"/>
        </a:solidFill>
        <a:latin typeface="+mn-lt"/>
        <a:ea typeface="+mn-ea"/>
        <a:cs typeface="+mn-cs"/>
      </a:defRPr>
    </a:lvl2pPr>
    <a:lvl3pPr marL="913302" algn="l" defTabSz="913302" rtl="0" eaLnBrk="1" latinLnBrk="0" hangingPunct="1">
      <a:defRPr sz="1200" kern="1200">
        <a:solidFill>
          <a:schemeClr val="tx1"/>
        </a:solidFill>
        <a:latin typeface="+mn-lt"/>
        <a:ea typeface="+mn-ea"/>
        <a:cs typeface="+mn-cs"/>
      </a:defRPr>
    </a:lvl3pPr>
    <a:lvl4pPr marL="1369955" algn="l" defTabSz="913302" rtl="0" eaLnBrk="1" latinLnBrk="0" hangingPunct="1">
      <a:defRPr sz="1200" kern="1200">
        <a:solidFill>
          <a:schemeClr val="tx1"/>
        </a:solidFill>
        <a:latin typeface="+mn-lt"/>
        <a:ea typeface="+mn-ea"/>
        <a:cs typeface="+mn-cs"/>
      </a:defRPr>
    </a:lvl4pPr>
    <a:lvl5pPr marL="1826606" algn="l" defTabSz="913302" rtl="0" eaLnBrk="1" latinLnBrk="0" hangingPunct="1">
      <a:defRPr sz="1200" kern="1200">
        <a:solidFill>
          <a:schemeClr val="tx1"/>
        </a:solidFill>
        <a:latin typeface="+mn-lt"/>
        <a:ea typeface="+mn-ea"/>
        <a:cs typeface="+mn-cs"/>
      </a:defRPr>
    </a:lvl5pPr>
    <a:lvl6pPr marL="2283258" algn="l" defTabSz="913302" rtl="0" eaLnBrk="1" latinLnBrk="0" hangingPunct="1">
      <a:defRPr sz="1200" kern="1200">
        <a:solidFill>
          <a:schemeClr val="tx1"/>
        </a:solidFill>
        <a:latin typeface="+mn-lt"/>
        <a:ea typeface="+mn-ea"/>
        <a:cs typeface="+mn-cs"/>
      </a:defRPr>
    </a:lvl6pPr>
    <a:lvl7pPr marL="2739910" algn="l" defTabSz="913302" rtl="0" eaLnBrk="1" latinLnBrk="0" hangingPunct="1">
      <a:defRPr sz="1200" kern="1200">
        <a:solidFill>
          <a:schemeClr val="tx1"/>
        </a:solidFill>
        <a:latin typeface="+mn-lt"/>
        <a:ea typeface="+mn-ea"/>
        <a:cs typeface="+mn-cs"/>
      </a:defRPr>
    </a:lvl7pPr>
    <a:lvl8pPr marL="3196561" algn="l" defTabSz="913302" rtl="0" eaLnBrk="1" latinLnBrk="0" hangingPunct="1">
      <a:defRPr sz="1200" kern="1200">
        <a:solidFill>
          <a:schemeClr val="tx1"/>
        </a:solidFill>
        <a:latin typeface="+mn-lt"/>
        <a:ea typeface="+mn-ea"/>
        <a:cs typeface="+mn-cs"/>
      </a:defRPr>
    </a:lvl8pPr>
    <a:lvl9pPr marL="3653212" algn="l" defTabSz="91330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50FF53-CCBF-43FC-A463-409A9E1FD346}" type="slidenum">
              <a:rPr lang="zh-CN" altLang="en-US" smtClean="0"/>
              <a:t>1</a:t>
            </a:fld>
            <a:endParaRPr lang="zh-CN" altLang="en-US"/>
          </a:p>
        </p:txBody>
      </p:sp>
    </p:spTree>
    <p:extLst>
      <p:ext uri="{BB962C8B-B14F-4D97-AF65-F5344CB8AC3E}">
        <p14:creationId xmlns:p14="http://schemas.microsoft.com/office/powerpoint/2010/main" val="26164668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GV hướng</a:t>
            </a:r>
            <a:r>
              <a:rPr lang="en-US" baseline="0"/>
              <a:t> dẫn hs đồ chữ hoa K. GV hỏi để khai thác cho HS hiểu kĩ thuật viết (chữ đầu câu viết hoa, cuối câu có dấu chấm, khoảng cách các chữ bằng 1 con chữ o…). Đây chỉ là gợi ý, hs có thể có Câu trả lời khác hợp lí là được ạ</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26</a:t>
            </a:fld>
            <a:endParaRPr lang="en-US"/>
          </a:p>
        </p:txBody>
      </p:sp>
    </p:spTree>
    <p:extLst>
      <p:ext uri="{BB962C8B-B14F-4D97-AF65-F5344CB8AC3E}">
        <p14:creationId xmlns:p14="http://schemas.microsoft.com/office/powerpoint/2010/main" val="23654460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GV hướng</a:t>
            </a:r>
            <a:r>
              <a:rPr lang="en-US" baseline="0"/>
              <a:t> dẫn hs đồ chữ hoa K. GV hỏi để khai thác cho HS hiểu kĩ thuật viết (chữ đầu câu viết hoa, cuối câu có dấu chấm, khoảng cách các chữ bằng 1 con chữ o…). Đây chỉ là gợi ý, hs có thể có Câu trả lời khác hợp lí là được ạ</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28</a:t>
            </a:fld>
            <a:endParaRPr lang="en-US"/>
          </a:p>
        </p:txBody>
      </p:sp>
    </p:spTree>
    <p:extLst>
      <p:ext uri="{BB962C8B-B14F-4D97-AF65-F5344CB8AC3E}">
        <p14:creationId xmlns:p14="http://schemas.microsoft.com/office/powerpoint/2010/main" val="11774945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AFEA3F6-B450-4284-BB2C-4DA94784FDB0}" type="slidenum">
              <a:rPr lang="en-US" smtClean="0"/>
              <a:t>8</a:t>
            </a:fld>
            <a:endParaRPr lang="en-US"/>
          </a:p>
        </p:txBody>
      </p:sp>
    </p:spTree>
    <p:extLst>
      <p:ext uri="{BB962C8B-B14F-4D97-AF65-F5344CB8AC3E}">
        <p14:creationId xmlns:p14="http://schemas.microsoft.com/office/powerpoint/2010/main" val="34657909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Giáo</a:t>
            </a:r>
            <a:r>
              <a:rPr lang="en-US" baseline="0"/>
              <a:t> viên chủ động giải thích từ khó, cho hs luyện đọc từ. Từ khó có thể linh động theo vùng miền, không nhất thiết dạy theo giáo án soạn sẵn.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9</a:t>
            </a:fld>
            <a:endParaRPr lang="en-US"/>
          </a:p>
        </p:txBody>
      </p:sp>
    </p:spTree>
    <p:extLst>
      <p:ext uri="{BB962C8B-B14F-4D97-AF65-F5344CB8AC3E}">
        <p14:creationId xmlns:p14="http://schemas.microsoft.com/office/powerpoint/2010/main" val="22058044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Giáo</a:t>
            </a:r>
            <a:r>
              <a:rPr lang="en-US" baseline="0"/>
              <a:t> viên chủ động giải thích từ khó, cho hs luyện đọc từ. Từ khó có thể linh động theo vùng miền, không nhất thiết dạy theo giáo án soạn sẵn.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10</a:t>
            </a:fld>
            <a:endParaRPr lang="en-US"/>
          </a:p>
        </p:txBody>
      </p:sp>
    </p:spTree>
    <p:extLst>
      <p:ext uri="{BB962C8B-B14F-4D97-AF65-F5344CB8AC3E}">
        <p14:creationId xmlns:p14="http://schemas.microsoft.com/office/powerpoint/2010/main" val="22058044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nên</a:t>
            </a:r>
            <a:r>
              <a:rPr lang="en-US" baseline="0"/>
              <a:t> cho hs khai thác trên SGK vì văn bản nhiều chữ, chữ trên màn hình nhỏ</a:t>
            </a:r>
          </a:p>
        </p:txBody>
      </p:sp>
      <p:sp>
        <p:nvSpPr>
          <p:cNvPr id="4" name="Slide Number Placeholder 3"/>
          <p:cNvSpPr>
            <a:spLocks noGrp="1"/>
          </p:cNvSpPr>
          <p:nvPr>
            <p:ph type="sldNum" sz="quarter" idx="10"/>
          </p:nvPr>
        </p:nvSpPr>
        <p:spPr/>
        <p:txBody>
          <a:bodyPr/>
          <a:lstStyle/>
          <a:p>
            <a:fld id="{7AFEA3F6-B450-4284-BB2C-4DA94784FDB0}" type="slidenum">
              <a:rPr lang="en-US" smtClean="0"/>
              <a:t>12</a:t>
            </a:fld>
            <a:endParaRPr lang="en-US"/>
          </a:p>
        </p:txBody>
      </p:sp>
    </p:spTree>
    <p:extLst>
      <p:ext uri="{BB962C8B-B14F-4D97-AF65-F5344CB8AC3E}">
        <p14:creationId xmlns:p14="http://schemas.microsoft.com/office/powerpoint/2010/main" val="38619717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AFEA3F6-B450-4284-BB2C-4DA94784FDB0}" type="slidenum">
              <a:rPr lang="en-US" smtClean="0"/>
              <a:t>13</a:t>
            </a:fld>
            <a:endParaRPr lang="en-US"/>
          </a:p>
        </p:txBody>
      </p:sp>
    </p:spTree>
    <p:extLst>
      <p:ext uri="{BB962C8B-B14F-4D97-AF65-F5344CB8AC3E}">
        <p14:creationId xmlns:p14="http://schemas.microsoft.com/office/powerpoint/2010/main" val="30847383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đọc</a:t>
            </a:r>
            <a:r>
              <a:rPr lang="en-US" baseline="0"/>
              <a:t> sách GV để nắm chắc phần này. Phần này k nên nói quá sâu vì kiến thức sinh học hơi phức tạp.</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17</a:t>
            </a:fld>
            <a:endParaRPr lang="en-US"/>
          </a:p>
        </p:txBody>
      </p:sp>
    </p:spTree>
    <p:extLst>
      <p:ext uri="{BB962C8B-B14F-4D97-AF65-F5344CB8AC3E}">
        <p14:creationId xmlns:p14="http://schemas.microsoft.com/office/powerpoint/2010/main" val="42418519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đọc</a:t>
            </a:r>
            <a:r>
              <a:rPr lang="en-US" baseline="0"/>
              <a:t> sách GV để nắm chắc phần này. Phần này k nên nói quá sâu vì kiến thức sinh học hơi phức tạp.</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19</a:t>
            </a:fld>
            <a:endParaRPr lang="en-US"/>
          </a:p>
        </p:txBody>
      </p:sp>
    </p:spTree>
    <p:extLst>
      <p:ext uri="{BB962C8B-B14F-4D97-AF65-F5344CB8AC3E}">
        <p14:creationId xmlns:p14="http://schemas.microsoft.com/office/powerpoint/2010/main" val="20302469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Gọi</a:t>
            </a:r>
            <a:r>
              <a:rPr lang="en-US" baseline="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21</a:t>
            </a:fld>
            <a:endParaRPr lang="en-US"/>
          </a:p>
        </p:txBody>
      </p:sp>
    </p:spTree>
    <p:extLst>
      <p:ext uri="{BB962C8B-B14F-4D97-AF65-F5344CB8AC3E}">
        <p14:creationId xmlns:p14="http://schemas.microsoft.com/office/powerpoint/2010/main" val="23454543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589" indent="0" algn="ctr">
              <a:buNone/>
              <a:defRPr>
                <a:solidFill>
                  <a:schemeClr val="tx1">
                    <a:tint val="75000"/>
                  </a:schemeClr>
                </a:solidFill>
              </a:defRPr>
            </a:lvl2pPr>
            <a:lvl3pPr marL="913180" indent="0" algn="ctr">
              <a:buNone/>
              <a:defRPr>
                <a:solidFill>
                  <a:schemeClr val="tx1">
                    <a:tint val="75000"/>
                  </a:schemeClr>
                </a:solidFill>
              </a:defRPr>
            </a:lvl3pPr>
            <a:lvl4pPr marL="1369769" indent="0" algn="ctr">
              <a:buNone/>
              <a:defRPr>
                <a:solidFill>
                  <a:schemeClr val="tx1">
                    <a:tint val="75000"/>
                  </a:schemeClr>
                </a:solidFill>
              </a:defRPr>
            </a:lvl4pPr>
            <a:lvl5pPr marL="1826359" indent="0" algn="ctr">
              <a:buNone/>
              <a:defRPr>
                <a:solidFill>
                  <a:schemeClr val="tx1">
                    <a:tint val="75000"/>
                  </a:schemeClr>
                </a:solidFill>
              </a:defRPr>
            </a:lvl5pPr>
            <a:lvl6pPr marL="2282948" indent="0" algn="ctr">
              <a:buNone/>
              <a:defRPr>
                <a:solidFill>
                  <a:schemeClr val="tx1">
                    <a:tint val="75000"/>
                  </a:schemeClr>
                </a:solidFill>
              </a:defRPr>
            </a:lvl6pPr>
            <a:lvl7pPr marL="2739538" indent="0" algn="ctr">
              <a:buNone/>
              <a:defRPr>
                <a:solidFill>
                  <a:schemeClr val="tx1">
                    <a:tint val="75000"/>
                  </a:schemeClr>
                </a:solidFill>
              </a:defRPr>
            </a:lvl7pPr>
            <a:lvl8pPr marL="3196128" indent="0" algn="ctr">
              <a:buNone/>
              <a:defRPr>
                <a:solidFill>
                  <a:schemeClr val="tx1">
                    <a:tint val="75000"/>
                  </a:schemeClr>
                </a:solidFill>
              </a:defRPr>
            </a:lvl8pPr>
            <a:lvl9pPr marL="3652717"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CEF851F-4C9B-4ED8-A706-7687066F5A2C}" type="datetimeFigureOut">
              <a:rPr lang="en-US" smtClean="0"/>
              <a:t>3/3/2022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3/3/2022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3/3/2022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3/3/2022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589" indent="0">
              <a:buNone/>
              <a:defRPr sz="1800">
                <a:solidFill>
                  <a:schemeClr val="tx1">
                    <a:tint val="75000"/>
                  </a:schemeClr>
                </a:solidFill>
              </a:defRPr>
            </a:lvl2pPr>
            <a:lvl3pPr marL="913180" indent="0">
              <a:buNone/>
              <a:defRPr sz="1600">
                <a:solidFill>
                  <a:schemeClr val="tx1">
                    <a:tint val="75000"/>
                  </a:schemeClr>
                </a:solidFill>
              </a:defRPr>
            </a:lvl3pPr>
            <a:lvl4pPr marL="1369769" indent="0">
              <a:buNone/>
              <a:defRPr sz="1400">
                <a:solidFill>
                  <a:schemeClr val="tx1">
                    <a:tint val="75000"/>
                  </a:schemeClr>
                </a:solidFill>
              </a:defRPr>
            </a:lvl4pPr>
            <a:lvl5pPr marL="1826359" indent="0">
              <a:buNone/>
              <a:defRPr sz="1400">
                <a:solidFill>
                  <a:schemeClr val="tx1">
                    <a:tint val="75000"/>
                  </a:schemeClr>
                </a:solidFill>
              </a:defRPr>
            </a:lvl5pPr>
            <a:lvl6pPr marL="2282948" indent="0">
              <a:buNone/>
              <a:defRPr sz="1400">
                <a:solidFill>
                  <a:schemeClr val="tx1">
                    <a:tint val="75000"/>
                  </a:schemeClr>
                </a:solidFill>
              </a:defRPr>
            </a:lvl6pPr>
            <a:lvl7pPr marL="2739538" indent="0">
              <a:buNone/>
              <a:defRPr sz="1400">
                <a:solidFill>
                  <a:schemeClr val="tx1">
                    <a:tint val="75000"/>
                  </a:schemeClr>
                </a:solidFill>
              </a:defRPr>
            </a:lvl7pPr>
            <a:lvl8pPr marL="3196128" indent="0">
              <a:buNone/>
              <a:defRPr sz="1400">
                <a:solidFill>
                  <a:schemeClr val="tx1">
                    <a:tint val="75000"/>
                  </a:schemeClr>
                </a:solidFill>
              </a:defRPr>
            </a:lvl8pPr>
            <a:lvl9pPr marL="3652717"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3/3/2022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EF851F-4C9B-4ED8-A706-7687066F5A2C}" type="datetimeFigureOut">
              <a:rPr lang="en-US" smtClean="0"/>
              <a:t>3/3/2022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589" indent="0">
              <a:buNone/>
              <a:defRPr sz="2000" b="1"/>
            </a:lvl2pPr>
            <a:lvl3pPr marL="913180" indent="0">
              <a:buNone/>
              <a:defRPr sz="1800" b="1"/>
            </a:lvl3pPr>
            <a:lvl4pPr marL="1369769" indent="0">
              <a:buNone/>
              <a:defRPr sz="1600" b="1"/>
            </a:lvl4pPr>
            <a:lvl5pPr marL="1826359" indent="0">
              <a:buNone/>
              <a:defRPr sz="1600" b="1"/>
            </a:lvl5pPr>
            <a:lvl6pPr marL="2282948" indent="0">
              <a:buNone/>
              <a:defRPr sz="1600" b="1"/>
            </a:lvl6pPr>
            <a:lvl7pPr marL="2739538" indent="0">
              <a:buNone/>
              <a:defRPr sz="1600" b="1"/>
            </a:lvl7pPr>
            <a:lvl8pPr marL="3196128" indent="0">
              <a:buNone/>
              <a:defRPr sz="1600" b="1"/>
            </a:lvl8pPr>
            <a:lvl9pPr marL="3652717"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9" y="1151335"/>
            <a:ext cx="4041775" cy="479822"/>
          </a:xfrm>
        </p:spPr>
        <p:txBody>
          <a:bodyPr anchor="b"/>
          <a:lstStyle>
            <a:lvl1pPr marL="0" indent="0">
              <a:buNone/>
              <a:defRPr sz="2400" b="1"/>
            </a:lvl1pPr>
            <a:lvl2pPr marL="456589" indent="0">
              <a:buNone/>
              <a:defRPr sz="2000" b="1"/>
            </a:lvl2pPr>
            <a:lvl3pPr marL="913180" indent="0">
              <a:buNone/>
              <a:defRPr sz="1800" b="1"/>
            </a:lvl3pPr>
            <a:lvl4pPr marL="1369769" indent="0">
              <a:buNone/>
              <a:defRPr sz="1600" b="1"/>
            </a:lvl4pPr>
            <a:lvl5pPr marL="1826359" indent="0">
              <a:buNone/>
              <a:defRPr sz="1600" b="1"/>
            </a:lvl5pPr>
            <a:lvl6pPr marL="2282948" indent="0">
              <a:buNone/>
              <a:defRPr sz="1600" b="1"/>
            </a:lvl6pPr>
            <a:lvl7pPr marL="2739538" indent="0">
              <a:buNone/>
              <a:defRPr sz="1600" b="1"/>
            </a:lvl7pPr>
            <a:lvl8pPr marL="3196128" indent="0">
              <a:buNone/>
              <a:defRPr sz="1600" b="1"/>
            </a:lvl8pPr>
            <a:lvl9pPr marL="3652717"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9"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EF851F-4C9B-4ED8-A706-7687066F5A2C}" type="datetimeFigureOut">
              <a:rPr lang="en-US" smtClean="0"/>
              <a:t>3/3/2022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3/3/2022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3/3/2022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076329"/>
            <a:ext cx="3008313" cy="3518297"/>
          </a:xfrm>
        </p:spPr>
        <p:txBody>
          <a:bodyPr/>
          <a:lstStyle>
            <a:lvl1pPr marL="0" indent="0">
              <a:buNone/>
              <a:defRPr sz="1400"/>
            </a:lvl1pPr>
            <a:lvl2pPr marL="456589" indent="0">
              <a:buNone/>
              <a:defRPr sz="1200"/>
            </a:lvl2pPr>
            <a:lvl3pPr marL="913180" indent="0">
              <a:buNone/>
              <a:defRPr sz="1000"/>
            </a:lvl3pPr>
            <a:lvl4pPr marL="1369769" indent="0">
              <a:buNone/>
              <a:defRPr sz="900"/>
            </a:lvl4pPr>
            <a:lvl5pPr marL="1826359" indent="0">
              <a:buNone/>
              <a:defRPr sz="900"/>
            </a:lvl5pPr>
            <a:lvl6pPr marL="2282948" indent="0">
              <a:buNone/>
              <a:defRPr sz="900"/>
            </a:lvl6pPr>
            <a:lvl7pPr marL="2739538" indent="0">
              <a:buNone/>
              <a:defRPr sz="900"/>
            </a:lvl7pPr>
            <a:lvl8pPr marL="3196128" indent="0">
              <a:buNone/>
              <a:defRPr sz="900"/>
            </a:lvl8pPr>
            <a:lvl9pPr marL="3652717"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3/3/2022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589" indent="0">
              <a:buNone/>
              <a:defRPr sz="2800"/>
            </a:lvl2pPr>
            <a:lvl3pPr marL="913180" indent="0">
              <a:buNone/>
              <a:defRPr sz="2400"/>
            </a:lvl3pPr>
            <a:lvl4pPr marL="1369769" indent="0">
              <a:buNone/>
              <a:defRPr sz="2000"/>
            </a:lvl4pPr>
            <a:lvl5pPr marL="1826359" indent="0">
              <a:buNone/>
              <a:defRPr sz="2000"/>
            </a:lvl5pPr>
            <a:lvl6pPr marL="2282948" indent="0">
              <a:buNone/>
              <a:defRPr sz="2000"/>
            </a:lvl6pPr>
            <a:lvl7pPr marL="2739538" indent="0">
              <a:buNone/>
              <a:defRPr sz="2000"/>
            </a:lvl7pPr>
            <a:lvl8pPr marL="3196128" indent="0">
              <a:buNone/>
              <a:defRPr sz="2000"/>
            </a:lvl8pPr>
            <a:lvl9pPr marL="3652717" indent="0">
              <a:buNone/>
              <a:defRPr sz="2000"/>
            </a:lvl9pPr>
          </a:lstStyle>
          <a:p>
            <a:endParaRPr lang="en-US"/>
          </a:p>
        </p:txBody>
      </p:sp>
      <p:sp>
        <p:nvSpPr>
          <p:cNvPr id="4" name="Text Placeholder 3"/>
          <p:cNvSpPr>
            <a:spLocks noGrp="1"/>
          </p:cNvSpPr>
          <p:nvPr>
            <p:ph type="body" sz="half" idx="2"/>
          </p:nvPr>
        </p:nvSpPr>
        <p:spPr>
          <a:xfrm>
            <a:off x="1792288" y="4025506"/>
            <a:ext cx="5486400" cy="603647"/>
          </a:xfrm>
        </p:spPr>
        <p:txBody>
          <a:bodyPr/>
          <a:lstStyle>
            <a:lvl1pPr marL="0" indent="0">
              <a:buNone/>
              <a:defRPr sz="1400"/>
            </a:lvl1pPr>
            <a:lvl2pPr marL="456589" indent="0">
              <a:buNone/>
              <a:defRPr sz="1200"/>
            </a:lvl2pPr>
            <a:lvl3pPr marL="913180" indent="0">
              <a:buNone/>
              <a:defRPr sz="1000"/>
            </a:lvl3pPr>
            <a:lvl4pPr marL="1369769" indent="0">
              <a:buNone/>
              <a:defRPr sz="900"/>
            </a:lvl4pPr>
            <a:lvl5pPr marL="1826359" indent="0">
              <a:buNone/>
              <a:defRPr sz="900"/>
            </a:lvl5pPr>
            <a:lvl6pPr marL="2282948" indent="0">
              <a:buNone/>
              <a:defRPr sz="900"/>
            </a:lvl6pPr>
            <a:lvl7pPr marL="2739538" indent="0">
              <a:buNone/>
              <a:defRPr sz="900"/>
            </a:lvl7pPr>
            <a:lvl8pPr marL="3196128" indent="0">
              <a:buNone/>
              <a:defRPr sz="900"/>
            </a:lvl8pPr>
            <a:lvl9pPr marL="3652717"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3/3/2022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317" tIns="45660" rIns="91317" bIns="4566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317" tIns="45660" rIns="91317" bIns="4566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317" tIns="45660" rIns="91317" bIns="45660" rtlCol="0" anchor="ctr"/>
          <a:lstStyle>
            <a:lvl1pPr algn="l">
              <a:defRPr sz="1200">
                <a:solidFill>
                  <a:schemeClr val="tx1">
                    <a:tint val="75000"/>
                  </a:schemeClr>
                </a:solidFill>
              </a:defRPr>
            </a:lvl1pPr>
          </a:lstStyle>
          <a:p>
            <a:fld id="{4CEF851F-4C9B-4ED8-A706-7687066F5A2C}" type="datetimeFigureOut">
              <a:rPr lang="en-US" smtClean="0"/>
              <a:t>3/3/2022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317" tIns="45660" rIns="91317" bIns="4566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317" tIns="45660" rIns="91317" bIns="45660"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3180" rtl="0" eaLnBrk="1" latinLnBrk="0" hangingPunct="1">
        <a:spcBef>
          <a:spcPct val="0"/>
        </a:spcBef>
        <a:buNone/>
        <a:defRPr sz="4400" kern="1200">
          <a:solidFill>
            <a:schemeClr val="tx1"/>
          </a:solidFill>
          <a:latin typeface="+mj-lt"/>
          <a:ea typeface="+mj-ea"/>
          <a:cs typeface="+mj-cs"/>
        </a:defRPr>
      </a:lvl1pPr>
    </p:titleStyle>
    <p:bodyStyle>
      <a:lvl1pPr marL="342442" indent="-342442" algn="l" defTabSz="91318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1958" indent="-285369" algn="l" defTabSz="91318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474" indent="-228296" algn="l" defTabSz="91318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8064" indent="-228296" algn="l" defTabSz="91318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4654" indent="-228296" algn="l" defTabSz="91318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1243" indent="-228296" algn="l" defTabSz="91318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7832" indent="-228296" algn="l" defTabSz="91318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4423" indent="-228296" algn="l" defTabSz="91318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1012" indent="-228296" algn="l" defTabSz="91318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180" rtl="0" eaLnBrk="1" latinLnBrk="0" hangingPunct="1">
        <a:defRPr sz="1800" kern="1200">
          <a:solidFill>
            <a:schemeClr val="tx1"/>
          </a:solidFill>
          <a:latin typeface="+mn-lt"/>
          <a:ea typeface="+mn-ea"/>
          <a:cs typeface="+mn-cs"/>
        </a:defRPr>
      </a:lvl1pPr>
      <a:lvl2pPr marL="456589" algn="l" defTabSz="913180" rtl="0" eaLnBrk="1" latinLnBrk="0" hangingPunct="1">
        <a:defRPr sz="1800" kern="1200">
          <a:solidFill>
            <a:schemeClr val="tx1"/>
          </a:solidFill>
          <a:latin typeface="+mn-lt"/>
          <a:ea typeface="+mn-ea"/>
          <a:cs typeface="+mn-cs"/>
        </a:defRPr>
      </a:lvl2pPr>
      <a:lvl3pPr marL="913180" algn="l" defTabSz="913180" rtl="0" eaLnBrk="1" latinLnBrk="0" hangingPunct="1">
        <a:defRPr sz="1800" kern="1200">
          <a:solidFill>
            <a:schemeClr val="tx1"/>
          </a:solidFill>
          <a:latin typeface="+mn-lt"/>
          <a:ea typeface="+mn-ea"/>
          <a:cs typeface="+mn-cs"/>
        </a:defRPr>
      </a:lvl3pPr>
      <a:lvl4pPr marL="1369769" algn="l" defTabSz="913180" rtl="0" eaLnBrk="1" latinLnBrk="0" hangingPunct="1">
        <a:defRPr sz="1800" kern="1200">
          <a:solidFill>
            <a:schemeClr val="tx1"/>
          </a:solidFill>
          <a:latin typeface="+mn-lt"/>
          <a:ea typeface="+mn-ea"/>
          <a:cs typeface="+mn-cs"/>
        </a:defRPr>
      </a:lvl4pPr>
      <a:lvl5pPr marL="1826359" algn="l" defTabSz="913180" rtl="0" eaLnBrk="1" latinLnBrk="0" hangingPunct="1">
        <a:defRPr sz="1800" kern="1200">
          <a:solidFill>
            <a:schemeClr val="tx1"/>
          </a:solidFill>
          <a:latin typeface="+mn-lt"/>
          <a:ea typeface="+mn-ea"/>
          <a:cs typeface="+mn-cs"/>
        </a:defRPr>
      </a:lvl5pPr>
      <a:lvl6pPr marL="2282948" algn="l" defTabSz="913180" rtl="0" eaLnBrk="1" latinLnBrk="0" hangingPunct="1">
        <a:defRPr sz="1800" kern="1200">
          <a:solidFill>
            <a:schemeClr val="tx1"/>
          </a:solidFill>
          <a:latin typeface="+mn-lt"/>
          <a:ea typeface="+mn-ea"/>
          <a:cs typeface="+mn-cs"/>
        </a:defRPr>
      </a:lvl6pPr>
      <a:lvl7pPr marL="2739538" algn="l" defTabSz="913180" rtl="0" eaLnBrk="1" latinLnBrk="0" hangingPunct="1">
        <a:defRPr sz="1800" kern="1200">
          <a:solidFill>
            <a:schemeClr val="tx1"/>
          </a:solidFill>
          <a:latin typeface="+mn-lt"/>
          <a:ea typeface="+mn-ea"/>
          <a:cs typeface="+mn-cs"/>
        </a:defRPr>
      </a:lvl7pPr>
      <a:lvl8pPr marL="3196128" algn="l" defTabSz="913180" rtl="0" eaLnBrk="1" latinLnBrk="0" hangingPunct="1">
        <a:defRPr sz="1800" kern="1200">
          <a:solidFill>
            <a:schemeClr val="tx1"/>
          </a:solidFill>
          <a:latin typeface="+mn-lt"/>
          <a:ea typeface="+mn-ea"/>
          <a:cs typeface="+mn-cs"/>
        </a:defRPr>
      </a:lvl8pPr>
      <a:lvl9pPr marL="3652717" algn="l" defTabSz="91318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31.png"/><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gif"/><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gif"/></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内容占位符 4">
            <a:extLst>
              <a:ext uri="{FF2B5EF4-FFF2-40B4-BE49-F238E27FC236}">
                <a16:creationId xmlns:a16="http://schemas.microsoft.com/office/drawing/2014/main" id="{45FFCA32-A877-4B09-A0FC-98583CA87A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849772"/>
            <a:ext cx="9135611" cy="3293728"/>
          </a:xfrm>
          <a:prstGeom prst="rect">
            <a:avLst/>
          </a:prstGeom>
        </p:spPr>
      </p:pic>
      <p:sp>
        <p:nvSpPr>
          <p:cNvPr id="2" name="标题 1">
            <a:extLst>
              <a:ext uri="{FF2B5EF4-FFF2-40B4-BE49-F238E27FC236}">
                <a16:creationId xmlns:a16="http://schemas.microsoft.com/office/drawing/2014/main" id="{FECF27E8-23FC-4EE9-A854-04E497D91E65}"/>
              </a:ext>
            </a:extLst>
          </p:cNvPr>
          <p:cNvSpPr>
            <a:spLocks noGrp="1"/>
          </p:cNvSpPr>
          <p:nvPr>
            <p:ph type="title"/>
          </p:nvPr>
        </p:nvSpPr>
        <p:spPr/>
        <p:txBody>
          <a:bodyPr/>
          <a:lstStyle/>
          <a:p>
            <a:endParaRPr lang="zh-CN" altLang="en-US" dirty="0"/>
          </a:p>
        </p:txBody>
      </p:sp>
      <p:pic>
        <p:nvPicPr>
          <p:cNvPr id="5" name="内容占位符 4">
            <a:extLst>
              <a:ext uri="{FF2B5EF4-FFF2-40B4-BE49-F238E27FC236}">
                <a16:creationId xmlns:a16="http://schemas.microsoft.com/office/drawing/2014/main" id="{6774E29C-5A44-4EF7-909C-98F966C1131C}"/>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0" y="0"/>
            <a:ext cx="9144000" cy="5143501"/>
          </a:xfrm>
        </p:spPr>
      </p:pic>
      <p:pic>
        <p:nvPicPr>
          <p:cNvPr id="9" name="图片 8">
            <a:extLst>
              <a:ext uri="{FF2B5EF4-FFF2-40B4-BE49-F238E27FC236}">
                <a16:creationId xmlns:a16="http://schemas.microsoft.com/office/drawing/2014/main" id="{2E6C60E5-D186-41DD-9EE9-19D8DBBB298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4815745" y="2305923"/>
            <a:ext cx="1373663" cy="2381425"/>
          </a:xfrm>
          <a:prstGeom prst="rect">
            <a:avLst/>
          </a:prstGeom>
        </p:spPr>
      </p:pic>
      <p:pic>
        <p:nvPicPr>
          <p:cNvPr id="10" name="图片 9">
            <a:extLst>
              <a:ext uri="{FF2B5EF4-FFF2-40B4-BE49-F238E27FC236}">
                <a16:creationId xmlns:a16="http://schemas.microsoft.com/office/drawing/2014/main" id="{902C94CC-1E2C-437C-BF2B-6006BB22D2A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3871" y="3466751"/>
            <a:ext cx="1754759" cy="1237467"/>
          </a:xfrm>
          <a:prstGeom prst="rect">
            <a:avLst/>
          </a:prstGeom>
        </p:spPr>
      </p:pic>
      <p:pic>
        <p:nvPicPr>
          <p:cNvPr id="12" name="图片 11">
            <a:extLst>
              <a:ext uri="{FF2B5EF4-FFF2-40B4-BE49-F238E27FC236}">
                <a16:creationId xmlns:a16="http://schemas.microsoft.com/office/drawing/2014/main" id="{C54970A0-1C59-4D2F-8F80-97F1E71528F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73121" y="2549071"/>
            <a:ext cx="3176184" cy="3176184"/>
          </a:xfrm>
          <a:prstGeom prst="rect">
            <a:avLst/>
          </a:prstGeom>
        </p:spPr>
      </p:pic>
      <p:pic>
        <p:nvPicPr>
          <p:cNvPr id="14" name="图片 13">
            <a:extLst>
              <a:ext uri="{FF2B5EF4-FFF2-40B4-BE49-F238E27FC236}">
                <a16:creationId xmlns:a16="http://schemas.microsoft.com/office/drawing/2014/main" id="{6352CDB8-E3F4-4407-93D5-990A8104E2D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168" y="-456163"/>
            <a:ext cx="9118832" cy="1826804"/>
          </a:xfrm>
          <a:prstGeom prst="rect">
            <a:avLst/>
          </a:prstGeom>
        </p:spPr>
      </p:pic>
      <p:sp>
        <p:nvSpPr>
          <p:cNvPr id="11" name="TextBox 10"/>
          <p:cNvSpPr txBox="1"/>
          <p:nvPr/>
        </p:nvSpPr>
        <p:spPr>
          <a:xfrm>
            <a:off x="990600" y="898440"/>
            <a:ext cx="6157055" cy="1446501"/>
          </a:xfrm>
          <a:prstGeom prst="rect">
            <a:avLst/>
          </a:prstGeom>
          <a:noFill/>
        </p:spPr>
        <p:txBody>
          <a:bodyPr wrap="square" lIns="91391" tIns="45696" rIns="91391" bIns="45696" rtlCol="0">
            <a:spAutoFit/>
          </a:bodyPr>
          <a:lstStyle/>
          <a:p>
            <a:pPr algn="ctr"/>
            <a:r>
              <a:rPr lang="en-US" sz="4400" b="1">
                <a:ln w="3175">
                  <a:solidFill>
                    <a:schemeClr val="bg1"/>
                  </a:solidFill>
                </a:ln>
                <a:solidFill>
                  <a:srgbClr val="FF0000"/>
                </a:solidFill>
                <a:latin typeface="Arial-SGK-TV" pitchFamily="2" charset="0"/>
                <a:ea typeface="Arial-Rounded" pitchFamily="34" charset="0"/>
                <a:cs typeface="Arial-SGK-TV" pitchFamily="2" charset="0"/>
              </a:rPr>
              <a:t>TIẾNG VIỆT</a:t>
            </a:r>
          </a:p>
          <a:p>
            <a:pPr algn="ctr"/>
            <a:r>
              <a:rPr lang="en-US" sz="4400" b="1">
                <a:ln w="3175">
                  <a:solidFill>
                    <a:schemeClr val="bg1"/>
                  </a:solidFill>
                </a:ln>
                <a:solidFill>
                  <a:srgbClr val="FF0000"/>
                </a:solidFill>
                <a:latin typeface="Arial-SGK-TV" pitchFamily="2" charset="0"/>
                <a:ea typeface="Arial-Rounded" pitchFamily="34" charset="0"/>
                <a:cs typeface="Arial-SGK-TV" pitchFamily="2" charset="0"/>
              </a:rPr>
              <a:t>LỚP 1</a:t>
            </a:r>
          </a:p>
        </p:txBody>
      </p:sp>
    </p:spTree>
    <p:extLst>
      <p:ext uri="{BB962C8B-B14F-4D97-AF65-F5344CB8AC3E}">
        <p14:creationId xmlns:p14="http://schemas.microsoft.com/office/powerpoint/2010/main" val="30667795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71910" y="438150"/>
            <a:ext cx="8977746" cy="4031752"/>
          </a:xfrm>
          <a:prstGeom prst="rect">
            <a:avLst/>
          </a:prstGeom>
          <a:noFill/>
        </p:spPr>
        <p:txBody>
          <a:bodyPr wrap="square" lIns="91317" tIns="45660" rIns="91317" bIns="45660" rtlCol="0">
            <a:spAutoFit/>
          </a:bodyPr>
          <a:lstStyle/>
          <a:p>
            <a:pPr algn="just"/>
            <a:r>
              <a:rPr lang="en-US" sz="3200">
                <a:latin typeface="Arial" pitchFamily="34" charset="0"/>
                <a:ea typeface="Arial-Rounded" pitchFamily="34" charset="0"/>
                <a:cs typeface="Arial" pitchFamily="34" charset="0"/>
              </a:rPr>
              <a:t>	Một lúc sau, dê mẹ về. Nghe đúng tiếng mẹ, đàn dê con ra mở cửa và tíu tít khoe:</a:t>
            </a:r>
          </a:p>
          <a:p>
            <a:pPr algn="just"/>
            <a:r>
              <a:rPr lang="en-US" sz="3200">
                <a:latin typeface="Arial" pitchFamily="34" charset="0"/>
                <a:ea typeface="Arial-Rounded" pitchFamily="34" charset="0"/>
                <a:cs typeface="Arial" pitchFamily="34" charset="0"/>
              </a:rPr>
              <a:t>	- Lúc mẹ đi vắng, có tiếng gọi cửa, nhưng không phải giọng của mẹ nên chúng con không mở.</a:t>
            </a:r>
          </a:p>
          <a:p>
            <a:pPr algn="just"/>
            <a:r>
              <a:rPr lang="en-US" sz="3200">
                <a:latin typeface="Arial" pitchFamily="34" charset="0"/>
                <a:ea typeface="Arial-Rounded" pitchFamily="34" charset="0"/>
                <a:cs typeface="Arial" pitchFamily="34" charset="0"/>
              </a:rPr>
              <a:t>	Dê mẹ xoa đầu con:</a:t>
            </a:r>
          </a:p>
          <a:p>
            <a:pPr algn="just"/>
            <a:r>
              <a:rPr lang="en-US" sz="3200">
                <a:latin typeface="Arial" pitchFamily="34" charset="0"/>
                <a:ea typeface="Arial-Rounded" pitchFamily="34" charset="0"/>
                <a:cs typeface="Arial" pitchFamily="34" charset="0"/>
              </a:rPr>
              <a:t>	- Các con ngoan lắm!</a:t>
            </a:r>
          </a:p>
          <a:p>
            <a:pPr algn="r"/>
            <a:r>
              <a:rPr lang="en-US" sz="3200">
                <a:latin typeface="Arial" pitchFamily="34" charset="0"/>
                <a:ea typeface="Arial-Rounded" pitchFamily="34" charset="0"/>
                <a:cs typeface="Arial" pitchFamily="34" charset="0"/>
              </a:rPr>
              <a:t>				 (Theo </a:t>
            </a:r>
            <a:r>
              <a:rPr lang="en-US" sz="3200" i="1">
                <a:latin typeface="Arial" pitchFamily="34" charset="0"/>
                <a:ea typeface="Arial-Rounded" pitchFamily="34" charset="0"/>
                <a:cs typeface="Arial" pitchFamily="34" charset="0"/>
              </a:rPr>
              <a:t>Truyện cổ Grim</a:t>
            </a:r>
            <a:r>
              <a:rPr lang="en-US" sz="3200">
                <a:latin typeface="Arial" pitchFamily="34" charset="0"/>
                <a:ea typeface="Arial-Rounded" pitchFamily="34" charset="0"/>
                <a:cs typeface="Arial" pitchFamily="34" charset="0"/>
              </a:rPr>
              <a:t>)</a:t>
            </a:r>
          </a:p>
        </p:txBody>
      </p:sp>
      <p:cxnSp>
        <p:nvCxnSpPr>
          <p:cNvPr id="5" name="Straight Connector 4"/>
          <p:cNvCxnSpPr/>
          <p:nvPr/>
        </p:nvCxnSpPr>
        <p:spPr>
          <a:xfrm flipH="1">
            <a:off x="2622990" y="971550"/>
            <a:ext cx="80601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3009900" y="3867150"/>
            <a:ext cx="9525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2347893" y="3409950"/>
            <a:ext cx="75997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9875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276350"/>
            <a:ext cx="5943600" cy="3886200"/>
          </a:xfrm>
        </p:spPr>
        <p:txBody>
          <a:bodyPr>
            <a:normAutofit/>
          </a:bodyPr>
          <a:lstStyle/>
          <a:p>
            <a:pPr algn="l"/>
            <a:r>
              <a:rPr lang="en-US" dirty="0" err="1">
                <a:latin typeface="Arial" pitchFamily="34" charset="0"/>
                <a:cs typeface="Arial" pitchFamily="34" charset="0"/>
              </a:rPr>
              <a:t>trong</a:t>
            </a:r>
            <a:r>
              <a:rPr lang="en-US" dirty="0">
                <a:latin typeface="Arial" pitchFamily="34" charset="0"/>
                <a:cs typeface="Arial" pitchFamily="34" charset="0"/>
              </a:rPr>
              <a:t>			</a:t>
            </a:r>
            <a:r>
              <a:rPr lang="en-US" dirty="0" err="1">
                <a:latin typeface="Arial" pitchFamily="34" charset="0"/>
                <a:cs typeface="Arial" pitchFamily="34" charset="0"/>
              </a:rPr>
              <a:t>sói</a:t>
            </a:r>
            <a:br>
              <a:rPr lang="en-US" dirty="0">
                <a:latin typeface="Arial" pitchFamily="34" charset="0"/>
                <a:cs typeface="Arial" pitchFamily="34" charset="0"/>
              </a:rPr>
            </a:br>
            <a:r>
              <a:rPr lang="en-US" dirty="0" err="1">
                <a:latin typeface="Arial" pitchFamily="34" charset="0"/>
                <a:cs typeface="Arial" pitchFamily="34" charset="0"/>
              </a:rPr>
              <a:t>sống</a:t>
            </a:r>
            <a:r>
              <a:rPr lang="en-US" dirty="0">
                <a:latin typeface="Arial" pitchFamily="34" charset="0"/>
                <a:cs typeface="Arial" pitchFamily="34" charset="0"/>
              </a:rPr>
              <a:t>			</a:t>
            </a:r>
            <a:r>
              <a:rPr lang="en-US" dirty="0" err="1">
                <a:latin typeface="Arial" pitchFamily="34" charset="0"/>
                <a:cs typeface="Arial" pitchFamily="34" charset="0"/>
              </a:rPr>
              <a:t>xa</a:t>
            </a:r>
            <a:br>
              <a:rPr lang="en-US" dirty="0">
                <a:latin typeface="Arial" pitchFamily="34" charset="0"/>
                <a:cs typeface="Arial" pitchFamily="34" charset="0"/>
              </a:rPr>
            </a:br>
            <a:r>
              <a:rPr lang="en-US" dirty="0" err="1">
                <a:latin typeface="Arial" pitchFamily="34" charset="0"/>
                <a:cs typeface="Arial" pitchFamily="34" charset="0"/>
              </a:rPr>
              <a:t>trước</a:t>
            </a:r>
            <a:r>
              <a:rPr lang="en-US" dirty="0">
                <a:latin typeface="Arial" pitchFamily="34" charset="0"/>
                <a:cs typeface="Arial" pitchFamily="34" charset="0"/>
              </a:rPr>
              <a:t>			</a:t>
            </a:r>
            <a:r>
              <a:rPr lang="en-US" dirty="0" err="1">
                <a:latin typeface="Arial" pitchFamily="34" charset="0"/>
                <a:cs typeface="Arial" pitchFamily="34" charset="0"/>
              </a:rPr>
              <a:t>sau</a:t>
            </a:r>
            <a:br>
              <a:rPr lang="en-US" dirty="0">
                <a:latin typeface="Arial" pitchFamily="34" charset="0"/>
                <a:cs typeface="Arial" pitchFamily="34" charset="0"/>
              </a:rPr>
            </a:br>
            <a:r>
              <a:rPr lang="en-US" dirty="0" err="1">
                <a:latin typeface="Arial" pitchFamily="34" charset="0"/>
                <a:cs typeface="Arial" pitchFamily="34" charset="0"/>
              </a:rPr>
              <a:t>tiếng</a:t>
            </a:r>
            <a:r>
              <a:rPr lang="en-US" dirty="0">
                <a:latin typeface="Arial" pitchFamily="34" charset="0"/>
                <a:cs typeface="Arial" pitchFamily="34" charset="0"/>
              </a:rPr>
              <a:t>			</a:t>
            </a:r>
            <a:r>
              <a:rPr lang="en-US" dirty="0" err="1">
                <a:latin typeface="Arial" pitchFamily="34" charset="0"/>
                <a:cs typeface="Arial" pitchFamily="34" charset="0"/>
              </a:rPr>
              <a:t>xoa</a:t>
            </a:r>
            <a:br>
              <a:rPr lang="en-US" dirty="0">
                <a:latin typeface="Arial" pitchFamily="34" charset="0"/>
                <a:cs typeface="Arial" pitchFamily="34" charset="0"/>
              </a:rPr>
            </a:br>
            <a:r>
              <a:rPr lang="en-US" dirty="0" err="1">
                <a:latin typeface="Arial" pitchFamily="34" charset="0"/>
                <a:cs typeface="Arial" pitchFamily="34" charset="0"/>
              </a:rPr>
              <a:t>ngoan</a:t>
            </a:r>
            <a:endParaRPr lang="en-US" dirty="0">
              <a:latin typeface="Arial" pitchFamily="34" charset="0"/>
              <a:cs typeface="Arial" pitchFamily="34" charset="0"/>
            </a:endParaRPr>
          </a:p>
        </p:txBody>
      </p:sp>
      <p:sp>
        <p:nvSpPr>
          <p:cNvPr id="3" name="Title 1"/>
          <p:cNvSpPr txBox="1">
            <a:spLocks/>
          </p:cNvSpPr>
          <p:nvPr/>
        </p:nvSpPr>
        <p:spPr>
          <a:xfrm>
            <a:off x="2021114" y="0"/>
            <a:ext cx="4419600" cy="1676400"/>
          </a:xfrm>
          <a:prstGeom prst="rect">
            <a:avLst/>
          </a:prstGeom>
        </p:spPr>
        <p:txBody>
          <a:bodyPr vert="horz" lIns="91317" tIns="45660" rIns="91317" bIns="45660" rtlCol="0" anchor="ctr">
            <a:norm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r>
              <a:rPr lang="en-US" b="1">
                <a:latin typeface="Arial" pitchFamily="34" charset="0"/>
                <a:cs typeface="Arial" pitchFamily="34" charset="0"/>
              </a:rPr>
              <a:t>Luyện đọc từ</a:t>
            </a:r>
          </a:p>
        </p:txBody>
      </p:sp>
    </p:spTree>
    <p:extLst>
      <p:ext uri="{BB962C8B-B14F-4D97-AF65-F5344CB8AC3E}">
        <p14:creationId xmlns:p14="http://schemas.microsoft.com/office/powerpoint/2010/main" val="40382457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435" y="4501684"/>
            <a:ext cx="5938194" cy="584666"/>
          </a:xfrm>
          <a:prstGeom prst="rect">
            <a:avLst/>
          </a:prstGeom>
          <a:solidFill>
            <a:srgbClr val="B9EDFF"/>
          </a:solidFill>
        </p:spPr>
        <p:txBody>
          <a:bodyPr wrap="square" lIns="91330" tIns="45666" rIns="91330" bIns="45666" rtlCol="0">
            <a:spAutoFit/>
          </a:bodyPr>
          <a:lstStyle/>
          <a:p>
            <a:pPr algn="ctr"/>
            <a:r>
              <a:rPr lang="en-US" sz="3200">
                <a:latin typeface="Arial" pitchFamily="34" charset="0"/>
                <a:ea typeface="Arial-Rounded" pitchFamily="34" charset="0"/>
                <a:cs typeface="Arial" pitchFamily="34" charset="0"/>
              </a:rPr>
              <a:t>Em hãy tự ngắt câu vào SGK</a:t>
            </a:r>
          </a:p>
        </p:txBody>
      </p:sp>
      <p:sp>
        <p:nvSpPr>
          <p:cNvPr id="7" name="TextBox 6"/>
          <p:cNvSpPr txBox="1"/>
          <p:nvPr/>
        </p:nvSpPr>
        <p:spPr>
          <a:xfrm>
            <a:off x="0" y="4501684"/>
            <a:ext cx="5947064" cy="584666"/>
          </a:xfrm>
          <a:prstGeom prst="rect">
            <a:avLst/>
          </a:prstGeom>
          <a:solidFill>
            <a:srgbClr val="B9EDFF"/>
          </a:solidFill>
        </p:spPr>
        <p:txBody>
          <a:bodyPr wrap="square" lIns="91330" tIns="45666" rIns="91330" bIns="45666" rtlCol="0">
            <a:spAutoFit/>
          </a:bodyPr>
          <a:lstStyle/>
          <a:p>
            <a:pPr algn="ctr"/>
            <a:r>
              <a:rPr lang="vi-VN" sz="3200" dirty="0">
                <a:latin typeface="Arial" pitchFamily="34" charset="0"/>
                <a:ea typeface="Arial-Rounded" pitchFamily="34" charset="0"/>
                <a:cs typeface="Arial" pitchFamily="34" charset="0"/>
              </a:rPr>
              <a:t>Bài đọc có mấy câu?</a:t>
            </a:r>
            <a:endParaRPr lang="en-US" sz="3200" dirty="0">
              <a:latin typeface="Arial" pitchFamily="34" charset="0"/>
              <a:ea typeface="Arial-Rounded" pitchFamily="34" charset="0"/>
              <a:cs typeface="Arial" pitchFamily="34" charset="0"/>
            </a:endParaRPr>
          </a:p>
        </p:txBody>
      </p:sp>
      <p:sp>
        <p:nvSpPr>
          <p:cNvPr id="10" name="TextBox 9"/>
          <p:cNvSpPr txBox="1"/>
          <p:nvPr/>
        </p:nvSpPr>
        <p:spPr>
          <a:xfrm>
            <a:off x="1490273" y="89100"/>
            <a:ext cx="5947064" cy="461544"/>
          </a:xfrm>
          <a:prstGeom prst="rect">
            <a:avLst/>
          </a:prstGeom>
          <a:noFill/>
        </p:spPr>
        <p:txBody>
          <a:bodyPr wrap="square" lIns="91317" tIns="45660" rIns="91317" bIns="45660" rtlCol="0">
            <a:spAutoFit/>
          </a:bodyPr>
          <a:lstStyle/>
          <a:p>
            <a:pPr algn="ctr"/>
            <a:r>
              <a:rPr lang="en-US" sz="2400" b="1">
                <a:latin typeface="Arial" pitchFamily="34" charset="0"/>
                <a:ea typeface="Arial-Rounded" pitchFamily="34" charset="0"/>
                <a:cs typeface="Arial" pitchFamily="34" charset="0"/>
              </a:rPr>
              <a:t>Khi mẹ vắng nhà</a:t>
            </a:r>
          </a:p>
        </p:txBody>
      </p:sp>
      <p:sp>
        <p:nvSpPr>
          <p:cNvPr id="11" name="TextBox 10"/>
          <p:cNvSpPr txBox="1"/>
          <p:nvPr/>
        </p:nvSpPr>
        <p:spPr>
          <a:xfrm>
            <a:off x="71910" y="586926"/>
            <a:ext cx="8977746" cy="4185640"/>
          </a:xfrm>
          <a:prstGeom prst="rect">
            <a:avLst/>
          </a:prstGeom>
          <a:noFill/>
        </p:spPr>
        <p:txBody>
          <a:bodyPr wrap="square" lIns="91317" tIns="45660" rIns="91317" bIns="45660" rtlCol="0">
            <a:spAutoFit/>
          </a:bodyPr>
          <a:lstStyle/>
          <a:p>
            <a:pPr algn="just"/>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Trong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khu</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rừng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nọ</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có</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một</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đàn</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dê</a:t>
            </a:r>
            <a:r>
              <a:rPr lang="en-US" sz="1900" dirty="0">
                <a:latin typeface="Arial" pitchFamily="34" charset="0"/>
                <a:ea typeface="Arial-Rounded" pitchFamily="34" charset="0"/>
                <a:cs typeface="Arial" pitchFamily="34" charset="0"/>
              </a:rPr>
              <a:t> con </a:t>
            </a:r>
            <a:r>
              <a:rPr lang="en-US" sz="1900" dirty="0" err="1">
                <a:latin typeface="Arial" pitchFamily="34" charset="0"/>
                <a:ea typeface="Arial-Rounded" pitchFamily="34" charset="0"/>
                <a:cs typeface="Arial" pitchFamily="34" charset="0"/>
              </a:rPr>
              <a:t>sống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cùng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Một</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hôm</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trước</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khi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kiếm</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cỏ</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dê</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dặn</a:t>
            </a:r>
            <a:r>
              <a:rPr lang="en-US" sz="1900" dirty="0">
                <a:latin typeface="Arial" pitchFamily="34" charset="0"/>
                <a:ea typeface="Arial-Rounded" pitchFamily="34" charset="0"/>
                <a:cs typeface="Arial" pitchFamily="34" charset="0"/>
              </a:rPr>
              <a:t> con:</a:t>
            </a:r>
          </a:p>
          <a:p>
            <a:pPr algn="just"/>
            <a:r>
              <a:rPr lang="en-US" sz="1900" dirty="0">
                <a:latin typeface="Arial" pitchFamily="34" charset="0"/>
                <a:ea typeface="Arial-Rounded" pitchFamily="34" charset="0"/>
                <a:cs typeface="Arial" pitchFamily="34" charset="0"/>
              </a:rPr>
              <a:t>	- Ai </a:t>
            </a:r>
            <a:r>
              <a:rPr lang="en-US" sz="1900" dirty="0" err="1">
                <a:latin typeface="Arial" pitchFamily="34" charset="0"/>
                <a:ea typeface="Arial-Rounded" pitchFamily="34" charset="0"/>
                <a:cs typeface="Arial" pitchFamily="34" charset="0"/>
              </a:rPr>
              <a:t>đến</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gọi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cửa</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các</a:t>
            </a:r>
            <a:r>
              <a:rPr lang="en-US" sz="1900" dirty="0">
                <a:latin typeface="Arial" pitchFamily="34" charset="0"/>
                <a:ea typeface="Arial-Rounded" pitchFamily="34" charset="0"/>
                <a:cs typeface="Arial" pitchFamily="34" charset="0"/>
              </a:rPr>
              <a:t> con </a:t>
            </a:r>
            <a:r>
              <a:rPr lang="en-US" sz="1900" dirty="0" err="1">
                <a:latin typeface="Arial" pitchFamily="34" charset="0"/>
                <a:ea typeface="Arial-Rounded" pitchFamily="34" charset="0"/>
                <a:cs typeface="Arial" pitchFamily="34" charset="0"/>
              </a:rPr>
              <a:t>đừng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mở</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nhé</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Chỉ</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mở</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cửa</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khi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nghe</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tiếng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a:t>
            </a:r>
          </a:p>
          <a:p>
            <a:pPr algn="just"/>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Một</a:t>
            </a:r>
            <a:r>
              <a:rPr lang="en-US" sz="1900" dirty="0">
                <a:latin typeface="Arial" pitchFamily="34" charset="0"/>
                <a:ea typeface="Arial-Rounded" pitchFamily="34" charset="0"/>
                <a:cs typeface="Arial" pitchFamily="34" charset="0"/>
              </a:rPr>
              <a:t> con </a:t>
            </a:r>
            <a:r>
              <a:rPr lang="en-US" sz="1900" dirty="0" err="1">
                <a:latin typeface="Arial" pitchFamily="34" charset="0"/>
                <a:ea typeface="Arial-Rounded" pitchFamily="34" charset="0"/>
                <a:cs typeface="Arial" pitchFamily="34" charset="0"/>
              </a:rPr>
              <a:t>sói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nấp</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gần</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đó</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Đợi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dê</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xa</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nó</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gõ</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cửa</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và</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giả</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giọng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dê</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a:t>
            </a:r>
          </a:p>
          <a:p>
            <a:pPr algn="just"/>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Nhớ</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lời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đàn</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dê</a:t>
            </a:r>
            <a:r>
              <a:rPr lang="en-US" sz="1900" dirty="0">
                <a:latin typeface="Arial" pitchFamily="34" charset="0"/>
                <a:ea typeface="Arial-Rounded" pitchFamily="34" charset="0"/>
                <a:cs typeface="Arial" pitchFamily="34" charset="0"/>
              </a:rPr>
              <a:t> con </a:t>
            </a:r>
            <a:r>
              <a:rPr lang="en-US" sz="1900" dirty="0" err="1">
                <a:latin typeface="Arial" pitchFamily="34" charset="0"/>
                <a:ea typeface="Arial-Rounded" pitchFamily="34" charset="0"/>
                <a:cs typeface="Arial" pitchFamily="34" charset="0"/>
              </a:rPr>
              <a:t>nói</a:t>
            </a:r>
            <a:r>
              <a:rPr lang="en-US" sz="1900" dirty="0">
                <a:latin typeface="Arial" pitchFamily="34" charset="0"/>
                <a:ea typeface="Arial-Rounded" pitchFamily="34" charset="0"/>
                <a:cs typeface="Arial" pitchFamily="34" charset="0"/>
              </a:rPr>
              <a:t>: </a:t>
            </a:r>
          </a:p>
          <a:p>
            <a:pPr algn="just"/>
            <a:r>
              <a:rPr lang="en-US" sz="1900" dirty="0">
                <a:latin typeface="Arial" pitchFamily="34" charset="0"/>
                <a:ea typeface="Arial-Rounded" pitchFamily="34" charset="0"/>
                <a:cs typeface="Arial" pitchFamily="34" charset="0"/>
              </a:rPr>
              <a:t>	- </a:t>
            </a:r>
            <a:r>
              <a:rPr lang="en-US" sz="1900" dirty="0" err="1">
                <a:latin typeface="Arial" pitchFamily="34" charset="0"/>
                <a:ea typeface="Arial-Rounded" pitchFamily="34" charset="0"/>
                <a:cs typeface="Arial" pitchFamily="34" charset="0"/>
              </a:rPr>
              <a:t>Không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phải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giọng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Không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mở</a:t>
            </a:r>
            <a:r>
              <a:rPr lang="en-US" sz="1900" dirty="0">
                <a:latin typeface="Arial" pitchFamily="34" charset="0"/>
                <a:ea typeface="Arial-Rounded" pitchFamily="34" charset="0"/>
                <a:cs typeface="Arial" pitchFamily="34" charset="0"/>
              </a:rPr>
              <a:t>.</a:t>
            </a:r>
          </a:p>
          <a:p>
            <a:pPr algn="just"/>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Sói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đành</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bỏ</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đi</a:t>
            </a:r>
            <a:r>
              <a:rPr lang="en-US" sz="1900" dirty="0">
                <a:latin typeface="Arial" pitchFamily="34" charset="0"/>
                <a:ea typeface="Arial-Rounded" pitchFamily="34" charset="0"/>
                <a:cs typeface="Arial" pitchFamily="34" charset="0"/>
              </a:rPr>
              <a:t>.</a:t>
            </a:r>
          </a:p>
          <a:p>
            <a:pPr algn="just"/>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Một</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lúc</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sau</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dê</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về</a:t>
            </a:r>
            <a:r>
              <a:rPr lang="en-US" sz="1900" dirty="0">
                <a:latin typeface="Arial" pitchFamily="34" charset="0"/>
                <a:ea typeface="Arial-Rounded" pitchFamily="34" charset="0"/>
                <a:cs typeface="Arial" pitchFamily="34" charset="0"/>
              </a:rPr>
              <a:t>. Nghe </a:t>
            </a:r>
            <a:r>
              <a:rPr lang="en-US" sz="1900" dirty="0" err="1">
                <a:latin typeface="Arial" pitchFamily="34" charset="0"/>
                <a:ea typeface="Arial-Rounded" pitchFamily="34" charset="0"/>
                <a:cs typeface="Arial" pitchFamily="34" charset="0"/>
              </a:rPr>
              <a:t>đúng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tiếng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đàn</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dê</a:t>
            </a:r>
            <a:r>
              <a:rPr lang="en-US" sz="1900" dirty="0">
                <a:latin typeface="Arial" pitchFamily="34" charset="0"/>
                <a:ea typeface="Arial-Rounded" pitchFamily="34" charset="0"/>
                <a:cs typeface="Arial" pitchFamily="34" charset="0"/>
              </a:rPr>
              <a:t> con ra </a:t>
            </a:r>
            <a:r>
              <a:rPr lang="en-US" sz="1900" dirty="0" err="1">
                <a:latin typeface="Arial" pitchFamily="34" charset="0"/>
                <a:ea typeface="Arial-Rounded" pitchFamily="34" charset="0"/>
                <a:cs typeface="Arial" pitchFamily="34" charset="0"/>
              </a:rPr>
              <a:t>mở</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cửa</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và</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tíu</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tít</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khoe</a:t>
            </a:r>
            <a:r>
              <a:rPr lang="en-US" sz="1900" dirty="0">
                <a:latin typeface="Arial" pitchFamily="34" charset="0"/>
                <a:ea typeface="Arial-Rounded" pitchFamily="34" charset="0"/>
                <a:cs typeface="Arial" pitchFamily="34" charset="0"/>
              </a:rPr>
              <a:t>:</a:t>
            </a:r>
          </a:p>
          <a:p>
            <a:pPr algn="just"/>
            <a:r>
              <a:rPr lang="en-US" sz="1900" dirty="0">
                <a:latin typeface="Arial" pitchFamily="34" charset="0"/>
                <a:ea typeface="Arial-Rounded" pitchFamily="34" charset="0"/>
                <a:cs typeface="Arial" pitchFamily="34" charset="0"/>
              </a:rPr>
              <a:t>	- </a:t>
            </a:r>
            <a:r>
              <a:rPr lang="en-US" sz="1900" dirty="0" err="1">
                <a:latin typeface="Arial" pitchFamily="34" charset="0"/>
                <a:ea typeface="Arial-Rounded" pitchFamily="34" charset="0"/>
                <a:cs typeface="Arial" pitchFamily="34" charset="0"/>
              </a:rPr>
              <a:t>Lúc</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vắng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có</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tiếng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gọi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cửa</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nhưng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không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phải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giọng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của</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nên</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chúng</a:t>
            </a:r>
            <a:r>
              <a:rPr lang="en-US" sz="1900" dirty="0">
                <a:latin typeface="Arial" pitchFamily="34" charset="0"/>
                <a:ea typeface="Arial-Rounded" pitchFamily="34" charset="0"/>
                <a:cs typeface="Arial" pitchFamily="34" charset="0"/>
              </a:rPr>
              <a:t> con </a:t>
            </a:r>
            <a:r>
              <a:rPr lang="en-US" sz="1900" dirty="0" err="1">
                <a:latin typeface="Arial" pitchFamily="34" charset="0"/>
                <a:ea typeface="Arial-Rounded" pitchFamily="34" charset="0"/>
                <a:cs typeface="Arial" pitchFamily="34" charset="0"/>
              </a:rPr>
              <a:t>không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mở</a:t>
            </a:r>
            <a:r>
              <a:rPr lang="en-US" sz="1900" dirty="0">
                <a:latin typeface="Arial" pitchFamily="34" charset="0"/>
                <a:ea typeface="Arial-Rounded" pitchFamily="34" charset="0"/>
                <a:cs typeface="Arial" pitchFamily="34" charset="0"/>
              </a:rPr>
              <a:t>.</a:t>
            </a:r>
          </a:p>
          <a:p>
            <a:pPr algn="just"/>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Dê</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xoa</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đầu</a:t>
            </a:r>
            <a:r>
              <a:rPr lang="en-US" sz="1900" dirty="0">
                <a:latin typeface="Arial" pitchFamily="34" charset="0"/>
                <a:ea typeface="Arial-Rounded" pitchFamily="34" charset="0"/>
                <a:cs typeface="Arial" pitchFamily="34" charset="0"/>
              </a:rPr>
              <a:t> con:</a:t>
            </a:r>
          </a:p>
          <a:p>
            <a:pPr algn="just"/>
            <a:r>
              <a:rPr lang="en-US" sz="1900" dirty="0">
                <a:latin typeface="Arial" pitchFamily="34" charset="0"/>
                <a:ea typeface="Arial-Rounded" pitchFamily="34" charset="0"/>
                <a:cs typeface="Arial" pitchFamily="34" charset="0"/>
              </a:rPr>
              <a:t>	- </a:t>
            </a:r>
            <a:r>
              <a:rPr lang="en-US" sz="1900" dirty="0" err="1">
                <a:latin typeface="Arial" pitchFamily="34" charset="0"/>
                <a:ea typeface="Arial-Rounded" pitchFamily="34" charset="0"/>
                <a:cs typeface="Arial" pitchFamily="34" charset="0"/>
              </a:rPr>
              <a:t>Các</a:t>
            </a:r>
            <a:r>
              <a:rPr lang="en-US" sz="1900" dirty="0">
                <a:latin typeface="Arial" pitchFamily="34" charset="0"/>
                <a:ea typeface="Arial-Rounded" pitchFamily="34" charset="0"/>
                <a:cs typeface="Arial" pitchFamily="34" charset="0"/>
              </a:rPr>
              <a:t> con </a:t>
            </a:r>
            <a:r>
              <a:rPr lang="en-US" sz="1900" dirty="0" err="1">
                <a:latin typeface="Arial" pitchFamily="34" charset="0"/>
                <a:ea typeface="Arial-Rounded" pitchFamily="34" charset="0"/>
                <a:cs typeface="Arial" pitchFamily="34" charset="0"/>
              </a:rPr>
              <a:t>ngoan</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lắm</a:t>
            </a:r>
            <a:r>
              <a:rPr lang="en-US" sz="1900" dirty="0">
                <a:latin typeface="Arial" pitchFamily="34" charset="0"/>
                <a:ea typeface="Arial-Rounded" pitchFamily="34" charset="0"/>
                <a:cs typeface="Arial" pitchFamily="34" charset="0"/>
              </a:rPr>
              <a:t>!</a:t>
            </a:r>
          </a:p>
          <a:p>
            <a:pPr algn="r"/>
            <a:r>
              <a:rPr lang="en-US" sz="1900" dirty="0">
                <a:latin typeface="Arial" pitchFamily="34" charset="0"/>
                <a:ea typeface="Arial-Rounded" pitchFamily="34" charset="0"/>
                <a:cs typeface="Arial" pitchFamily="34" charset="0"/>
              </a:rPr>
              <a:t>				 (Theo </a:t>
            </a:r>
            <a:r>
              <a:rPr lang="en-US" sz="1900" i="1" dirty="0" err="1">
                <a:latin typeface="Arial" pitchFamily="34" charset="0"/>
                <a:ea typeface="Arial-Rounded" pitchFamily="34" charset="0"/>
                <a:cs typeface="Arial" pitchFamily="34" charset="0"/>
              </a:rPr>
              <a:t>Truyện</a:t>
            </a:r>
            <a:r>
              <a:rPr lang="en-US" sz="1900" i="1" dirty="0">
                <a:latin typeface="Arial" pitchFamily="34" charset="0"/>
                <a:ea typeface="Arial-Rounded" pitchFamily="34" charset="0"/>
                <a:cs typeface="Arial" pitchFamily="34" charset="0"/>
              </a:rPr>
              <a:t> </a:t>
            </a:r>
            <a:r>
              <a:rPr lang="en-US" sz="1900" i="1" dirty="0" err="1">
                <a:latin typeface="Arial" pitchFamily="34" charset="0"/>
                <a:ea typeface="Arial-Rounded" pitchFamily="34" charset="0"/>
                <a:cs typeface="Arial" pitchFamily="34" charset="0"/>
              </a:rPr>
              <a:t>cổ</a:t>
            </a:r>
            <a:r>
              <a:rPr lang="en-US" sz="1900" i="1" dirty="0">
                <a:latin typeface="Arial" pitchFamily="34" charset="0"/>
                <a:ea typeface="Arial-Rounded" pitchFamily="34" charset="0"/>
                <a:cs typeface="Arial" pitchFamily="34" charset="0"/>
              </a:rPr>
              <a:t> Grim</a:t>
            </a:r>
            <a:r>
              <a:rPr lang="en-US" sz="1900" dirty="0">
                <a:latin typeface="Arial" pitchFamily="34" charset="0"/>
                <a:ea typeface="Arial-Rounded" pitchFamily="34" charset="0"/>
                <a:cs typeface="Arial" pitchFamily="34" charset="0"/>
              </a:rPr>
              <a:t>)</a:t>
            </a:r>
          </a:p>
        </p:txBody>
      </p:sp>
      <p:sp>
        <p:nvSpPr>
          <p:cNvPr id="8" name="TextBox 7">
            <a:extLst>
              <a:ext uri="{FF2B5EF4-FFF2-40B4-BE49-F238E27FC236}">
                <a16:creationId xmlns:a16="http://schemas.microsoft.com/office/drawing/2014/main" id="{4B216100-5F3D-4612-922C-4399A890751C}"/>
              </a:ext>
            </a:extLst>
          </p:cNvPr>
          <p:cNvSpPr txBox="1"/>
          <p:nvPr/>
        </p:nvSpPr>
        <p:spPr>
          <a:xfrm>
            <a:off x="0" y="4480233"/>
            <a:ext cx="5947064" cy="584666"/>
          </a:xfrm>
          <a:prstGeom prst="rect">
            <a:avLst/>
          </a:prstGeom>
          <a:solidFill>
            <a:srgbClr val="B9EDFF"/>
          </a:solidFill>
        </p:spPr>
        <p:txBody>
          <a:bodyPr wrap="square" lIns="91330" tIns="45666" rIns="91330" bIns="45666" rtlCol="0">
            <a:spAutoFit/>
          </a:bodyPr>
          <a:lstStyle/>
          <a:p>
            <a:pPr algn="ctr"/>
            <a:r>
              <a:rPr lang="vi-VN" sz="3200" dirty="0">
                <a:solidFill>
                  <a:srgbClr val="FF0000"/>
                </a:solidFill>
                <a:latin typeface="Arial" pitchFamily="34" charset="0"/>
                <a:ea typeface="Arial-Rounded" pitchFamily="34" charset="0"/>
                <a:cs typeface="Arial" pitchFamily="34" charset="0"/>
              </a:rPr>
              <a:t>Bài đọc có 15 câu.</a:t>
            </a:r>
            <a:endParaRPr lang="en-US" sz="3200" dirty="0">
              <a:solidFill>
                <a:srgbClr val="FF0000"/>
              </a:solidFill>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29907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1+#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09800" y="466150"/>
            <a:ext cx="4419600" cy="584666"/>
          </a:xfrm>
          <a:prstGeom prst="rect">
            <a:avLst/>
          </a:prstGeom>
          <a:solidFill>
            <a:srgbClr val="B9EDFF"/>
          </a:solidFill>
        </p:spPr>
        <p:txBody>
          <a:bodyPr wrap="square" lIns="91330" tIns="45666" rIns="91330" bIns="45666" rtlCol="0">
            <a:spAutoFit/>
          </a:bodyPr>
          <a:lstStyle/>
          <a:p>
            <a:pPr algn="ctr"/>
            <a:r>
              <a:rPr lang="en-US" sz="3200" b="1">
                <a:latin typeface="Arial" pitchFamily="34" charset="0"/>
                <a:ea typeface="Arial-Rounded" pitchFamily="34" charset="0"/>
                <a:cs typeface="Arial" pitchFamily="34" charset="0"/>
              </a:rPr>
              <a:t>Luyện đọc câu dài:</a:t>
            </a:r>
          </a:p>
        </p:txBody>
      </p:sp>
      <p:sp>
        <p:nvSpPr>
          <p:cNvPr id="4" name="TextBox 3"/>
          <p:cNvSpPr txBox="1"/>
          <p:nvPr/>
        </p:nvSpPr>
        <p:spPr>
          <a:xfrm>
            <a:off x="431739" y="1733551"/>
            <a:ext cx="8407461" cy="1077109"/>
          </a:xfrm>
          <a:prstGeom prst="rect">
            <a:avLst/>
          </a:prstGeom>
          <a:noFill/>
        </p:spPr>
        <p:txBody>
          <a:bodyPr wrap="square" lIns="91330" tIns="45666" rIns="91330" bIns="45666" rtlCol="0">
            <a:spAutoFit/>
          </a:bodyPr>
          <a:lstStyle/>
          <a:p>
            <a:pPr algn="just"/>
            <a:r>
              <a:rPr lang="en-US" sz="3200" dirty="0" err="1">
                <a:latin typeface="Arial" pitchFamily="34" charset="0"/>
                <a:ea typeface="Arial-Rounded" pitchFamily="34" charset="0"/>
                <a:cs typeface="Arial" pitchFamily="34" charset="0"/>
              </a:rPr>
              <a:t>Trong</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khu</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rừng</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nọ</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có</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một</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đàn</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dê</a:t>
            </a:r>
            <a:r>
              <a:rPr lang="en-US" sz="3200" dirty="0">
                <a:latin typeface="Arial" pitchFamily="34" charset="0"/>
                <a:ea typeface="Arial-Rounded" pitchFamily="34" charset="0"/>
                <a:cs typeface="Arial" pitchFamily="34" charset="0"/>
              </a:rPr>
              <a:t> con </a:t>
            </a:r>
            <a:r>
              <a:rPr lang="en-US" sz="3200" dirty="0" err="1">
                <a:latin typeface="Arial" pitchFamily="34" charset="0"/>
                <a:ea typeface="Arial-Rounded" pitchFamily="34" charset="0"/>
                <a:cs typeface="Arial" pitchFamily="34" charset="0"/>
              </a:rPr>
              <a:t>sống</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cùng</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mẹ</a:t>
            </a:r>
            <a:r>
              <a:rPr lang="en-US" sz="3200" dirty="0">
                <a:latin typeface="Arial" pitchFamily="34" charset="0"/>
                <a:ea typeface="Arial-Rounded" pitchFamily="34" charset="0"/>
                <a:cs typeface="Arial" pitchFamily="34" charset="0"/>
              </a:rPr>
              <a:t>.</a:t>
            </a:r>
            <a:endParaRPr lang="en-US" sz="3200" dirty="0">
              <a:latin typeface="Arial-Rounded" pitchFamily="34" charset="0"/>
              <a:ea typeface="Arial-Rounded" pitchFamily="34" charset="0"/>
              <a:cs typeface="Arial-Rounded" pitchFamily="34" charset="0"/>
            </a:endParaRPr>
          </a:p>
        </p:txBody>
      </p:sp>
      <p:cxnSp>
        <p:nvCxnSpPr>
          <p:cNvPr id="5" name="Straight Connector 4"/>
          <p:cNvCxnSpPr/>
          <p:nvPr/>
        </p:nvCxnSpPr>
        <p:spPr>
          <a:xfrm flipH="1">
            <a:off x="4114800" y="1859023"/>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31739" y="3130013"/>
            <a:ext cx="8382000" cy="1077109"/>
          </a:xfrm>
          <a:prstGeom prst="rect">
            <a:avLst/>
          </a:prstGeom>
          <a:noFill/>
        </p:spPr>
        <p:txBody>
          <a:bodyPr wrap="square" lIns="91330" tIns="45666" rIns="91330" bIns="45666" rtlCol="0">
            <a:spAutoFit/>
          </a:bodyPr>
          <a:lstStyle/>
          <a:p>
            <a:pPr algn="just"/>
            <a:r>
              <a:rPr lang="en-US" sz="3200" dirty="0" err="1">
                <a:latin typeface="Arial" pitchFamily="34" charset="0"/>
                <a:ea typeface="Arial-Rounded" pitchFamily="34" charset="0"/>
                <a:cs typeface="Arial" pitchFamily="34" charset="0"/>
              </a:rPr>
              <a:t>Đợi</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dê</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mẹ</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đi</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xa</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nó</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gõ</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cửa</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và</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giả</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giọng</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dê</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mẹ</a:t>
            </a:r>
            <a:r>
              <a:rPr lang="en-US" sz="3200" dirty="0">
                <a:latin typeface="Arial" pitchFamily="34" charset="0"/>
                <a:ea typeface="Arial-Rounded" pitchFamily="34" charset="0"/>
                <a:cs typeface="Arial" pitchFamily="34" charset="0"/>
              </a:rPr>
              <a:t>.</a:t>
            </a:r>
            <a:endParaRPr lang="en-US" sz="3200" dirty="0">
              <a:latin typeface="Arial-Rounded" pitchFamily="34" charset="0"/>
              <a:ea typeface="Arial-Rounded" pitchFamily="34" charset="0"/>
              <a:cs typeface="Arial-Rounded" pitchFamily="34" charset="0"/>
            </a:endParaRPr>
          </a:p>
        </p:txBody>
      </p:sp>
      <p:cxnSp>
        <p:nvCxnSpPr>
          <p:cNvPr id="10" name="Straight Connector 9"/>
          <p:cNvCxnSpPr/>
          <p:nvPr/>
        </p:nvCxnSpPr>
        <p:spPr>
          <a:xfrm flipH="1">
            <a:off x="3733800" y="3209768"/>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5791200" y="317224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1295400" y="3718701"/>
            <a:ext cx="107372" cy="429295"/>
            <a:chOff x="5029200" y="3423349"/>
            <a:chExt cx="107372" cy="429295"/>
          </a:xfrm>
        </p:grpSpPr>
        <p:cxnSp>
          <p:nvCxnSpPr>
            <p:cNvPr id="12" name="Straight Connector 11"/>
            <p:cNvCxnSpPr/>
            <p:nvPr/>
          </p:nvCxnSpPr>
          <p:spPr>
            <a:xfrm flipH="1">
              <a:off x="5029200" y="342334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5098472" y="342741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 name="Group 1"/>
          <p:cNvGrpSpPr/>
          <p:nvPr/>
        </p:nvGrpSpPr>
        <p:grpSpPr>
          <a:xfrm>
            <a:off x="2209800" y="2340600"/>
            <a:ext cx="98712" cy="435617"/>
            <a:chOff x="2590800" y="2272159"/>
            <a:chExt cx="98712" cy="435617"/>
          </a:xfrm>
        </p:grpSpPr>
        <p:cxnSp>
          <p:nvCxnSpPr>
            <p:cNvPr id="8" name="Straight Connector 7"/>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8264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1000" fill="hold"/>
                                        <p:tgtEl>
                                          <p:spTgt spid="9"/>
                                        </p:tgtEl>
                                        <p:attrNameLst>
                                          <p:attrName>ppt_x</p:attrName>
                                        </p:attrNameLst>
                                      </p:cBhvr>
                                      <p:tavLst>
                                        <p:tav tm="0">
                                          <p:val>
                                            <p:strVal val="1+#ppt_w/2"/>
                                          </p:val>
                                        </p:tav>
                                        <p:tav tm="100000">
                                          <p:val>
                                            <p:strVal val="#ppt_x"/>
                                          </p:val>
                                        </p:tav>
                                      </p:tavLst>
                                    </p:anim>
                                    <p:anim calcmode="lin" valueType="num">
                                      <p:cBhvr additive="base">
                                        <p:cTn id="22"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par>
                                <p:cTn id="28" presetID="10" presetClass="entr" presetSubtype="0" fill="hold"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par>
                                <p:cTn id="31" presetID="10" presetClass="entr" presetSubtype="0" fill="hold"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367146" y="289380"/>
            <a:ext cx="8744856" cy="4801193"/>
          </a:xfrm>
          <a:prstGeom prst="rect">
            <a:avLst/>
          </a:prstGeom>
          <a:noFill/>
        </p:spPr>
        <p:txBody>
          <a:bodyPr wrap="square" lIns="91317" tIns="45660" rIns="91317" bIns="45660" rtlCol="0">
            <a:spAutoFit/>
          </a:bodyPr>
          <a:lstStyle/>
          <a:p>
            <a:pPr algn="just"/>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Trong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khu</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rừng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nọ</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có</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một</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đàn</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dê</a:t>
            </a:r>
            <a:r>
              <a:rPr lang="en-US" sz="1900" dirty="0">
                <a:latin typeface="Arial" pitchFamily="34" charset="0"/>
                <a:ea typeface="Arial-Rounded" pitchFamily="34" charset="0"/>
                <a:cs typeface="Arial" pitchFamily="34" charset="0"/>
              </a:rPr>
              <a:t> con </a:t>
            </a:r>
            <a:r>
              <a:rPr lang="en-US" sz="1900" dirty="0" err="1">
                <a:latin typeface="Arial" pitchFamily="34" charset="0"/>
                <a:ea typeface="Arial-Rounded" pitchFamily="34" charset="0"/>
                <a:cs typeface="Arial" pitchFamily="34" charset="0"/>
              </a:rPr>
              <a:t>sống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cùng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Một</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hôm</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trước</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khi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kiếm</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cỏ</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dê</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dặn</a:t>
            </a:r>
            <a:r>
              <a:rPr lang="en-US" sz="1900" dirty="0">
                <a:latin typeface="Arial" pitchFamily="34" charset="0"/>
                <a:ea typeface="Arial-Rounded" pitchFamily="34" charset="0"/>
                <a:cs typeface="Arial" pitchFamily="34" charset="0"/>
              </a:rPr>
              <a:t> con:</a:t>
            </a:r>
          </a:p>
          <a:p>
            <a:pPr algn="just">
              <a:spcAft>
                <a:spcPts val="600"/>
              </a:spcAft>
            </a:pPr>
            <a:r>
              <a:rPr lang="en-US" sz="1900" dirty="0">
                <a:latin typeface="Arial" pitchFamily="34" charset="0"/>
                <a:ea typeface="Arial-Rounded" pitchFamily="34" charset="0"/>
                <a:cs typeface="Arial" pitchFamily="34" charset="0"/>
              </a:rPr>
              <a:t>      - Ai </a:t>
            </a:r>
            <a:r>
              <a:rPr lang="en-US" sz="1900" dirty="0" err="1">
                <a:latin typeface="Arial" pitchFamily="34" charset="0"/>
                <a:ea typeface="Arial-Rounded" pitchFamily="34" charset="0"/>
                <a:cs typeface="Arial" pitchFamily="34" charset="0"/>
              </a:rPr>
              <a:t>đến</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gọi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cửa</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các</a:t>
            </a:r>
            <a:r>
              <a:rPr lang="en-US" sz="1900" dirty="0">
                <a:latin typeface="Arial" pitchFamily="34" charset="0"/>
                <a:ea typeface="Arial-Rounded" pitchFamily="34" charset="0"/>
                <a:cs typeface="Arial" pitchFamily="34" charset="0"/>
              </a:rPr>
              <a:t> con </a:t>
            </a:r>
            <a:r>
              <a:rPr lang="en-US" sz="1900" dirty="0" err="1">
                <a:latin typeface="Arial" pitchFamily="34" charset="0"/>
                <a:ea typeface="Arial-Rounded" pitchFamily="34" charset="0"/>
                <a:cs typeface="Arial" pitchFamily="34" charset="0"/>
              </a:rPr>
              <a:t>đừng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mở</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nhé</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Chỉ</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mở</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cửa</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khi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nghe</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tiếng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a:t>
            </a:r>
          </a:p>
          <a:p>
            <a:pPr algn="just">
              <a:spcBef>
                <a:spcPts val="1200"/>
              </a:spcBef>
            </a:pP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Một</a:t>
            </a:r>
            <a:r>
              <a:rPr lang="en-US" sz="1900" dirty="0">
                <a:latin typeface="Arial" pitchFamily="34" charset="0"/>
                <a:ea typeface="Arial-Rounded" pitchFamily="34" charset="0"/>
                <a:cs typeface="Arial" pitchFamily="34" charset="0"/>
              </a:rPr>
              <a:t> con </a:t>
            </a:r>
            <a:r>
              <a:rPr lang="en-US" sz="1900" dirty="0" err="1">
                <a:latin typeface="Arial" pitchFamily="34" charset="0"/>
                <a:ea typeface="Arial-Rounded" pitchFamily="34" charset="0"/>
                <a:cs typeface="Arial" pitchFamily="34" charset="0"/>
              </a:rPr>
              <a:t>sói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nấp</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gần</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đó</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Đợi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dê</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xa</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nó</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gõ</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cửa</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và</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giả</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giọng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dê</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a:t>
            </a:r>
          </a:p>
          <a:p>
            <a:pPr algn="just"/>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Nhớ</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lời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đàn</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dê</a:t>
            </a:r>
            <a:r>
              <a:rPr lang="en-US" sz="1900" dirty="0">
                <a:latin typeface="Arial" pitchFamily="34" charset="0"/>
                <a:ea typeface="Arial-Rounded" pitchFamily="34" charset="0"/>
                <a:cs typeface="Arial" pitchFamily="34" charset="0"/>
              </a:rPr>
              <a:t> con </a:t>
            </a:r>
            <a:r>
              <a:rPr lang="en-US" sz="1900" dirty="0" err="1">
                <a:latin typeface="Arial" pitchFamily="34" charset="0"/>
                <a:ea typeface="Arial-Rounded" pitchFamily="34" charset="0"/>
                <a:cs typeface="Arial" pitchFamily="34" charset="0"/>
              </a:rPr>
              <a:t>nói</a:t>
            </a:r>
            <a:r>
              <a:rPr lang="en-US" sz="1900" dirty="0">
                <a:latin typeface="Arial" pitchFamily="34" charset="0"/>
                <a:ea typeface="Arial-Rounded" pitchFamily="34" charset="0"/>
                <a:cs typeface="Arial" pitchFamily="34" charset="0"/>
              </a:rPr>
              <a:t>: </a:t>
            </a:r>
          </a:p>
          <a:p>
            <a:pPr algn="just"/>
            <a:r>
              <a:rPr lang="en-US" sz="1900" dirty="0">
                <a:latin typeface="Arial" pitchFamily="34" charset="0"/>
                <a:ea typeface="Arial-Rounded" pitchFamily="34" charset="0"/>
                <a:cs typeface="Arial" pitchFamily="34" charset="0"/>
              </a:rPr>
              <a:t>      - </a:t>
            </a:r>
            <a:r>
              <a:rPr lang="en-US" sz="1900" dirty="0" err="1">
                <a:latin typeface="Arial" pitchFamily="34" charset="0"/>
                <a:ea typeface="Arial-Rounded" pitchFamily="34" charset="0"/>
                <a:cs typeface="Arial" pitchFamily="34" charset="0"/>
              </a:rPr>
              <a:t>Không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phải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giọng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Không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mở</a:t>
            </a:r>
            <a:r>
              <a:rPr lang="en-US" sz="1900" dirty="0">
                <a:latin typeface="Arial" pitchFamily="34" charset="0"/>
                <a:ea typeface="Arial-Rounded" pitchFamily="34" charset="0"/>
                <a:cs typeface="Arial" pitchFamily="34" charset="0"/>
              </a:rPr>
              <a:t>.</a:t>
            </a:r>
          </a:p>
          <a:p>
            <a:pPr algn="just">
              <a:spcAft>
                <a:spcPts val="1200"/>
              </a:spcAft>
            </a:pP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Sói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đành</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bỏ</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đi</a:t>
            </a:r>
            <a:r>
              <a:rPr lang="en-US" sz="1900" dirty="0">
                <a:latin typeface="Arial" pitchFamily="34" charset="0"/>
                <a:ea typeface="Arial-Rounded" pitchFamily="34" charset="0"/>
                <a:cs typeface="Arial" pitchFamily="34" charset="0"/>
              </a:rPr>
              <a:t>.</a:t>
            </a:r>
          </a:p>
          <a:p>
            <a:pPr algn="just">
              <a:spcBef>
                <a:spcPts val="600"/>
              </a:spcBef>
              <a:spcAft>
                <a:spcPts val="1200"/>
              </a:spcAft>
            </a:pP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Một</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lúc</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sau</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dê</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về</a:t>
            </a:r>
            <a:r>
              <a:rPr lang="en-US" sz="1900" dirty="0">
                <a:latin typeface="Arial" pitchFamily="34" charset="0"/>
                <a:ea typeface="Arial-Rounded" pitchFamily="34" charset="0"/>
                <a:cs typeface="Arial" pitchFamily="34" charset="0"/>
              </a:rPr>
              <a:t>. Nghe </a:t>
            </a:r>
            <a:r>
              <a:rPr lang="en-US" sz="1900" dirty="0" err="1">
                <a:latin typeface="Arial" pitchFamily="34" charset="0"/>
                <a:ea typeface="Arial-Rounded" pitchFamily="34" charset="0"/>
                <a:cs typeface="Arial" pitchFamily="34" charset="0"/>
              </a:rPr>
              <a:t>đúng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tiếng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đàn</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dê</a:t>
            </a:r>
            <a:r>
              <a:rPr lang="en-US" sz="1900" dirty="0">
                <a:latin typeface="Arial" pitchFamily="34" charset="0"/>
                <a:ea typeface="Arial-Rounded" pitchFamily="34" charset="0"/>
                <a:cs typeface="Arial" pitchFamily="34" charset="0"/>
              </a:rPr>
              <a:t> con ra </a:t>
            </a:r>
            <a:r>
              <a:rPr lang="en-US" sz="1900" dirty="0" err="1">
                <a:latin typeface="Arial" pitchFamily="34" charset="0"/>
                <a:ea typeface="Arial-Rounded" pitchFamily="34" charset="0"/>
                <a:cs typeface="Arial" pitchFamily="34" charset="0"/>
              </a:rPr>
              <a:t>mở</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cửa</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và</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tíu</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tít</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khoe</a:t>
            </a:r>
            <a:r>
              <a:rPr lang="en-US" sz="1900" dirty="0">
                <a:latin typeface="Arial" pitchFamily="34" charset="0"/>
                <a:ea typeface="Arial-Rounded" pitchFamily="34" charset="0"/>
                <a:cs typeface="Arial" pitchFamily="34" charset="0"/>
              </a:rPr>
              <a:t>:</a:t>
            </a:r>
          </a:p>
          <a:p>
            <a:pPr algn="just"/>
            <a:r>
              <a:rPr lang="en-US" sz="1900" dirty="0">
                <a:latin typeface="Arial" pitchFamily="34" charset="0"/>
                <a:ea typeface="Arial-Rounded" pitchFamily="34" charset="0"/>
                <a:cs typeface="Arial" pitchFamily="34" charset="0"/>
              </a:rPr>
              <a:t>      - </a:t>
            </a:r>
            <a:r>
              <a:rPr lang="en-US" sz="1900" dirty="0" err="1">
                <a:latin typeface="Arial" pitchFamily="34" charset="0"/>
                <a:ea typeface="Arial-Rounded" pitchFamily="34" charset="0"/>
                <a:cs typeface="Arial" pitchFamily="34" charset="0"/>
              </a:rPr>
              <a:t>Lúc</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vắng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có</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tiếng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gọi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cửa</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nhưng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không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phải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giọng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của</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nên</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chúng</a:t>
            </a:r>
            <a:r>
              <a:rPr lang="en-US" sz="1900" dirty="0">
                <a:latin typeface="Arial" pitchFamily="34" charset="0"/>
                <a:ea typeface="Arial-Rounded" pitchFamily="34" charset="0"/>
                <a:cs typeface="Arial" pitchFamily="34" charset="0"/>
              </a:rPr>
              <a:t> con </a:t>
            </a:r>
            <a:r>
              <a:rPr lang="en-US" sz="1900" dirty="0" err="1">
                <a:latin typeface="Arial" pitchFamily="34" charset="0"/>
                <a:ea typeface="Arial-Rounded" pitchFamily="34" charset="0"/>
                <a:cs typeface="Arial" pitchFamily="34" charset="0"/>
              </a:rPr>
              <a:t>không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mở</a:t>
            </a:r>
            <a:r>
              <a:rPr lang="en-US" sz="1900" dirty="0">
                <a:latin typeface="Arial" pitchFamily="34" charset="0"/>
                <a:ea typeface="Arial-Rounded" pitchFamily="34" charset="0"/>
                <a:cs typeface="Arial" pitchFamily="34" charset="0"/>
              </a:rPr>
              <a:t>.</a:t>
            </a:r>
          </a:p>
          <a:p>
            <a:pPr algn="just"/>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Dê</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xoa</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đầu</a:t>
            </a:r>
            <a:r>
              <a:rPr lang="en-US" sz="1900" dirty="0">
                <a:latin typeface="Arial" pitchFamily="34" charset="0"/>
                <a:ea typeface="Arial-Rounded" pitchFamily="34" charset="0"/>
                <a:cs typeface="Arial" pitchFamily="34" charset="0"/>
              </a:rPr>
              <a:t> con:</a:t>
            </a:r>
          </a:p>
          <a:p>
            <a:pPr algn="just"/>
            <a:r>
              <a:rPr lang="en-US" sz="1900" dirty="0">
                <a:latin typeface="Arial" pitchFamily="34" charset="0"/>
                <a:ea typeface="Arial-Rounded" pitchFamily="34" charset="0"/>
                <a:cs typeface="Arial" pitchFamily="34" charset="0"/>
              </a:rPr>
              <a:t>      - </a:t>
            </a:r>
            <a:r>
              <a:rPr lang="en-US" sz="1900" dirty="0" err="1">
                <a:latin typeface="Arial" pitchFamily="34" charset="0"/>
                <a:ea typeface="Arial-Rounded" pitchFamily="34" charset="0"/>
                <a:cs typeface="Arial" pitchFamily="34" charset="0"/>
              </a:rPr>
              <a:t>Các</a:t>
            </a:r>
            <a:r>
              <a:rPr lang="en-US" sz="1900" dirty="0">
                <a:latin typeface="Arial" pitchFamily="34" charset="0"/>
                <a:ea typeface="Arial-Rounded" pitchFamily="34" charset="0"/>
                <a:cs typeface="Arial" pitchFamily="34" charset="0"/>
              </a:rPr>
              <a:t> con </a:t>
            </a:r>
            <a:r>
              <a:rPr lang="en-US" sz="1900" dirty="0" err="1">
                <a:latin typeface="Arial" pitchFamily="34" charset="0"/>
                <a:ea typeface="Arial-Rounded" pitchFamily="34" charset="0"/>
                <a:cs typeface="Arial" pitchFamily="34" charset="0"/>
              </a:rPr>
              <a:t>ngoan</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lắm</a:t>
            </a:r>
            <a:r>
              <a:rPr lang="en-US" sz="1900" dirty="0">
                <a:latin typeface="Arial" pitchFamily="34" charset="0"/>
                <a:ea typeface="Arial-Rounded" pitchFamily="34" charset="0"/>
                <a:cs typeface="Arial" pitchFamily="34" charset="0"/>
              </a:rPr>
              <a:t>!</a:t>
            </a:r>
          </a:p>
          <a:p>
            <a:pPr algn="r"/>
            <a:r>
              <a:rPr lang="en-US" sz="1900" dirty="0">
                <a:latin typeface="Arial" pitchFamily="34" charset="0"/>
                <a:ea typeface="Arial-Rounded" pitchFamily="34" charset="0"/>
                <a:cs typeface="Arial" pitchFamily="34" charset="0"/>
              </a:rPr>
              <a:t>				 (Theo </a:t>
            </a:r>
            <a:r>
              <a:rPr lang="en-US" sz="1900" i="1" dirty="0" err="1">
                <a:latin typeface="Arial" pitchFamily="34" charset="0"/>
                <a:ea typeface="Arial-Rounded" pitchFamily="34" charset="0"/>
                <a:cs typeface="Arial" pitchFamily="34" charset="0"/>
              </a:rPr>
              <a:t>Truyện</a:t>
            </a:r>
            <a:r>
              <a:rPr lang="en-US" sz="1900" i="1" dirty="0">
                <a:latin typeface="Arial" pitchFamily="34" charset="0"/>
                <a:ea typeface="Arial-Rounded" pitchFamily="34" charset="0"/>
                <a:cs typeface="Arial" pitchFamily="34" charset="0"/>
              </a:rPr>
              <a:t> </a:t>
            </a:r>
            <a:r>
              <a:rPr lang="en-US" sz="1900" i="1" dirty="0" err="1">
                <a:latin typeface="Arial" pitchFamily="34" charset="0"/>
                <a:ea typeface="Arial-Rounded" pitchFamily="34" charset="0"/>
                <a:cs typeface="Arial" pitchFamily="34" charset="0"/>
              </a:rPr>
              <a:t>cổ</a:t>
            </a:r>
            <a:r>
              <a:rPr lang="en-US" sz="1900" i="1" dirty="0">
                <a:latin typeface="Arial" pitchFamily="34" charset="0"/>
                <a:ea typeface="Arial-Rounded" pitchFamily="34" charset="0"/>
                <a:cs typeface="Arial" pitchFamily="34" charset="0"/>
              </a:rPr>
              <a:t> Grim</a:t>
            </a:r>
            <a:r>
              <a:rPr lang="en-US" sz="1900" dirty="0">
                <a:latin typeface="Arial" pitchFamily="34" charset="0"/>
                <a:ea typeface="Arial-Rounded" pitchFamily="34" charset="0"/>
                <a:cs typeface="Arial" pitchFamily="34" charset="0"/>
              </a:rPr>
              <a:t>)</a:t>
            </a:r>
          </a:p>
        </p:txBody>
      </p:sp>
      <p:pic>
        <p:nvPicPr>
          <p:cNvPr id="1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621" y="160051"/>
            <a:ext cx="527050" cy="1044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889" y="1197247"/>
            <a:ext cx="527050" cy="1387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1490273" y="-27012"/>
            <a:ext cx="5947064" cy="461544"/>
          </a:xfrm>
          <a:prstGeom prst="rect">
            <a:avLst/>
          </a:prstGeom>
          <a:noFill/>
        </p:spPr>
        <p:txBody>
          <a:bodyPr wrap="square" lIns="91317" tIns="45660" rIns="91317" bIns="45660" rtlCol="0">
            <a:spAutoFit/>
          </a:bodyPr>
          <a:lstStyle/>
          <a:p>
            <a:pPr algn="ctr"/>
            <a:r>
              <a:rPr lang="en-US" sz="2400" b="1">
                <a:latin typeface="Arial" pitchFamily="34" charset="0"/>
                <a:ea typeface="Arial-Rounded" pitchFamily="34" charset="0"/>
                <a:cs typeface="Arial" pitchFamily="34" charset="0"/>
              </a:rPr>
              <a:t>Khi mẹ vắng nhà</a:t>
            </a:r>
          </a:p>
        </p:txBody>
      </p:sp>
      <p:grpSp>
        <p:nvGrpSpPr>
          <p:cNvPr id="13" name="Group 12"/>
          <p:cNvGrpSpPr/>
          <p:nvPr/>
        </p:nvGrpSpPr>
        <p:grpSpPr>
          <a:xfrm>
            <a:off x="8610600" y="814034"/>
            <a:ext cx="98712" cy="435617"/>
            <a:chOff x="2590800" y="2272159"/>
            <a:chExt cx="98712" cy="435617"/>
          </a:xfrm>
        </p:grpSpPr>
        <p:cxnSp>
          <p:nvCxnSpPr>
            <p:cNvPr id="14" name="Straight Connector 13"/>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6" name="Group 15"/>
          <p:cNvGrpSpPr/>
          <p:nvPr/>
        </p:nvGrpSpPr>
        <p:grpSpPr>
          <a:xfrm>
            <a:off x="2512869" y="2286922"/>
            <a:ext cx="98712" cy="435617"/>
            <a:chOff x="2590800" y="2272159"/>
            <a:chExt cx="98712" cy="435617"/>
          </a:xfrm>
        </p:grpSpPr>
        <p:cxnSp>
          <p:nvCxnSpPr>
            <p:cNvPr id="19" name="Straight Connector 18"/>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1" name="Group 20"/>
          <p:cNvGrpSpPr/>
          <p:nvPr/>
        </p:nvGrpSpPr>
        <p:grpSpPr>
          <a:xfrm>
            <a:off x="3274002" y="4285919"/>
            <a:ext cx="98712" cy="435617"/>
            <a:chOff x="2590800" y="2272159"/>
            <a:chExt cx="98712" cy="435617"/>
          </a:xfrm>
        </p:grpSpPr>
        <p:cxnSp>
          <p:nvCxnSpPr>
            <p:cNvPr id="22" name="Straight Connector 21"/>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pic>
        <p:nvPicPr>
          <p:cNvPr id="2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664" y="2446533"/>
            <a:ext cx="527050" cy="21617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TextBox 24"/>
          <p:cNvSpPr txBox="1"/>
          <p:nvPr/>
        </p:nvSpPr>
        <p:spPr>
          <a:xfrm>
            <a:off x="-33811" y="570299"/>
            <a:ext cx="381000" cy="461544"/>
          </a:xfrm>
          <a:prstGeom prst="rect">
            <a:avLst/>
          </a:prstGeom>
          <a:noFill/>
        </p:spPr>
        <p:txBody>
          <a:bodyPr wrap="square" lIns="91317" tIns="45660" rIns="91317" bIns="45660" rtlCol="0">
            <a:spAutoFit/>
          </a:bodyPr>
          <a:lstStyle/>
          <a:p>
            <a:pPr algn="ctr"/>
            <a:r>
              <a:rPr lang="en-US" sz="2400" b="1">
                <a:latin typeface="Arial" pitchFamily="34" charset="0"/>
                <a:ea typeface="Arial-Rounded" pitchFamily="34" charset="0"/>
                <a:cs typeface="Arial" pitchFamily="34" charset="0"/>
              </a:rPr>
              <a:t>1</a:t>
            </a:r>
          </a:p>
        </p:txBody>
      </p:sp>
      <p:sp>
        <p:nvSpPr>
          <p:cNvPr id="26" name="TextBox 25"/>
          <p:cNvSpPr txBox="1"/>
          <p:nvPr/>
        </p:nvSpPr>
        <p:spPr>
          <a:xfrm>
            <a:off x="-43047" y="1805406"/>
            <a:ext cx="381000" cy="461544"/>
          </a:xfrm>
          <a:prstGeom prst="rect">
            <a:avLst/>
          </a:prstGeom>
          <a:noFill/>
        </p:spPr>
        <p:txBody>
          <a:bodyPr wrap="square" lIns="91317" tIns="45660" rIns="91317" bIns="45660" rtlCol="0">
            <a:spAutoFit/>
          </a:bodyPr>
          <a:lstStyle/>
          <a:p>
            <a:pPr algn="ctr"/>
            <a:r>
              <a:rPr lang="en-US" sz="2400" b="1">
                <a:latin typeface="Arial" pitchFamily="34" charset="0"/>
                <a:ea typeface="Arial-Rounded" pitchFamily="34" charset="0"/>
                <a:cs typeface="Arial" pitchFamily="34" charset="0"/>
              </a:rPr>
              <a:t>2</a:t>
            </a:r>
          </a:p>
        </p:txBody>
      </p:sp>
      <p:sp>
        <p:nvSpPr>
          <p:cNvPr id="27" name="TextBox 26"/>
          <p:cNvSpPr txBox="1"/>
          <p:nvPr/>
        </p:nvSpPr>
        <p:spPr>
          <a:xfrm>
            <a:off x="-45684" y="3455956"/>
            <a:ext cx="381000" cy="461544"/>
          </a:xfrm>
          <a:prstGeom prst="rect">
            <a:avLst/>
          </a:prstGeom>
          <a:noFill/>
        </p:spPr>
        <p:txBody>
          <a:bodyPr wrap="square" lIns="91317" tIns="45660" rIns="91317" bIns="45660" rtlCol="0">
            <a:spAutoFit/>
          </a:bodyPr>
          <a:lstStyle/>
          <a:p>
            <a:pPr algn="ctr"/>
            <a:r>
              <a:rPr lang="en-US" sz="2400" b="1">
                <a:latin typeface="Arial" pitchFamily="34" charset="0"/>
                <a:ea typeface="Arial-Rounded" pitchFamily="34" charset="0"/>
                <a:cs typeface="Arial" pitchFamily="34" charset="0"/>
              </a:rPr>
              <a:t>3</a:t>
            </a:r>
          </a:p>
        </p:txBody>
      </p:sp>
    </p:spTree>
    <p:extLst>
      <p:ext uri="{BB962C8B-B14F-4D97-AF65-F5344CB8AC3E}">
        <p14:creationId xmlns:p14="http://schemas.microsoft.com/office/powerpoint/2010/main" val="2616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4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5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381000" y="1657350"/>
            <a:ext cx="8744856" cy="1338707"/>
          </a:xfrm>
          <a:prstGeom prst="rect">
            <a:avLst/>
          </a:prstGeom>
          <a:noFill/>
        </p:spPr>
        <p:txBody>
          <a:bodyPr wrap="square" lIns="91317" tIns="45660" rIns="91317" bIns="45660" rtlCol="0">
            <a:spAutoFit/>
          </a:bodyPr>
          <a:lstStyle/>
          <a:p>
            <a:pPr algn="just"/>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Trong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khu</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rừng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nọ</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có</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một</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đàn</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dê</a:t>
            </a:r>
            <a:r>
              <a:rPr lang="en-US" sz="1900" dirty="0">
                <a:latin typeface="Arial" pitchFamily="34" charset="0"/>
                <a:ea typeface="Arial-Rounded" pitchFamily="34" charset="0"/>
                <a:cs typeface="Arial" pitchFamily="34" charset="0"/>
              </a:rPr>
              <a:t> con </a:t>
            </a:r>
            <a:r>
              <a:rPr lang="en-US" sz="1900" dirty="0" err="1">
                <a:latin typeface="Arial" pitchFamily="34" charset="0"/>
                <a:ea typeface="Arial-Rounded" pitchFamily="34" charset="0"/>
                <a:cs typeface="Arial" pitchFamily="34" charset="0"/>
              </a:rPr>
              <a:t>sống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cùng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Một</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hôm</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trước</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khi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kiếm</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cỏ</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dê</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dặn</a:t>
            </a:r>
            <a:r>
              <a:rPr lang="en-US" sz="1900" dirty="0">
                <a:latin typeface="Arial" pitchFamily="34" charset="0"/>
                <a:ea typeface="Arial-Rounded" pitchFamily="34" charset="0"/>
                <a:cs typeface="Arial" pitchFamily="34" charset="0"/>
              </a:rPr>
              <a:t> con:</a:t>
            </a:r>
          </a:p>
          <a:p>
            <a:pPr algn="just">
              <a:spcAft>
                <a:spcPts val="600"/>
              </a:spcAft>
            </a:pPr>
            <a:r>
              <a:rPr lang="en-US" sz="1900" dirty="0">
                <a:latin typeface="Arial" pitchFamily="34" charset="0"/>
                <a:ea typeface="Arial-Rounded" pitchFamily="34" charset="0"/>
                <a:cs typeface="Arial" pitchFamily="34" charset="0"/>
              </a:rPr>
              <a:t>      - Ai </a:t>
            </a:r>
            <a:r>
              <a:rPr lang="en-US" sz="1900" dirty="0" err="1">
                <a:latin typeface="Arial" pitchFamily="34" charset="0"/>
                <a:ea typeface="Arial-Rounded" pitchFamily="34" charset="0"/>
                <a:cs typeface="Arial" pitchFamily="34" charset="0"/>
              </a:rPr>
              <a:t>đến</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gọi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cửa</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các</a:t>
            </a:r>
            <a:r>
              <a:rPr lang="en-US" sz="1900" dirty="0">
                <a:latin typeface="Arial" pitchFamily="34" charset="0"/>
                <a:ea typeface="Arial-Rounded" pitchFamily="34" charset="0"/>
                <a:cs typeface="Arial" pitchFamily="34" charset="0"/>
              </a:rPr>
              <a:t> con </a:t>
            </a:r>
            <a:r>
              <a:rPr lang="en-US" sz="1900" dirty="0" err="1">
                <a:latin typeface="Arial" pitchFamily="34" charset="0"/>
                <a:ea typeface="Arial-Rounded" pitchFamily="34" charset="0"/>
                <a:cs typeface="Arial" pitchFamily="34" charset="0"/>
              </a:rPr>
              <a:t>đừng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mở</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nhé</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Chỉ</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mở</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cửa</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khi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nghe</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tiếng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a:t>
            </a:r>
          </a:p>
          <a:p>
            <a:pPr algn="r"/>
            <a:r>
              <a:rPr lang="en-US" sz="1900" dirty="0">
                <a:latin typeface="Arial" pitchFamily="34" charset="0"/>
                <a:ea typeface="Arial-Rounded" pitchFamily="34" charset="0"/>
                <a:cs typeface="Arial" pitchFamily="34" charset="0"/>
              </a:rPr>
              <a:t>				</a:t>
            </a:r>
          </a:p>
        </p:txBody>
      </p:sp>
      <p:pic>
        <p:nvPicPr>
          <p:cNvPr id="1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7475" y="1528021"/>
            <a:ext cx="527050" cy="1044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1504127" y="1340958"/>
            <a:ext cx="5947064" cy="461544"/>
          </a:xfrm>
          <a:prstGeom prst="rect">
            <a:avLst/>
          </a:prstGeom>
          <a:noFill/>
        </p:spPr>
        <p:txBody>
          <a:bodyPr wrap="square" lIns="91317" tIns="45660" rIns="91317" bIns="45660" rtlCol="0">
            <a:spAutoFit/>
          </a:bodyPr>
          <a:lstStyle/>
          <a:p>
            <a:pPr algn="ctr"/>
            <a:r>
              <a:rPr lang="en-US" sz="2400" b="1">
                <a:latin typeface="Arial" pitchFamily="34" charset="0"/>
                <a:ea typeface="Arial-Rounded" pitchFamily="34" charset="0"/>
                <a:cs typeface="Arial" pitchFamily="34" charset="0"/>
              </a:rPr>
              <a:t>Khi mẹ vắng nhà</a:t>
            </a:r>
          </a:p>
        </p:txBody>
      </p:sp>
      <p:sp>
        <p:nvSpPr>
          <p:cNvPr id="25" name="TextBox 24"/>
          <p:cNvSpPr txBox="1"/>
          <p:nvPr/>
        </p:nvSpPr>
        <p:spPr>
          <a:xfrm>
            <a:off x="-19957" y="1938269"/>
            <a:ext cx="381000" cy="461544"/>
          </a:xfrm>
          <a:prstGeom prst="rect">
            <a:avLst/>
          </a:prstGeom>
          <a:noFill/>
        </p:spPr>
        <p:txBody>
          <a:bodyPr wrap="square" lIns="91317" tIns="45660" rIns="91317" bIns="45660" rtlCol="0">
            <a:spAutoFit/>
          </a:bodyPr>
          <a:lstStyle/>
          <a:p>
            <a:pPr algn="ctr"/>
            <a:r>
              <a:rPr lang="en-US" sz="2400" b="1">
                <a:latin typeface="Arial" pitchFamily="34" charset="0"/>
                <a:ea typeface="Arial-Rounded" pitchFamily="34" charset="0"/>
                <a:cs typeface="Arial" pitchFamily="34" charset="0"/>
              </a:rPr>
              <a:t>1</a:t>
            </a:r>
          </a:p>
        </p:txBody>
      </p:sp>
    </p:spTree>
    <p:extLst>
      <p:ext uri="{BB962C8B-B14F-4D97-AF65-F5344CB8AC3E}">
        <p14:creationId xmlns:p14="http://schemas.microsoft.com/office/powerpoint/2010/main" val="8104294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399144" y="1704724"/>
            <a:ext cx="8744856" cy="1261763"/>
          </a:xfrm>
          <a:prstGeom prst="rect">
            <a:avLst/>
          </a:prstGeom>
          <a:noFill/>
        </p:spPr>
        <p:txBody>
          <a:bodyPr wrap="square" lIns="91317" tIns="45660" rIns="91317" bIns="45660" rtlCol="0">
            <a:spAutoFit/>
          </a:bodyPr>
          <a:lstStyle/>
          <a:p>
            <a:pPr algn="just"/>
            <a:r>
              <a:rPr lang="en-US" sz="1900" dirty="0" err="1">
                <a:latin typeface="Arial" pitchFamily="34" charset="0"/>
                <a:ea typeface="Arial-Rounded" pitchFamily="34" charset="0"/>
                <a:cs typeface="Arial" pitchFamily="34" charset="0"/>
              </a:rPr>
              <a:t>Một</a:t>
            </a:r>
            <a:r>
              <a:rPr lang="en-US" sz="1900" dirty="0">
                <a:latin typeface="Arial" pitchFamily="34" charset="0"/>
                <a:ea typeface="Arial-Rounded" pitchFamily="34" charset="0"/>
                <a:cs typeface="Arial" pitchFamily="34" charset="0"/>
              </a:rPr>
              <a:t> con </a:t>
            </a:r>
            <a:r>
              <a:rPr lang="en-US" sz="1900" dirty="0" err="1">
                <a:latin typeface="Arial" pitchFamily="34" charset="0"/>
                <a:ea typeface="Arial-Rounded" pitchFamily="34" charset="0"/>
                <a:cs typeface="Arial" pitchFamily="34" charset="0"/>
              </a:rPr>
              <a:t>sói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nấp</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gần</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đó</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Đợi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dê</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xa</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nó</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gõ</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cửa</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và</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giả</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giọng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dê</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a:t>
            </a:r>
          </a:p>
          <a:p>
            <a:pPr algn="just"/>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Nhớ</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lời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đàn</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dê</a:t>
            </a:r>
            <a:r>
              <a:rPr lang="en-US" sz="1900" dirty="0">
                <a:latin typeface="Arial" pitchFamily="34" charset="0"/>
                <a:ea typeface="Arial-Rounded" pitchFamily="34" charset="0"/>
                <a:cs typeface="Arial" pitchFamily="34" charset="0"/>
              </a:rPr>
              <a:t> con </a:t>
            </a:r>
            <a:r>
              <a:rPr lang="en-US" sz="1900" dirty="0" err="1">
                <a:latin typeface="Arial" pitchFamily="34" charset="0"/>
                <a:ea typeface="Arial-Rounded" pitchFamily="34" charset="0"/>
                <a:cs typeface="Arial" pitchFamily="34" charset="0"/>
              </a:rPr>
              <a:t>nói</a:t>
            </a:r>
            <a:r>
              <a:rPr lang="en-US" sz="1900" dirty="0">
                <a:latin typeface="Arial" pitchFamily="34" charset="0"/>
                <a:ea typeface="Arial-Rounded" pitchFamily="34" charset="0"/>
                <a:cs typeface="Arial" pitchFamily="34" charset="0"/>
              </a:rPr>
              <a:t>: </a:t>
            </a:r>
          </a:p>
          <a:p>
            <a:pPr algn="just"/>
            <a:r>
              <a:rPr lang="en-US" sz="1900" dirty="0">
                <a:latin typeface="Arial" pitchFamily="34" charset="0"/>
                <a:ea typeface="Arial-Rounded" pitchFamily="34" charset="0"/>
                <a:cs typeface="Arial" pitchFamily="34" charset="0"/>
              </a:rPr>
              <a:t>      - </a:t>
            </a:r>
            <a:r>
              <a:rPr lang="en-US" sz="1900" dirty="0" err="1">
                <a:latin typeface="Arial" pitchFamily="34" charset="0"/>
                <a:ea typeface="Arial-Rounded" pitchFamily="34" charset="0"/>
                <a:cs typeface="Arial" pitchFamily="34" charset="0"/>
              </a:rPr>
              <a:t>Không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phải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giọng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Không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mở</a:t>
            </a:r>
            <a:r>
              <a:rPr lang="en-US" sz="1900" dirty="0">
                <a:latin typeface="Arial" pitchFamily="34" charset="0"/>
                <a:ea typeface="Arial-Rounded" pitchFamily="34" charset="0"/>
                <a:cs typeface="Arial" pitchFamily="34" charset="0"/>
              </a:rPr>
              <a:t>.</a:t>
            </a:r>
          </a:p>
          <a:p>
            <a:pPr algn="just">
              <a:spcAft>
                <a:spcPts val="1200"/>
              </a:spcAft>
            </a:pP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Sói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đành</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bỏ</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đi</a:t>
            </a:r>
            <a:r>
              <a:rPr lang="en-US" sz="1900" dirty="0">
                <a:latin typeface="Arial" pitchFamily="34" charset="0"/>
                <a:ea typeface="Arial-Rounded" pitchFamily="34" charset="0"/>
                <a:cs typeface="Arial" pitchFamily="34" charset="0"/>
              </a:rPr>
              <a:t>.</a:t>
            </a:r>
          </a:p>
        </p:txBody>
      </p:sp>
      <p:pic>
        <p:nvPicPr>
          <p:cNvPr id="1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621" y="1428750"/>
            <a:ext cx="527050" cy="14348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TextBox 24"/>
          <p:cNvSpPr txBox="1"/>
          <p:nvPr/>
        </p:nvSpPr>
        <p:spPr>
          <a:xfrm>
            <a:off x="-33811" y="1941899"/>
            <a:ext cx="381000" cy="461544"/>
          </a:xfrm>
          <a:prstGeom prst="rect">
            <a:avLst/>
          </a:prstGeom>
          <a:noFill/>
        </p:spPr>
        <p:txBody>
          <a:bodyPr wrap="square" lIns="91317" tIns="45660" rIns="91317" bIns="45660" rtlCol="0">
            <a:spAutoFit/>
          </a:bodyPr>
          <a:lstStyle/>
          <a:p>
            <a:pPr algn="ctr"/>
            <a:r>
              <a:rPr lang="en-US" sz="2400" b="1" dirty="0">
                <a:latin typeface="Arial" pitchFamily="34" charset="0"/>
                <a:ea typeface="Arial-Rounded" pitchFamily="34" charset="0"/>
                <a:cs typeface="Arial" pitchFamily="34" charset="0"/>
              </a:rPr>
              <a:t>2</a:t>
            </a:r>
          </a:p>
        </p:txBody>
      </p:sp>
      <p:cxnSp>
        <p:nvCxnSpPr>
          <p:cNvPr id="3" name="Straight Connector 2">
            <a:extLst>
              <a:ext uri="{FF2B5EF4-FFF2-40B4-BE49-F238E27FC236}">
                <a16:creationId xmlns:a16="http://schemas.microsoft.com/office/drawing/2014/main" id="{5083EDD3-400E-48EE-9DA4-4F9146A9C587}"/>
              </a:ext>
            </a:extLst>
          </p:cNvPr>
          <p:cNvCxnSpPr/>
          <p:nvPr/>
        </p:nvCxnSpPr>
        <p:spPr>
          <a:xfrm>
            <a:off x="6477000" y="2038350"/>
            <a:ext cx="914400" cy="0"/>
          </a:xfrm>
          <a:prstGeom prst="line">
            <a:avLst/>
          </a:prstGeom>
          <a:ln w="12700">
            <a:solidFill>
              <a:srgbClr val="FF0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12467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85381"/>
            <a:ext cx="8229600" cy="857250"/>
          </a:xfrm>
        </p:spPr>
        <p:txBody>
          <a:bodyPr>
            <a:normAutofit/>
          </a:bodyPr>
          <a:lstStyle/>
          <a:p>
            <a:r>
              <a:rPr lang="en-US" sz="4000">
                <a:latin typeface="Arial" pitchFamily="34" charset="0"/>
                <a:cs typeface="Arial" pitchFamily="34" charset="0"/>
              </a:rPr>
              <a:t>Giải nghĩa từ khó:</a:t>
            </a:r>
          </a:p>
        </p:txBody>
      </p:sp>
      <p:sp>
        <p:nvSpPr>
          <p:cNvPr id="3" name="Title 1"/>
          <p:cNvSpPr txBox="1">
            <a:spLocks/>
          </p:cNvSpPr>
          <p:nvPr/>
        </p:nvSpPr>
        <p:spPr>
          <a:xfrm>
            <a:off x="228600" y="1657350"/>
            <a:ext cx="9144000" cy="857250"/>
          </a:xfrm>
          <a:prstGeom prst="rect">
            <a:avLst/>
          </a:prstGeom>
        </p:spPr>
        <p:txBody>
          <a:bodyPr vert="horz" lIns="91317" tIns="45660" rIns="91317" bIns="45660" rtlCol="0" anchor="ctr">
            <a:normAutofit fontScale="70000" lnSpcReduction="20000"/>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b="1" dirty="0" err="1">
                <a:solidFill>
                  <a:srgbClr val="FF0000"/>
                </a:solidFill>
                <a:latin typeface="Arial" pitchFamily="34" charset="0"/>
                <a:cs typeface="Arial" pitchFamily="34" charset="0"/>
              </a:rPr>
              <a:t>Giả</a:t>
            </a:r>
            <a:r>
              <a:rPr lang="en-US" b="1" dirty="0">
                <a:solidFill>
                  <a:srgbClr val="FF0000"/>
                </a:solidFill>
                <a:latin typeface="Arial" pitchFamily="34" charset="0"/>
                <a:cs typeface="Arial" pitchFamily="34" charset="0"/>
              </a:rPr>
              <a:t> </a:t>
            </a:r>
            <a:r>
              <a:rPr lang="en-US" b="1" dirty="0" err="1">
                <a:solidFill>
                  <a:srgbClr val="FF0000"/>
                </a:solidFill>
                <a:latin typeface="Arial" pitchFamily="34" charset="0"/>
                <a:cs typeface="Arial" pitchFamily="34" charset="0"/>
              </a:rPr>
              <a:t>giọng</a:t>
            </a:r>
            <a:r>
              <a:rPr lang="en-US" b="1" dirty="0">
                <a:latin typeface="Arial" pitchFamily="34" charset="0"/>
                <a:cs typeface="Arial" pitchFamily="34" charset="0"/>
              </a:rPr>
              <a:t>:</a:t>
            </a:r>
            <a:r>
              <a:rPr lang="en-US" b="1" dirty="0">
                <a:solidFill>
                  <a:srgbClr val="FF0000"/>
                </a:solidFill>
                <a:latin typeface="Arial" pitchFamily="34" charset="0"/>
                <a:cs typeface="Arial" pitchFamily="34" charset="0"/>
              </a:rPr>
              <a:t> </a:t>
            </a:r>
            <a:r>
              <a:rPr lang="en-US" dirty="0" err="1">
                <a:latin typeface="Arial" pitchFamily="34" charset="0"/>
                <a:cs typeface="Arial" pitchFamily="34" charset="0"/>
              </a:rPr>
              <a:t>cố</a:t>
            </a:r>
            <a:r>
              <a:rPr lang="en-US" dirty="0">
                <a:latin typeface="Arial" pitchFamily="34" charset="0"/>
                <a:cs typeface="Arial" pitchFamily="34" charset="0"/>
              </a:rPr>
              <a:t> ý </a:t>
            </a:r>
            <a:r>
              <a:rPr lang="en-US" dirty="0" err="1">
                <a:latin typeface="Arial" pitchFamily="34" charset="0"/>
                <a:cs typeface="Arial" pitchFamily="34" charset="0"/>
              </a:rPr>
              <a:t>nói</a:t>
            </a:r>
            <a:r>
              <a:rPr lang="en-US" dirty="0">
                <a:latin typeface="Arial" pitchFamily="34" charset="0"/>
                <a:cs typeface="Arial" pitchFamily="34" charset="0"/>
              </a:rPr>
              <a:t> </a:t>
            </a:r>
            <a:r>
              <a:rPr lang="en-US" dirty="0" err="1">
                <a:latin typeface="Arial" pitchFamily="34" charset="0"/>
                <a:cs typeface="Arial" pitchFamily="34" charset="0"/>
              </a:rPr>
              <a:t>giống</a:t>
            </a:r>
            <a:r>
              <a:rPr lang="en-US" dirty="0">
                <a:latin typeface="Arial" pitchFamily="34" charset="0"/>
                <a:cs typeface="Arial" pitchFamily="34" charset="0"/>
              </a:rPr>
              <a:t> </a:t>
            </a:r>
            <a:r>
              <a:rPr lang="en-US" dirty="0" err="1">
                <a:latin typeface="Arial" pitchFamily="34" charset="0"/>
                <a:cs typeface="Arial" pitchFamily="34" charset="0"/>
              </a:rPr>
              <a:t>tiếng</a:t>
            </a:r>
            <a:r>
              <a:rPr lang="en-US" dirty="0">
                <a:latin typeface="Arial" pitchFamily="34" charset="0"/>
                <a:cs typeface="Arial" pitchFamily="34" charset="0"/>
              </a:rPr>
              <a:t> </a:t>
            </a:r>
            <a:r>
              <a:rPr lang="en-US" dirty="0" err="1">
                <a:latin typeface="Arial" pitchFamily="34" charset="0"/>
                <a:cs typeface="Arial" pitchFamily="34" charset="0"/>
              </a:rPr>
              <a:t>của</a:t>
            </a:r>
            <a:r>
              <a:rPr lang="en-US" dirty="0">
                <a:latin typeface="Arial" pitchFamily="34" charset="0"/>
                <a:cs typeface="Arial" pitchFamily="34" charset="0"/>
              </a:rPr>
              <a:t> </a:t>
            </a:r>
            <a:r>
              <a:rPr lang="en-US" dirty="0" err="1">
                <a:latin typeface="Arial" pitchFamily="34" charset="0"/>
                <a:cs typeface="Arial" pitchFamily="34" charset="0"/>
              </a:rPr>
              <a:t>người</a:t>
            </a:r>
            <a:r>
              <a:rPr lang="en-US" dirty="0">
                <a:latin typeface="Arial" pitchFamily="34" charset="0"/>
                <a:cs typeface="Arial" pitchFamily="34" charset="0"/>
              </a:rPr>
              <a:t> </a:t>
            </a:r>
            <a:r>
              <a:rPr lang="en-US" dirty="0" err="1">
                <a:latin typeface="Arial" pitchFamily="34" charset="0"/>
                <a:cs typeface="Arial" pitchFamily="34" charset="0"/>
              </a:rPr>
              <a:t>khác</a:t>
            </a:r>
            <a:r>
              <a:rPr lang="en-US" dirty="0">
                <a:latin typeface="Arial" pitchFamily="34" charset="0"/>
                <a:cs typeface="Arial" pitchFamily="34" charset="0"/>
              </a:rPr>
              <a:t>.</a:t>
            </a:r>
          </a:p>
        </p:txBody>
      </p:sp>
    </p:spTree>
    <p:extLst>
      <p:ext uri="{BB962C8B-B14F-4D97-AF65-F5344CB8AC3E}">
        <p14:creationId xmlns:p14="http://schemas.microsoft.com/office/powerpoint/2010/main" val="5023848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417225" y="1502287"/>
            <a:ext cx="8744856" cy="2138926"/>
          </a:xfrm>
          <a:prstGeom prst="rect">
            <a:avLst/>
          </a:prstGeom>
          <a:noFill/>
        </p:spPr>
        <p:txBody>
          <a:bodyPr wrap="square" lIns="91317" tIns="45660" rIns="91317" bIns="45660" rtlCol="0">
            <a:spAutoFit/>
          </a:bodyPr>
          <a:lstStyle/>
          <a:p>
            <a:pPr algn="just"/>
            <a:r>
              <a:rPr lang="en-US" sz="1900" dirty="0" err="1">
                <a:latin typeface="Arial" pitchFamily="34" charset="0"/>
                <a:ea typeface="Arial-Rounded" pitchFamily="34" charset="0"/>
                <a:cs typeface="Arial" pitchFamily="34" charset="0"/>
              </a:rPr>
              <a:t>Một</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lúc</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sau</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dê</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về</a:t>
            </a:r>
            <a:r>
              <a:rPr lang="en-US" sz="1900" dirty="0">
                <a:latin typeface="Arial" pitchFamily="34" charset="0"/>
                <a:ea typeface="Arial-Rounded" pitchFamily="34" charset="0"/>
                <a:cs typeface="Arial" pitchFamily="34" charset="0"/>
              </a:rPr>
              <a:t>. Nghe </a:t>
            </a:r>
            <a:r>
              <a:rPr lang="en-US" sz="1900" dirty="0" err="1">
                <a:latin typeface="Arial" pitchFamily="34" charset="0"/>
                <a:ea typeface="Arial-Rounded" pitchFamily="34" charset="0"/>
                <a:cs typeface="Arial" pitchFamily="34" charset="0"/>
              </a:rPr>
              <a:t>đúng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tiếng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đàn</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dê</a:t>
            </a:r>
            <a:r>
              <a:rPr lang="en-US" sz="1900" dirty="0">
                <a:latin typeface="Arial" pitchFamily="34" charset="0"/>
                <a:ea typeface="Arial-Rounded" pitchFamily="34" charset="0"/>
                <a:cs typeface="Arial" pitchFamily="34" charset="0"/>
              </a:rPr>
              <a:t> con ra </a:t>
            </a:r>
            <a:r>
              <a:rPr lang="en-US" sz="1900" dirty="0" err="1">
                <a:latin typeface="Arial" pitchFamily="34" charset="0"/>
                <a:ea typeface="Arial-Rounded" pitchFamily="34" charset="0"/>
                <a:cs typeface="Arial" pitchFamily="34" charset="0"/>
              </a:rPr>
              <a:t>mở</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cửa</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và</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tíu</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tít</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khoe</a:t>
            </a:r>
            <a:r>
              <a:rPr lang="en-US" sz="1900" dirty="0">
                <a:latin typeface="Arial" pitchFamily="34" charset="0"/>
                <a:ea typeface="Arial-Rounded" pitchFamily="34" charset="0"/>
                <a:cs typeface="Arial" pitchFamily="34" charset="0"/>
              </a:rPr>
              <a:t>:</a:t>
            </a:r>
          </a:p>
          <a:p>
            <a:pPr algn="just"/>
            <a:r>
              <a:rPr lang="en-US" sz="1900" dirty="0">
                <a:latin typeface="Arial" pitchFamily="34" charset="0"/>
                <a:ea typeface="Arial-Rounded" pitchFamily="34" charset="0"/>
                <a:cs typeface="Arial" pitchFamily="34" charset="0"/>
              </a:rPr>
              <a:t>      - </a:t>
            </a:r>
            <a:r>
              <a:rPr lang="en-US" sz="1900" dirty="0" err="1">
                <a:latin typeface="Arial" pitchFamily="34" charset="0"/>
                <a:ea typeface="Arial-Rounded" pitchFamily="34" charset="0"/>
                <a:cs typeface="Arial" pitchFamily="34" charset="0"/>
              </a:rPr>
              <a:t>Lúc</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vắng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có</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tiếng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gọi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cửa</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nhưng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không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phải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giọng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của</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nên</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chúng</a:t>
            </a:r>
            <a:r>
              <a:rPr lang="en-US" sz="1900" dirty="0">
                <a:latin typeface="Arial" pitchFamily="34" charset="0"/>
                <a:ea typeface="Arial-Rounded" pitchFamily="34" charset="0"/>
                <a:cs typeface="Arial" pitchFamily="34" charset="0"/>
              </a:rPr>
              <a:t> con </a:t>
            </a:r>
            <a:r>
              <a:rPr lang="en-US" sz="1900" dirty="0" err="1">
                <a:latin typeface="Arial" pitchFamily="34" charset="0"/>
                <a:ea typeface="Arial-Rounded" pitchFamily="34" charset="0"/>
                <a:cs typeface="Arial" pitchFamily="34" charset="0"/>
              </a:rPr>
              <a:t>không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mở</a:t>
            </a:r>
            <a:r>
              <a:rPr lang="en-US" sz="1900" dirty="0">
                <a:latin typeface="Arial" pitchFamily="34" charset="0"/>
                <a:ea typeface="Arial-Rounded" pitchFamily="34" charset="0"/>
                <a:cs typeface="Arial" pitchFamily="34" charset="0"/>
              </a:rPr>
              <a:t>.</a:t>
            </a:r>
          </a:p>
          <a:p>
            <a:pPr algn="just"/>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Dê</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xoa</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đầu</a:t>
            </a:r>
            <a:r>
              <a:rPr lang="en-US" sz="1900" dirty="0">
                <a:latin typeface="Arial" pitchFamily="34" charset="0"/>
                <a:ea typeface="Arial-Rounded" pitchFamily="34" charset="0"/>
                <a:cs typeface="Arial" pitchFamily="34" charset="0"/>
              </a:rPr>
              <a:t> con:</a:t>
            </a:r>
          </a:p>
          <a:p>
            <a:pPr algn="just"/>
            <a:r>
              <a:rPr lang="en-US" sz="1900" dirty="0">
                <a:latin typeface="Arial" pitchFamily="34" charset="0"/>
                <a:ea typeface="Arial-Rounded" pitchFamily="34" charset="0"/>
                <a:cs typeface="Arial" pitchFamily="34" charset="0"/>
              </a:rPr>
              <a:t>      - </a:t>
            </a:r>
            <a:r>
              <a:rPr lang="en-US" sz="1900" dirty="0" err="1">
                <a:latin typeface="Arial" pitchFamily="34" charset="0"/>
                <a:ea typeface="Arial-Rounded" pitchFamily="34" charset="0"/>
                <a:cs typeface="Arial" pitchFamily="34" charset="0"/>
              </a:rPr>
              <a:t>Các</a:t>
            </a:r>
            <a:r>
              <a:rPr lang="en-US" sz="1900" dirty="0">
                <a:latin typeface="Arial" pitchFamily="34" charset="0"/>
                <a:ea typeface="Arial-Rounded" pitchFamily="34" charset="0"/>
                <a:cs typeface="Arial" pitchFamily="34" charset="0"/>
              </a:rPr>
              <a:t> con </a:t>
            </a:r>
            <a:r>
              <a:rPr lang="en-US" sz="1900" dirty="0" err="1">
                <a:latin typeface="Arial" pitchFamily="34" charset="0"/>
                <a:ea typeface="Arial-Rounded" pitchFamily="34" charset="0"/>
                <a:cs typeface="Arial" pitchFamily="34" charset="0"/>
              </a:rPr>
              <a:t>ngoan</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lắm</a:t>
            </a:r>
            <a:r>
              <a:rPr lang="en-US" sz="1900" dirty="0">
                <a:latin typeface="Arial" pitchFamily="34" charset="0"/>
                <a:ea typeface="Arial-Rounded" pitchFamily="34" charset="0"/>
                <a:cs typeface="Arial" pitchFamily="34" charset="0"/>
              </a:rPr>
              <a:t>!</a:t>
            </a:r>
          </a:p>
          <a:p>
            <a:pPr algn="r"/>
            <a:r>
              <a:rPr lang="en-US" sz="1900" dirty="0">
                <a:latin typeface="Arial" pitchFamily="34" charset="0"/>
                <a:ea typeface="Arial-Rounded" pitchFamily="34" charset="0"/>
                <a:cs typeface="Arial" pitchFamily="34" charset="0"/>
              </a:rPr>
              <a:t>				 (Theo </a:t>
            </a:r>
            <a:r>
              <a:rPr lang="en-US" sz="1900" i="1" dirty="0" err="1">
                <a:latin typeface="Arial" pitchFamily="34" charset="0"/>
                <a:ea typeface="Arial-Rounded" pitchFamily="34" charset="0"/>
                <a:cs typeface="Arial" pitchFamily="34" charset="0"/>
              </a:rPr>
              <a:t>Truyện</a:t>
            </a:r>
            <a:r>
              <a:rPr lang="en-US" sz="1900" i="1" dirty="0">
                <a:latin typeface="Arial" pitchFamily="34" charset="0"/>
                <a:ea typeface="Arial-Rounded" pitchFamily="34" charset="0"/>
                <a:cs typeface="Arial" pitchFamily="34" charset="0"/>
              </a:rPr>
              <a:t> </a:t>
            </a:r>
            <a:r>
              <a:rPr lang="en-US" sz="1900" i="1" dirty="0" err="1">
                <a:latin typeface="Arial" pitchFamily="34" charset="0"/>
                <a:ea typeface="Arial-Rounded" pitchFamily="34" charset="0"/>
                <a:cs typeface="Arial" pitchFamily="34" charset="0"/>
              </a:rPr>
              <a:t>cổ</a:t>
            </a:r>
            <a:r>
              <a:rPr lang="en-US" sz="1900" i="1" dirty="0">
                <a:latin typeface="Arial" pitchFamily="34" charset="0"/>
                <a:ea typeface="Arial-Rounded" pitchFamily="34" charset="0"/>
                <a:cs typeface="Arial" pitchFamily="34" charset="0"/>
              </a:rPr>
              <a:t> Grim</a:t>
            </a:r>
            <a:r>
              <a:rPr lang="en-US" sz="1900" dirty="0">
                <a:latin typeface="Arial" pitchFamily="34" charset="0"/>
                <a:ea typeface="Arial-Rounded" pitchFamily="34" charset="0"/>
                <a:cs typeface="Arial" pitchFamily="34" charset="0"/>
              </a:rPr>
              <a:t>)</a:t>
            </a:r>
          </a:p>
        </p:txBody>
      </p:sp>
      <p:pic>
        <p:nvPicPr>
          <p:cNvPr id="2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273" y="1140532"/>
            <a:ext cx="527050" cy="21617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TextBox 26"/>
          <p:cNvSpPr txBox="1"/>
          <p:nvPr/>
        </p:nvSpPr>
        <p:spPr>
          <a:xfrm>
            <a:off x="-68630" y="2221394"/>
            <a:ext cx="381000" cy="461544"/>
          </a:xfrm>
          <a:prstGeom prst="rect">
            <a:avLst/>
          </a:prstGeom>
          <a:noFill/>
        </p:spPr>
        <p:txBody>
          <a:bodyPr wrap="square" lIns="91317" tIns="45660" rIns="91317" bIns="45660" rtlCol="0">
            <a:spAutoFit/>
          </a:bodyPr>
          <a:lstStyle/>
          <a:p>
            <a:pPr algn="ctr"/>
            <a:r>
              <a:rPr lang="en-US" sz="2400" b="1" dirty="0">
                <a:latin typeface="Arial" pitchFamily="34" charset="0"/>
                <a:ea typeface="Arial-Rounded" pitchFamily="34" charset="0"/>
                <a:cs typeface="Arial" pitchFamily="34" charset="0"/>
              </a:rPr>
              <a:t>3</a:t>
            </a:r>
          </a:p>
        </p:txBody>
      </p:sp>
      <p:cxnSp>
        <p:nvCxnSpPr>
          <p:cNvPr id="28" name="Straight Connector 27">
            <a:extLst>
              <a:ext uri="{FF2B5EF4-FFF2-40B4-BE49-F238E27FC236}">
                <a16:creationId xmlns:a16="http://schemas.microsoft.com/office/drawing/2014/main" id="{4D0BB478-83E5-4FCD-BB77-98196CE58A64}"/>
              </a:ext>
            </a:extLst>
          </p:cNvPr>
          <p:cNvCxnSpPr>
            <a:cxnSpLocks/>
          </p:cNvCxnSpPr>
          <p:nvPr/>
        </p:nvCxnSpPr>
        <p:spPr>
          <a:xfrm>
            <a:off x="8458200" y="1809750"/>
            <a:ext cx="703881" cy="0"/>
          </a:xfrm>
          <a:prstGeom prst="line">
            <a:avLst/>
          </a:prstGeom>
          <a:ln w="12700">
            <a:solidFill>
              <a:srgbClr val="FF0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490164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85381"/>
            <a:ext cx="8229600" cy="857250"/>
          </a:xfrm>
        </p:spPr>
        <p:txBody>
          <a:bodyPr>
            <a:normAutofit/>
          </a:bodyPr>
          <a:lstStyle/>
          <a:p>
            <a:r>
              <a:rPr lang="en-US" sz="4000">
                <a:latin typeface="Arial" pitchFamily="34" charset="0"/>
                <a:cs typeface="Arial" pitchFamily="34" charset="0"/>
              </a:rPr>
              <a:t>Giải nghĩa từ khó:</a:t>
            </a:r>
          </a:p>
        </p:txBody>
      </p:sp>
      <p:sp>
        <p:nvSpPr>
          <p:cNvPr id="6" name="Title 1"/>
          <p:cNvSpPr txBox="1">
            <a:spLocks/>
          </p:cNvSpPr>
          <p:nvPr/>
        </p:nvSpPr>
        <p:spPr>
          <a:xfrm>
            <a:off x="352586" y="1657350"/>
            <a:ext cx="8915400" cy="857250"/>
          </a:xfrm>
          <a:prstGeom prst="rect">
            <a:avLst/>
          </a:prstGeom>
        </p:spPr>
        <p:txBody>
          <a:bodyPr vert="horz" lIns="91317" tIns="45660" rIns="91317" bIns="45660" rtlCol="0" anchor="ctr">
            <a:normAutofit fontScale="70000" lnSpcReduction="20000"/>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b="1" dirty="0" err="1">
                <a:solidFill>
                  <a:srgbClr val="FF0000"/>
                </a:solidFill>
                <a:latin typeface="Arial" pitchFamily="34" charset="0"/>
                <a:cs typeface="Arial" pitchFamily="34" charset="0"/>
              </a:rPr>
              <a:t>Tíu</a:t>
            </a:r>
            <a:r>
              <a:rPr lang="en-US" b="1" dirty="0">
                <a:solidFill>
                  <a:srgbClr val="FF0000"/>
                </a:solidFill>
                <a:latin typeface="Arial" pitchFamily="34" charset="0"/>
                <a:cs typeface="Arial" pitchFamily="34" charset="0"/>
              </a:rPr>
              <a:t> </a:t>
            </a:r>
            <a:r>
              <a:rPr lang="en-US" b="1" dirty="0" err="1">
                <a:solidFill>
                  <a:srgbClr val="FF0000"/>
                </a:solidFill>
                <a:latin typeface="Arial" pitchFamily="34" charset="0"/>
                <a:cs typeface="Arial" pitchFamily="34" charset="0"/>
              </a:rPr>
              <a:t>tít</a:t>
            </a:r>
            <a:r>
              <a:rPr lang="en-US" b="1" dirty="0">
                <a:latin typeface="Arial" pitchFamily="34" charset="0"/>
                <a:cs typeface="Arial" pitchFamily="34" charset="0"/>
              </a:rPr>
              <a:t>:</a:t>
            </a:r>
            <a:r>
              <a:rPr lang="en-US" b="1" dirty="0">
                <a:solidFill>
                  <a:srgbClr val="FF0000"/>
                </a:solidFill>
                <a:latin typeface="Arial" pitchFamily="34" charset="0"/>
                <a:cs typeface="Arial" pitchFamily="34" charset="0"/>
              </a:rPr>
              <a:t> </a:t>
            </a:r>
            <a:r>
              <a:rPr lang="en-US" dirty="0" err="1">
                <a:latin typeface="Arial" pitchFamily="34" charset="0"/>
                <a:cs typeface="Arial" pitchFamily="34" charset="0"/>
              </a:rPr>
              <a:t>tả</a:t>
            </a:r>
            <a:r>
              <a:rPr lang="en-US" dirty="0">
                <a:latin typeface="Arial" pitchFamily="34" charset="0"/>
                <a:cs typeface="Arial" pitchFamily="34" charset="0"/>
              </a:rPr>
              <a:t> </a:t>
            </a:r>
            <a:r>
              <a:rPr lang="en-US" dirty="0" err="1">
                <a:latin typeface="Arial" pitchFamily="34" charset="0"/>
                <a:cs typeface="Arial" pitchFamily="34" charset="0"/>
              </a:rPr>
              <a:t>tiếng</a:t>
            </a:r>
            <a:r>
              <a:rPr lang="en-US" dirty="0">
                <a:latin typeface="Arial" pitchFamily="34" charset="0"/>
                <a:cs typeface="Arial" pitchFamily="34" charset="0"/>
              </a:rPr>
              <a:t> </a:t>
            </a:r>
            <a:r>
              <a:rPr lang="en-US" dirty="0" err="1">
                <a:latin typeface="Arial" pitchFamily="34" charset="0"/>
                <a:cs typeface="Arial" pitchFamily="34" charset="0"/>
              </a:rPr>
              <a:t>nói</a:t>
            </a:r>
            <a:r>
              <a:rPr lang="en-US" dirty="0">
                <a:latin typeface="Arial" pitchFamily="34" charset="0"/>
                <a:cs typeface="Arial" pitchFamily="34" charset="0"/>
              </a:rPr>
              <a:t> </a:t>
            </a:r>
            <a:r>
              <a:rPr lang="en-US" dirty="0" err="1">
                <a:latin typeface="Arial" pitchFamily="34" charset="0"/>
                <a:cs typeface="Arial" pitchFamily="34" charset="0"/>
              </a:rPr>
              <a:t>cười</a:t>
            </a:r>
            <a:r>
              <a:rPr lang="en-US" dirty="0">
                <a:latin typeface="Arial" pitchFamily="34" charset="0"/>
                <a:cs typeface="Arial" pitchFamily="34" charset="0"/>
              </a:rPr>
              <a:t> </a:t>
            </a:r>
            <a:r>
              <a:rPr lang="en-US" dirty="0" err="1">
                <a:latin typeface="Arial" pitchFamily="34" charset="0"/>
                <a:cs typeface="Arial" pitchFamily="34" charset="0"/>
              </a:rPr>
              <a:t>liên</a:t>
            </a:r>
            <a:r>
              <a:rPr lang="en-US" dirty="0">
                <a:latin typeface="Arial" pitchFamily="34" charset="0"/>
                <a:cs typeface="Arial" pitchFamily="34" charset="0"/>
              </a:rPr>
              <a:t> </a:t>
            </a:r>
            <a:r>
              <a:rPr lang="en-US" dirty="0" err="1">
                <a:latin typeface="Arial" pitchFamily="34" charset="0"/>
                <a:cs typeface="Arial" pitchFamily="34" charset="0"/>
              </a:rPr>
              <a:t>tiếp</a:t>
            </a:r>
            <a:r>
              <a:rPr lang="en-US" dirty="0">
                <a:latin typeface="Arial" pitchFamily="34" charset="0"/>
                <a:cs typeface="Arial" pitchFamily="34" charset="0"/>
              </a:rPr>
              <a:t> </a:t>
            </a:r>
            <a:r>
              <a:rPr lang="en-US" dirty="0" err="1">
                <a:latin typeface="Arial" pitchFamily="34" charset="0"/>
                <a:cs typeface="Arial" pitchFamily="34" charset="0"/>
              </a:rPr>
              <a:t>không</a:t>
            </a:r>
            <a:r>
              <a:rPr lang="en-US" dirty="0">
                <a:latin typeface="Arial" pitchFamily="34" charset="0"/>
                <a:cs typeface="Arial" pitchFamily="34" charset="0"/>
              </a:rPr>
              <a:t> </a:t>
            </a:r>
            <a:r>
              <a:rPr lang="en-US" dirty="0" err="1">
                <a:latin typeface="Arial" pitchFamily="34" charset="0"/>
                <a:cs typeface="Arial" pitchFamily="34" charset="0"/>
              </a:rPr>
              <a:t>ngừng</a:t>
            </a:r>
            <a:r>
              <a:rPr lang="en-US" dirty="0">
                <a:latin typeface="Arial" pitchFamily="34" charset="0"/>
                <a:cs typeface="Arial" pitchFamily="34" charset="0"/>
              </a:rPr>
              <a:t>.</a:t>
            </a:r>
          </a:p>
        </p:txBody>
      </p:sp>
    </p:spTree>
    <p:extLst>
      <p:ext uri="{BB962C8B-B14F-4D97-AF65-F5344CB8AC3E}">
        <p14:creationId xmlns:p14="http://schemas.microsoft.com/office/powerpoint/2010/main" val="42821113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63139" t="50000" b="10982"/>
          <a:stretch/>
        </p:blipFill>
        <p:spPr>
          <a:xfrm>
            <a:off x="5105400" y="3378344"/>
            <a:ext cx="1140280" cy="1593619"/>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499" y="158966"/>
            <a:ext cx="1450481" cy="2107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52166" y="419100"/>
            <a:ext cx="1189037"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077" y="3105150"/>
            <a:ext cx="1122363" cy="163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l="34364" t="30154" r="36413" b="28451"/>
          <a:stretch/>
        </p:blipFill>
        <p:spPr>
          <a:xfrm>
            <a:off x="7526482" y="3201785"/>
            <a:ext cx="904010" cy="1690688"/>
          </a:xfrm>
          <a:prstGeom prst="rect">
            <a:avLst/>
          </a:prstGeom>
        </p:spPr>
      </p:pic>
      <p:sp>
        <p:nvSpPr>
          <p:cNvPr id="3" name="Cloud 2"/>
          <p:cNvSpPr/>
          <p:nvPr/>
        </p:nvSpPr>
        <p:spPr>
          <a:xfrm>
            <a:off x="1371600" y="590550"/>
            <a:ext cx="6032965" cy="3124200"/>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latin typeface="Arial" pitchFamily="34" charset="0"/>
                <a:ea typeface="Arial-Rounded" pitchFamily="34" charset="0"/>
                <a:cs typeface="Arial" pitchFamily="34" charset="0"/>
              </a:rPr>
              <a:t>Ôn và khởi động</a:t>
            </a:r>
            <a:endParaRPr lang="en-US" sz="4000">
              <a:solidFill>
                <a:schemeClr val="tx1"/>
              </a:solidFill>
            </a:endParaRPr>
          </a:p>
        </p:txBody>
      </p:sp>
    </p:spTree>
    <p:extLst>
      <p:ext uri="{BB962C8B-B14F-4D97-AF65-F5344CB8AC3E}">
        <p14:creationId xmlns:p14="http://schemas.microsoft.com/office/powerpoint/2010/main" val="5343460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76200" y="4516515"/>
            <a:ext cx="6096000" cy="584666"/>
          </a:xfrm>
          <a:prstGeom prst="rect">
            <a:avLst/>
          </a:prstGeom>
          <a:solidFill>
            <a:srgbClr val="B9EDFF"/>
          </a:solidFill>
        </p:spPr>
        <p:txBody>
          <a:bodyPr wrap="square" lIns="91330" tIns="45666" rIns="91330" bIns="45666" rtlCol="0">
            <a:spAutoFit/>
          </a:bodyPr>
          <a:lstStyle/>
          <a:p>
            <a:pPr algn="ctr"/>
            <a:r>
              <a:rPr lang="en-US" sz="3200" dirty="0" err="1">
                <a:latin typeface="Arial" pitchFamily="34" charset="0"/>
                <a:ea typeface="Arial-Rounded" pitchFamily="34" charset="0"/>
                <a:cs typeface="Arial" pitchFamily="34" charset="0"/>
              </a:rPr>
              <a:t>Đọc</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toàn</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bài</a:t>
            </a:r>
            <a:endParaRPr lang="en-US" sz="3200" dirty="0">
              <a:latin typeface="Arial" pitchFamily="34" charset="0"/>
              <a:ea typeface="Arial-Rounded" pitchFamily="34" charset="0"/>
              <a:cs typeface="Arial" pitchFamily="34" charset="0"/>
            </a:endParaRPr>
          </a:p>
        </p:txBody>
      </p:sp>
      <p:sp>
        <p:nvSpPr>
          <p:cNvPr id="7" name="TextBox 6"/>
          <p:cNvSpPr txBox="1"/>
          <p:nvPr/>
        </p:nvSpPr>
        <p:spPr>
          <a:xfrm>
            <a:off x="1490273" y="89100"/>
            <a:ext cx="5947064" cy="461544"/>
          </a:xfrm>
          <a:prstGeom prst="rect">
            <a:avLst/>
          </a:prstGeom>
          <a:noFill/>
        </p:spPr>
        <p:txBody>
          <a:bodyPr wrap="square" lIns="91317" tIns="45660" rIns="91317" bIns="45660" rtlCol="0">
            <a:spAutoFit/>
          </a:bodyPr>
          <a:lstStyle/>
          <a:p>
            <a:pPr algn="ctr"/>
            <a:r>
              <a:rPr lang="en-US" sz="2400" b="1">
                <a:latin typeface="Arial" pitchFamily="34" charset="0"/>
                <a:ea typeface="Arial-Rounded" pitchFamily="34" charset="0"/>
                <a:cs typeface="Arial" pitchFamily="34" charset="0"/>
              </a:rPr>
              <a:t>Khi mẹ vắng nhà</a:t>
            </a:r>
          </a:p>
        </p:txBody>
      </p:sp>
      <p:sp>
        <p:nvSpPr>
          <p:cNvPr id="8" name="TextBox 7"/>
          <p:cNvSpPr txBox="1"/>
          <p:nvPr/>
        </p:nvSpPr>
        <p:spPr>
          <a:xfrm>
            <a:off x="71910" y="586926"/>
            <a:ext cx="8977746" cy="4185640"/>
          </a:xfrm>
          <a:prstGeom prst="rect">
            <a:avLst/>
          </a:prstGeom>
          <a:noFill/>
        </p:spPr>
        <p:txBody>
          <a:bodyPr wrap="square" lIns="91317" tIns="45660" rIns="91317" bIns="45660" rtlCol="0">
            <a:spAutoFit/>
          </a:bodyPr>
          <a:lstStyle/>
          <a:p>
            <a:pPr algn="just"/>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Trong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khu</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rừng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nọ</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có</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một</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đàn</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dê</a:t>
            </a:r>
            <a:r>
              <a:rPr lang="en-US" sz="1900" dirty="0">
                <a:latin typeface="Arial" pitchFamily="34" charset="0"/>
                <a:ea typeface="Arial-Rounded" pitchFamily="34" charset="0"/>
                <a:cs typeface="Arial" pitchFamily="34" charset="0"/>
              </a:rPr>
              <a:t> con </a:t>
            </a:r>
            <a:r>
              <a:rPr lang="en-US" sz="1900" dirty="0" err="1">
                <a:latin typeface="Arial" pitchFamily="34" charset="0"/>
                <a:ea typeface="Arial-Rounded" pitchFamily="34" charset="0"/>
                <a:cs typeface="Arial" pitchFamily="34" charset="0"/>
              </a:rPr>
              <a:t>sống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cùng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Một</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hôm</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trước</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khi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kiếm</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cỏ</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dê</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dặn</a:t>
            </a:r>
            <a:r>
              <a:rPr lang="en-US" sz="1900" dirty="0">
                <a:latin typeface="Arial" pitchFamily="34" charset="0"/>
                <a:ea typeface="Arial-Rounded" pitchFamily="34" charset="0"/>
                <a:cs typeface="Arial" pitchFamily="34" charset="0"/>
              </a:rPr>
              <a:t> con:</a:t>
            </a:r>
          </a:p>
          <a:p>
            <a:pPr algn="just"/>
            <a:r>
              <a:rPr lang="en-US" sz="1900" dirty="0">
                <a:latin typeface="Arial" pitchFamily="34" charset="0"/>
                <a:ea typeface="Arial-Rounded" pitchFamily="34" charset="0"/>
                <a:cs typeface="Arial" pitchFamily="34" charset="0"/>
              </a:rPr>
              <a:t>	- Ai </a:t>
            </a:r>
            <a:r>
              <a:rPr lang="en-US" sz="1900" dirty="0" err="1">
                <a:latin typeface="Arial" pitchFamily="34" charset="0"/>
                <a:ea typeface="Arial-Rounded" pitchFamily="34" charset="0"/>
                <a:cs typeface="Arial" pitchFamily="34" charset="0"/>
              </a:rPr>
              <a:t>đến</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gọi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cửa</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các</a:t>
            </a:r>
            <a:r>
              <a:rPr lang="en-US" sz="1900" dirty="0">
                <a:latin typeface="Arial" pitchFamily="34" charset="0"/>
                <a:ea typeface="Arial-Rounded" pitchFamily="34" charset="0"/>
                <a:cs typeface="Arial" pitchFamily="34" charset="0"/>
              </a:rPr>
              <a:t> con </a:t>
            </a:r>
            <a:r>
              <a:rPr lang="en-US" sz="1900" dirty="0" err="1">
                <a:latin typeface="Arial" pitchFamily="34" charset="0"/>
                <a:ea typeface="Arial-Rounded" pitchFamily="34" charset="0"/>
                <a:cs typeface="Arial" pitchFamily="34" charset="0"/>
              </a:rPr>
              <a:t>đừng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mở</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nhé</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Chỉ</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mở</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cửa</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khi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nghe</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tiếng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a:t>
            </a:r>
          </a:p>
          <a:p>
            <a:pPr algn="just"/>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Một</a:t>
            </a:r>
            <a:r>
              <a:rPr lang="en-US" sz="1900" dirty="0">
                <a:latin typeface="Arial" pitchFamily="34" charset="0"/>
                <a:ea typeface="Arial-Rounded" pitchFamily="34" charset="0"/>
                <a:cs typeface="Arial" pitchFamily="34" charset="0"/>
              </a:rPr>
              <a:t> con </a:t>
            </a:r>
            <a:r>
              <a:rPr lang="en-US" sz="1900" dirty="0" err="1">
                <a:latin typeface="Arial" pitchFamily="34" charset="0"/>
                <a:ea typeface="Arial-Rounded" pitchFamily="34" charset="0"/>
                <a:cs typeface="Arial" pitchFamily="34" charset="0"/>
              </a:rPr>
              <a:t>sói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nấp</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gần</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đó</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Đợi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dê</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xa</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nó</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gõ</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cửa</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và</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giả</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giọng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dê</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a:t>
            </a:r>
          </a:p>
          <a:p>
            <a:pPr algn="just"/>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Nhớ</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lời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đàn</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dê</a:t>
            </a:r>
            <a:r>
              <a:rPr lang="en-US" sz="1900" dirty="0">
                <a:latin typeface="Arial" pitchFamily="34" charset="0"/>
                <a:ea typeface="Arial-Rounded" pitchFamily="34" charset="0"/>
                <a:cs typeface="Arial" pitchFamily="34" charset="0"/>
              </a:rPr>
              <a:t> con </a:t>
            </a:r>
            <a:r>
              <a:rPr lang="en-US" sz="1900" dirty="0" err="1">
                <a:latin typeface="Arial" pitchFamily="34" charset="0"/>
                <a:ea typeface="Arial-Rounded" pitchFamily="34" charset="0"/>
                <a:cs typeface="Arial" pitchFamily="34" charset="0"/>
              </a:rPr>
              <a:t>nói</a:t>
            </a:r>
            <a:r>
              <a:rPr lang="en-US" sz="1900" dirty="0">
                <a:latin typeface="Arial" pitchFamily="34" charset="0"/>
                <a:ea typeface="Arial-Rounded" pitchFamily="34" charset="0"/>
                <a:cs typeface="Arial" pitchFamily="34" charset="0"/>
              </a:rPr>
              <a:t>: </a:t>
            </a:r>
          </a:p>
          <a:p>
            <a:pPr algn="just"/>
            <a:r>
              <a:rPr lang="en-US" sz="1900" dirty="0">
                <a:latin typeface="Arial" pitchFamily="34" charset="0"/>
                <a:ea typeface="Arial-Rounded" pitchFamily="34" charset="0"/>
                <a:cs typeface="Arial" pitchFamily="34" charset="0"/>
              </a:rPr>
              <a:t>	- </a:t>
            </a:r>
            <a:r>
              <a:rPr lang="en-US" sz="1900" dirty="0" err="1">
                <a:latin typeface="Arial" pitchFamily="34" charset="0"/>
                <a:ea typeface="Arial-Rounded" pitchFamily="34" charset="0"/>
                <a:cs typeface="Arial" pitchFamily="34" charset="0"/>
              </a:rPr>
              <a:t>Không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phải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giọng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Không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mở</a:t>
            </a:r>
            <a:r>
              <a:rPr lang="en-US" sz="1900" dirty="0">
                <a:latin typeface="Arial" pitchFamily="34" charset="0"/>
                <a:ea typeface="Arial-Rounded" pitchFamily="34" charset="0"/>
                <a:cs typeface="Arial" pitchFamily="34" charset="0"/>
              </a:rPr>
              <a:t>.</a:t>
            </a:r>
          </a:p>
          <a:p>
            <a:pPr algn="just"/>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Sói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đành</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bỏ</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đi</a:t>
            </a:r>
            <a:r>
              <a:rPr lang="en-US" sz="1900" dirty="0">
                <a:latin typeface="Arial" pitchFamily="34" charset="0"/>
                <a:ea typeface="Arial-Rounded" pitchFamily="34" charset="0"/>
                <a:cs typeface="Arial" pitchFamily="34" charset="0"/>
              </a:rPr>
              <a:t>.</a:t>
            </a:r>
          </a:p>
          <a:p>
            <a:pPr algn="just"/>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Một</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lúc</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sau</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dê</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về</a:t>
            </a:r>
            <a:r>
              <a:rPr lang="en-US" sz="1900" dirty="0">
                <a:latin typeface="Arial" pitchFamily="34" charset="0"/>
                <a:ea typeface="Arial-Rounded" pitchFamily="34" charset="0"/>
                <a:cs typeface="Arial" pitchFamily="34" charset="0"/>
              </a:rPr>
              <a:t>. Nghe </a:t>
            </a:r>
            <a:r>
              <a:rPr lang="en-US" sz="1900" dirty="0" err="1">
                <a:latin typeface="Arial" pitchFamily="34" charset="0"/>
                <a:ea typeface="Arial-Rounded" pitchFamily="34" charset="0"/>
                <a:cs typeface="Arial" pitchFamily="34" charset="0"/>
              </a:rPr>
              <a:t>đúng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tiếng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đàn</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dê</a:t>
            </a:r>
            <a:r>
              <a:rPr lang="en-US" sz="1900" dirty="0">
                <a:latin typeface="Arial" pitchFamily="34" charset="0"/>
                <a:ea typeface="Arial-Rounded" pitchFamily="34" charset="0"/>
                <a:cs typeface="Arial" pitchFamily="34" charset="0"/>
              </a:rPr>
              <a:t> con ra </a:t>
            </a:r>
            <a:r>
              <a:rPr lang="en-US" sz="1900" dirty="0" err="1">
                <a:latin typeface="Arial" pitchFamily="34" charset="0"/>
                <a:ea typeface="Arial-Rounded" pitchFamily="34" charset="0"/>
                <a:cs typeface="Arial" pitchFamily="34" charset="0"/>
              </a:rPr>
              <a:t>mở</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cửa</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và</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tíu</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tít</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khoe</a:t>
            </a:r>
            <a:r>
              <a:rPr lang="en-US" sz="1900" dirty="0">
                <a:latin typeface="Arial" pitchFamily="34" charset="0"/>
                <a:ea typeface="Arial-Rounded" pitchFamily="34" charset="0"/>
                <a:cs typeface="Arial" pitchFamily="34" charset="0"/>
              </a:rPr>
              <a:t>:</a:t>
            </a:r>
          </a:p>
          <a:p>
            <a:pPr algn="just"/>
            <a:r>
              <a:rPr lang="en-US" sz="1900" dirty="0">
                <a:latin typeface="Arial" pitchFamily="34" charset="0"/>
                <a:ea typeface="Arial-Rounded" pitchFamily="34" charset="0"/>
                <a:cs typeface="Arial" pitchFamily="34" charset="0"/>
              </a:rPr>
              <a:t>	- </a:t>
            </a:r>
            <a:r>
              <a:rPr lang="en-US" sz="1900" dirty="0" err="1">
                <a:latin typeface="Arial" pitchFamily="34" charset="0"/>
                <a:ea typeface="Arial-Rounded" pitchFamily="34" charset="0"/>
                <a:cs typeface="Arial" pitchFamily="34" charset="0"/>
              </a:rPr>
              <a:t>Lúc</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vắng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có</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tiếng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gọi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cửa</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nhưng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không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phải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giọng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của</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nên</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chúng</a:t>
            </a:r>
            <a:r>
              <a:rPr lang="en-US" sz="1900" dirty="0">
                <a:latin typeface="Arial" pitchFamily="34" charset="0"/>
                <a:ea typeface="Arial-Rounded" pitchFamily="34" charset="0"/>
                <a:cs typeface="Arial" pitchFamily="34" charset="0"/>
              </a:rPr>
              <a:t> con </a:t>
            </a:r>
            <a:r>
              <a:rPr lang="en-US" sz="1900" dirty="0" err="1">
                <a:latin typeface="Arial" pitchFamily="34" charset="0"/>
                <a:ea typeface="Arial-Rounded" pitchFamily="34" charset="0"/>
                <a:cs typeface="Arial" pitchFamily="34" charset="0"/>
              </a:rPr>
              <a:t>không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mở</a:t>
            </a:r>
            <a:r>
              <a:rPr lang="en-US" sz="1900" dirty="0">
                <a:latin typeface="Arial" pitchFamily="34" charset="0"/>
                <a:ea typeface="Arial-Rounded" pitchFamily="34" charset="0"/>
                <a:cs typeface="Arial" pitchFamily="34" charset="0"/>
              </a:rPr>
              <a:t>.</a:t>
            </a:r>
          </a:p>
          <a:p>
            <a:pPr algn="just"/>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Dê</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xoa</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đầu</a:t>
            </a:r>
            <a:r>
              <a:rPr lang="en-US" sz="1900" dirty="0">
                <a:latin typeface="Arial" pitchFamily="34" charset="0"/>
                <a:ea typeface="Arial-Rounded" pitchFamily="34" charset="0"/>
                <a:cs typeface="Arial" pitchFamily="34" charset="0"/>
              </a:rPr>
              <a:t> con:</a:t>
            </a:r>
          </a:p>
          <a:p>
            <a:pPr algn="just"/>
            <a:r>
              <a:rPr lang="en-US" sz="1900" dirty="0">
                <a:latin typeface="Arial" pitchFamily="34" charset="0"/>
                <a:ea typeface="Arial-Rounded" pitchFamily="34" charset="0"/>
                <a:cs typeface="Arial" pitchFamily="34" charset="0"/>
              </a:rPr>
              <a:t>	- </a:t>
            </a:r>
            <a:r>
              <a:rPr lang="en-US" sz="1900" dirty="0" err="1">
                <a:latin typeface="Arial" pitchFamily="34" charset="0"/>
                <a:ea typeface="Arial-Rounded" pitchFamily="34" charset="0"/>
                <a:cs typeface="Arial" pitchFamily="34" charset="0"/>
              </a:rPr>
              <a:t>Các</a:t>
            </a:r>
            <a:r>
              <a:rPr lang="en-US" sz="1900" dirty="0">
                <a:latin typeface="Arial" pitchFamily="34" charset="0"/>
                <a:ea typeface="Arial-Rounded" pitchFamily="34" charset="0"/>
                <a:cs typeface="Arial" pitchFamily="34" charset="0"/>
              </a:rPr>
              <a:t> con </a:t>
            </a:r>
            <a:r>
              <a:rPr lang="en-US" sz="1900" dirty="0" err="1">
                <a:latin typeface="Arial" pitchFamily="34" charset="0"/>
                <a:ea typeface="Arial-Rounded" pitchFamily="34" charset="0"/>
                <a:cs typeface="Arial" pitchFamily="34" charset="0"/>
              </a:rPr>
              <a:t>ngoan</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lắm</a:t>
            </a:r>
            <a:r>
              <a:rPr lang="en-US" sz="1900" dirty="0">
                <a:latin typeface="Arial" pitchFamily="34" charset="0"/>
                <a:ea typeface="Arial-Rounded" pitchFamily="34" charset="0"/>
                <a:cs typeface="Arial" pitchFamily="34" charset="0"/>
              </a:rPr>
              <a:t>!</a:t>
            </a:r>
          </a:p>
          <a:p>
            <a:pPr algn="r"/>
            <a:r>
              <a:rPr lang="en-US" sz="1900" dirty="0">
                <a:latin typeface="Arial" pitchFamily="34" charset="0"/>
                <a:ea typeface="Arial-Rounded" pitchFamily="34" charset="0"/>
                <a:cs typeface="Arial" pitchFamily="34" charset="0"/>
              </a:rPr>
              <a:t>				 (Theo </a:t>
            </a:r>
            <a:r>
              <a:rPr lang="en-US" sz="1900" i="1" dirty="0" err="1">
                <a:latin typeface="Arial" pitchFamily="34" charset="0"/>
                <a:ea typeface="Arial-Rounded" pitchFamily="34" charset="0"/>
                <a:cs typeface="Arial" pitchFamily="34" charset="0"/>
              </a:rPr>
              <a:t>Truyện</a:t>
            </a:r>
            <a:r>
              <a:rPr lang="en-US" sz="1900" i="1" dirty="0">
                <a:latin typeface="Arial" pitchFamily="34" charset="0"/>
                <a:ea typeface="Arial-Rounded" pitchFamily="34" charset="0"/>
                <a:cs typeface="Arial" pitchFamily="34" charset="0"/>
              </a:rPr>
              <a:t> </a:t>
            </a:r>
            <a:r>
              <a:rPr lang="en-US" sz="1900" i="1" dirty="0" err="1">
                <a:latin typeface="Arial" pitchFamily="34" charset="0"/>
                <a:ea typeface="Arial-Rounded" pitchFamily="34" charset="0"/>
                <a:cs typeface="Arial" pitchFamily="34" charset="0"/>
              </a:rPr>
              <a:t>cổ</a:t>
            </a:r>
            <a:r>
              <a:rPr lang="en-US" sz="1900" i="1" dirty="0">
                <a:latin typeface="Arial" pitchFamily="34" charset="0"/>
                <a:ea typeface="Arial-Rounded" pitchFamily="34" charset="0"/>
                <a:cs typeface="Arial" pitchFamily="34" charset="0"/>
              </a:rPr>
              <a:t> Grim</a:t>
            </a:r>
            <a:r>
              <a:rPr lang="en-US" sz="1900" dirty="0">
                <a:latin typeface="Arial" pitchFamily="34" charset="0"/>
                <a:ea typeface="Arial-Rounded" pitchFamily="34" charset="0"/>
                <a:cs typeface="Arial" pitchFamily="34" charset="0"/>
              </a:rPr>
              <a:t>)</a:t>
            </a:r>
          </a:p>
        </p:txBody>
      </p:sp>
    </p:spTree>
    <p:extLst>
      <p:ext uri="{BB962C8B-B14F-4D97-AF65-F5344CB8AC3E}">
        <p14:creationId xmlns:p14="http://schemas.microsoft.com/office/powerpoint/2010/main" val="3480743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92730" y="269313"/>
            <a:ext cx="3193470" cy="461544"/>
          </a:xfrm>
          <a:prstGeom prst="rect">
            <a:avLst/>
          </a:prstGeom>
          <a:noFill/>
        </p:spPr>
        <p:txBody>
          <a:bodyPr wrap="square" lIns="91317" tIns="45660" rIns="91317" bIns="45660" rtlCol="0">
            <a:spAutoFit/>
          </a:bodyPr>
          <a:lstStyle/>
          <a:p>
            <a:pPr algn="just"/>
            <a:r>
              <a:rPr lang="en-US" sz="2400" b="1">
                <a:latin typeface="Arial" pitchFamily="34" charset="0"/>
                <a:ea typeface="Arial-Rounded" pitchFamily="34" charset="0"/>
                <a:cs typeface="Arial" pitchFamily="34" charset="0"/>
              </a:rPr>
              <a:t>Trả lời câu hỏi</a:t>
            </a:r>
          </a:p>
        </p:txBody>
      </p:sp>
      <p:sp>
        <p:nvSpPr>
          <p:cNvPr id="2" name="Cloud 1"/>
          <p:cNvSpPr/>
          <p:nvPr/>
        </p:nvSpPr>
        <p:spPr>
          <a:xfrm>
            <a:off x="7170056" y="96688"/>
            <a:ext cx="1879600" cy="777766"/>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30" tIns="45666" rIns="91330" bIns="45666" rtlCol="0" anchor="ctr"/>
          <a:lstStyle/>
          <a:p>
            <a:pPr algn="ctr"/>
            <a:r>
              <a:rPr lang="en-US" sz="1600">
                <a:solidFill>
                  <a:schemeClr val="tx1"/>
                </a:solidFill>
                <a:latin typeface="Arial" pitchFamily="34" charset="0"/>
                <a:ea typeface="Arial-Rounded" pitchFamily="34" charset="0"/>
                <a:cs typeface="Arial" pitchFamily="34" charset="0"/>
              </a:rPr>
              <a:t>Đọc toàn bài</a:t>
            </a:r>
          </a:p>
        </p:txBody>
      </p:sp>
      <p:sp>
        <p:nvSpPr>
          <p:cNvPr id="8" name="Oval 7"/>
          <p:cNvSpPr/>
          <p:nvPr/>
        </p:nvSpPr>
        <p:spPr>
          <a:xfrm>
            <a:off x="-1371600" y="238635"/>
            <a:ext cx="609600" cy="6096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330" tIns="45666" rIns="91330" bIns="45666" rtlCol="0" anchor="ctr"/>
          <a:lstStyle/>
          <a:p>
            <a:pPr algn="ctr"/>
            <a:r>
              <a:rPr lang="en-US" sz="2800" b="1">
                <a:solidFill>
                  <a:schemeClr val="bg1"/>
                </a:solidFill>
                <a:latin typeface="Arial-Rounded" pitchFamily="34" charset="0"/>
                <a:ea typeface="Arial-Rounded" pitchFamily="34" charset="0"/>
                <a:cs typeface="Arial-Rounded" pitchFamily="34" charset="0"/>
              </a:rPr>
              <a:t>3</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80" y="168785"/>
            <a:ext cx="62865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1490273" y="435085"/>
            <a:ext cx="5947064" cy="461544"/>
          </a:xfrm>
          <a:prstGeom prst="rect">
            <a:avLst/>
          </a:prstGeom>
          <a:noFill/>
        </p:spPr>
        <p:txBody>
          <a:bodyPr wrap="square" lIns="91317" tIns="45660" rIns="91317" bIns="45660" rtlCol="0">
            <a:spAutoFit/>
          </a:bodyPr>
          <a:lstStyle/>
          <a:p>
            <a:pPr algn="ctr"/>
            <a:r>
              <a:rPr lang="en-US" sz="2400" b="1">
                <a:latin typeface="Arial" pitchFamily="34" charset="0"/>
                <a:ea typeface="Arial-Rounded" pitchFamily="34" charset="0"/>
                <a:cs typeface="Arial" pitchFamily="34" charset="0"/>
              </a:rPr>
              <a:t>Khi mẹ vắng nhà</a:t>
            </a:r>
          </a:p>
        </p:txBody>
      </p:sp>
      <p:sp>
        <p:nvSpPr>
          <p:cNvPr id="12" name="TextBox 11"/>
          <p:cNvSpPr txBox="1"/>
          <p:nvPr/>
        </p:nvSpPr>
        <p:spPr>
          <a:xfrm>
            <a:off x="71910" y="932911"/>
            <a:ext cx="8977746" cy="4185640"/>
          </a:xfrm>
          <a:prstGeom prst="rect">
            <a:avLst/>
          </a:prstGeom>
          <a:noFill/>
        </p:spPr>
        <p:txBody>
          <a:bodyPr wrap="square" lIns="91317" tIns="45660" rIns="91317" bIns="45660" rtlCol="0">
            <a:spAutoFit/>
          </a:bodyPr>
          <a:lstStyle/>
          <a:p>
            <a:pPr algn="just"/>
            <a:r>
              <a:rPr lang="en-US" sz="1900">
                <a:latin typeface="Arial" pitchFamily="34" charset="0"/>
                <a:ea typeface="Arial-Rounded" pitchFamily="34" charset="0"/>
                <a:cs typeface="Arial" pitchFamily="34" charset="0"/>
              </a:rPr>
              <a:t>	Trong khu rừng nọ có một đàn dê con sống cùng mẹ. Một hôm, trước khi đi kiếm cỏ, dê mẹ dặn con:</a:t>
            </a:r>
          </a:p>
          <a:p>
            <a:pPr algn="just"/>
            <a:r>
              <a:rPr lang="en-US" sz="1900">
                <a:latin typeface="Arial" pitchFamily="34" charset="0"/>
                <a:ea typeface="Arial-Rounded" pitchFamily="34" charset="0"/>
                <a:cs typeface="Arial" pitchFamily="34" charset="0"/>
              </a:rPr>
              <a:t>	- Ai đến gọi cửa, các con đừng mở nhé! Chỉ mở cửa khi nghe tiếng mẹ.</a:t>
            </a:r>
          </a:p>
          <a:p>
            <a:pPr algn="just"/>
            <a:r>
              <a:rPr lang="en-US" sz="1900">
                <a:latin typeface="Arial" pitchFamily="34" charset="0"/>
                <a:ea typeface="Arial-Rounded" pitchFamily="34" charset="0"/>
                <a:cs typeface="Arial" pitchFamily="34" charset="0"/>
              </a:rPr>
              <a:t>	Một con sói nấp gần đó. Đợi dê mẹ đi xa, nó gõ cửa và giả giọng dê mẹ.</a:t>
            </a:r>
          </a:p>
          <a:p>
            <a:pPr algn="just"/>
            <a:r>
              <a:rPr lang="en-US" sz="1900">
                <a:latin typeface="Arial" pitchFamily="34" charset="0"/>
                <a:ea typeface="Arial-Rounded" pitchFamily="34" charset="0"/>
                <a:cs typeface="Arial" pitchFamily="34" charset="0"/>
              </a:rPr>
              <a:t>	Nhớ lời mẹ, đàn dê con nói: </a:t>
            </a:r>
          </a:p>
          <a:p>
            <a:pPr algn="just"/>
            <a:r>
              <a:rPr lang="en-US" sz="1900">
                <a:latin typeface="Arial" pitchFamily="34" charset="0"/>
                <a:ea typeface="Arial-Rounded" pitchFamily="34" charset="0"/>
                <a:cs typeface="Arial" pitchFamily="34" charset="0"/>
              </a:rPr>
              <a:t>	- Không phải giọng mẹ. Không mở.</a:t>
            </a:r>
          </a:p>
          <a:p>
            <a:pPr algn="just"/>
            <a:r>
              <a:rPr lang="en-US" sz="1900">
                <a:latin typeface="Arial" pitchFamily="34" charset="0"/>
                <a:ea typeface="Arial-Rounded" pitchFamily="34" charset="0"/>
                <a:cs typeface="Arial" pitchFamily="34" charset="0"/>
              </a:rPr>
              <a:t>	Sói đành bỏ đi.</a:t>
            </a:r>
          </a:p>
          <a:p>
            <a:pPr algn="just"/>
            <a:r>
              <a:rPr lang="en-US" sz="1900">
                <a:latin typeface="Arial" pitchFamily="34" charset="0"/>
                <a:ea typeface="Arial-Rounded" pitchFamily="34" charset="0"/>
                <a:cs typeface="Arial" pitchFamily="34" charset="0"/>
              </a:rPr>
              <a:t>	Một lúc sau, dê mẹ về. Nghe đúng tiếng mẹ, đàn dê con ra mở cửa và tíu tít khoe:</a:t>
            </a:r>
          </a:p>
          <a:p>
            <a:pPr algn="just"/>
            <a:r>
              <a:rPr lang="en-US" sz="1900">
                <a:latin typeface="Arial" pitchFamily="34" charset="0"/>
                <a:ea typeface="Arial-Rounded" pitchFamily="34" charset="0"/>
                <a:cs typeface="Arial" pitchFamily="34" charset="0"/>
              </a:rPr>
              <a:t>	- Lúc mẹ đi vắng, có tiếng gọi cửa, nhưng không phải giọng của mẹ nên chúng con không mở.</a:t>
            </a:r>
          </a:p>
          <a:p>
            <a:pPr algn="just"/>
            <a:r>
              <a:rPr lang="en-US" sz="1900">
                <a:latin typeface="Arial" pitchFamily="34" charset="0"/>
                <a:ea typeface="Arial-Rounded" pitchFamily="34" charset="0"/>
                <a:cs typeface="Arial" pitchFamily="34" charset="0"/>
              </a:rPr>
              <a:t>	Dê mẹ xoa đầu con:</a:t>
            </a:r>
          </a:p>
          <a:p>
            <a:pPr algn="just"/>
            <a:r>
              <a:rPr lang="en-US" sz="1900">
                <a:latin typeface="Arial" pitchFamily="34" charset="0"/>
                <a:ea typeface="Arial-Rounded" pitchFamily="34" charset="0"/>
                <a:cs typeface="Arial" pitchFamily="34" charset="0"/>
              </a:rPr>
              <a:t>	- Các con ngoan lắm!</a:t>
            </a:r>
          </a:p>
          <a:p>
            <a:pPr algn="r"/>
            <a:r>
              <a:rPr lang="en-US" sz="1900">
                <a:latin typeface="Arial" pitchFamily="34" charset="0"/>
                <a:ea typeface="Arial-Rounded" pitchFamily="34" charset="0"/>
                <a:cs typeface="Arial" pitchFamily="34" charset="0"/>
              </a:rPr>
              <a:t>				 (Theo </a:t>
            </a:r>
            <a:r>
              <a:rPr lang="en-US" sz="1900" i="1">
                <a:latin typeface="Arial" pitchFamily="34" charset="0"/>
                <a:ea typeface="Arial-Rounded" pitchFamily="34" charset="0"/>
                <a:cs typeface="Arial" pitchFamily="34" charset="0"/>
              </a:rPr>
              <a:t>Truyện cổ Grim</a:t>
            </a:r>
            <a:r>
              <a:rPr lang="en-US" sz="1900">
                <a:latin typeface="Arial" pitchFamily="34" charset="0"/>
                <a:ea typeface="Arial-Rounded" pitchFamily="34" charset="0"/>
                <a:cs typeface="Arial" pitchFamily="34" charset="0"/>
              </a:rPr>
              <a:t>)</a:t>
            </a:r>
          </a:p>
        </p:txBody>
      </p:sp>
    </p:spTree>
    <p:extLst>
      <p:ext uri="{BB962C8B-B14F-4D97-AF65-F5344CB8AC3E}">
        <p14:creationId xmlns:p14="http://schemas.microsoft.com/office/powerpoint/2010/main" val="21827409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123950"/>
            <a:ext cx="8762999" cy="2554436"/>
          </a:xfrm>
          <a:prstGeom prst="rect">
            <a:avLst/>
          </a:prstGeom>
        </p:spPr>
        <p:txBody>
          <a:bodyPr wrap="square" lIns="91330" tIns="45666" rIns="91330" bIns="45666">
            <a:spAutoFit/>
          </a:bodyPr>
          <a:lstStyle/>
          <a:p>
            <a:pPr algn="just"/>
            <a:r>
              <a:rPr lang="en-US" sz="3200">
                <a:latin typeface="Arial" pitchFamily="34" charset="0"/>
                <a:ea typeface="Arial-Rounded" pitchFamily="34" charset="0"/>
                <a:cs typeface="Arial" pitchFamily="34" charset="0"/>
              </a:rPr>
              <a:t>	Trong khu rừng nọ có một đàn dê con sống cùng mẹ. Một hôm, trước khi đi kiếm cỏ, dê mẹ dặn con:</a:t>
            </a:r>
          </a:p>
          <a:p>
            <a:pPr algn="just">
              <a:spcAft>
                <a:spcPts val="600"/>
              </a:spcAft>
            </a:pPr>
            <a:r>
              <a:rPr lang="en-US" sz="3200">
                <a:latin typeface="Arial" pitchFamily="34" charset="0"/>
                <a:ea typeface="Arial-Rounded" pitchFamily="34" charset="0"/>
                <a:cs typeface="Arial" pitchFamily="34" charset="0"/>
              </a:rPr>
              <a:t>	- Ai đến gọi cửa, các con đừng mở nhé! Chỉ mở cửa khi nghe tiếng mẹ.</a:t>
            </a:r>
          </a:p>
        </p:txBody>
      </p:sp>
      <p:sp>
        <p:nvSpPr>
          <p:cNvPr id="5" name="TextBox 4"/>
          <p:cNvSpPr txBox="1"/>
          <p:nvPr/>
        </p:nvSpPr>
        <p:spPr>
          <a:xfrm>
            <a:off x="2895600" y="285750"/>
            <a:ext cx="3642531" cy="584666"/>
          </a:xfrm>
          <a:prstGeom prst="rect">
            <a:avLst/>
          </a:prstGeom>
          <a:solidFill>
            <a:srgbClr val="B9EDFF"/>
          </a:solidFill>
        </p:spPr>
        <p:txBody>
          <a:bodyPr wrap="square" lIns="91330" tIns="45666" rIns="91330" bIns="45666" rtlCol="0">
            <a:spAutoFit/>
          </a:bodyPr>
          <a:lstStyle/>
          <a:p>
            <a:pPr algn="ctr"/>
            <a:r>
              <a:rPr lang="en-US" sz="3200" b="1">
                <a:latin typeface="Arial" pitchFamily="34" charset="0"/>
                <a:ea typeface="Arial-Rounded" pitchFamily="34" charset="0"/>
                <a:cs typeface="Arial" pitchFamily="34" charset="0"/>
              </a:rPr>
              <a:t>Đọc đoạn 1:</a:t>
            </a:r>
          </a:p>
        </p:txBody>
      </p:sp>
      <p:sp>
        <p:nvSpPr>
          <p:cNvPr id="6" name="TextBox 5"/>
          <p:cNvSpPr txBox="1"/>
          <p:nvPr/>
        </p:nvSpPr>
        <p:spPr>
          <a:xfrm>
            <a:off x="0" y="4324350"/>
            <a:ext cx="9144000" cy="584666"/>
          </a:xfrm>
          <a:prstGeom prst="rect">
            <a:avLst/>
          </a:prstGeom>
          <a:solidFill>
            <a:srgbClr val="B9EDFF"/>
          </a:solidFill>
        </p:spPr>
        <p:txBody>
          <a:bodyPr wrap="square" lIns="91330" tIns="45666" rIns="91330" bIns="45666" rtlCol="0">
            <a:spAutoFit/>
          </a:bodyPr>
          <a:lstStyle/>
          <a:p>
            <a:pPr algn="ctr"/>
            <a:r>
              <a:rPr lang="en-US" sz="3200">
                <a:latin typeface="Arial" pitchFamily="34" charset="0"/>
                <a:ea typeface="Arial-Rounded" pitchFamily="34" charset="0"/>
                <a:cs typeface="Arial" pitchFamily="34" charset="0"/>
              </a:rPr>
              <a:t>Loài vật nào được nhắc đến trong đoạn trên?</a:t>
            </a:r>
          </a:p>
        </p:txBody>
      </p:sp>
      <p:sp>
        <p:nvSpPr>
          <p:cNvPr id="7" name="TextBox 6"/>
          <p:cNvSpPr txBox="1"/>
          <p:nvPr/>
        </p:nvSpPr>
        <p:spPr>
          <a:xfrm>
            <a:off x="0" y="4324181"/>
            <a:ext cx="9144000" cy="584666"/>
          </a:xfrm>
          <a:prstGeom prst="rect">
            <a:avLst/>
          </a:prstGeom>
          <a:solidFill>
            <a:srgbClr val="B9EDFF"/>
          </a:solidFill>
        </p:spPr>
        <p:txBody>
          <a:bodyPr wrap="square" lIns="91330" tIns="45666" rIns="91330" bIns="45666" rtlCol="0">
            <a:spAutoFit/>
          </a:bodyPr>
          <a:lstStyle/>
          <a:p>
            <a:pPr algn="ctr"/>
            <a:r>
              <a:rPr lang="vi-VN" sz="3200" dirty="0">
                <a:latin typeface="Arial" pitchFamily="34" charset="0"/>
                <a:ea typeface="Arial-Rounded" pitchFamily="34" charset="0"/>
                <a:cs typeface="Arial" pitchFamily="34" charset="0"/>
              </a:rPr>
              <a:t>Dê</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mẹ</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để</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đàn</a:t>
            </a:r>
            <a:r>
              <a:rPr lang="en-US" sz="3200" dirty="0">
                <a:latin typeface="Arial" pitchFamily="34" charset="0"/>
                <a:ea typeface="Arial-Rounded" pitchFamily="34" charset="0"/>
                <a:cs typeface="Arial" pitchFamily="34" charset="0"/>
              </a:rPr>
              <a:t> con ở </a:t>
            </a:r>
            <a:r>
              <a:rPr lang="en-US" sz="3200" dirty="0" err="1">
                <a:latin typeface="Arial" pitchFamily="34" charset="0"/>
                <a:ea typeface="Arial-Rounded" pitchFamily="34" charset="0"/>
                <a:cs typeface="Arial" pitchFamily="34" charset="0"/>
              </a:rPr>
              <a:t>nhà</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để</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đi</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đâu</a:t>
            </a:r>
            <a:r>
              <a:rPr lang="en-US" sz="3200" dirty="0">
                <a:latin typeface="Arial" pitchFamily="34" charset="0"/>
                <a:ea typeface="Arial-Rounded" pitchFamily="34" charset="0"/>
                <a:cs typeface="Arial" pitchFamily="34" charset="0"/>
              </a:rPr>
              <a:t>?</a:t>
            </a:r>
          </a:p>
        </p:txBody>
      </p:sp>
      <p:sp>
        <p:nvSpPr>
          <p:cNvPr id="8" name="TextBox 7"/>
          <p:cNvSpPr txBox="1"/>
          <p:nvPr/>
        </p:nvSpPr>
        <p:spPr>
          <a:xfrm>
            <a:off x="0" y="4344967"/>
            <a:ext cx="9144000" cy="584666"/>
          </a:xfrm>
          <a:prstGeom prst="rect">
            <a:avLst/>
          </a:prstGeom>
          <a:solidFill>
            <a:srgbClr val="B9EDFF"/>
          </a:solidFill>
        </p:spPr>
        <p:txBody>
          <a:bodyPr wrap="square" lIns="91330" tIns="45666" rIns="91330" bIns="45666" rtlCol="0">
            <a:spAutoFit/>
          </a:bodyPr>
          <a:lstStyle/>
          <a:p>
            <a:pPr algn="ctr"/>
            <a:r>
              <a:rPr lang="en-US" sz="3200" dirty="0" err="1">
                <a:latin typeface="Arial" pitchFamily="34" charset="0"/>
                <a:ea typeface="Arial-Rounded" pitchFamily="34" charset="0"/>
                <a:cs typeface="Arial" pitchFamily="34" charset="0"/>
              </a:rPr>
              <a:t>Dê</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mẹ</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dặn</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dê</a:t>
            </a:r>
            <a:r>
              <a:rPr lang="en-US" sz="3200" dirty="0">
                <a:latin typeface="Arial" pitchFamily="34" charset="0"/>
                <a:ea typeface="Arial-Rounded" pitchFamily="34" charset="0"/>
                <a:cs typeface="Arial" pitchFamily="34" charset="0"/>
              </a:rPr>
              <a:t> con </a:t>
            </a:r>
            <a:r>
              <a:rPr lang="en-US" sz="3200" dirty="0" err="1">
                <a:latin typeface="Arial" pitchFamily="34" charset="0"/>
                <a:ea typeface="Arial-Rounded" pitchFamily="34" charset="0"/>
                <a:cs typeface="Arial" pitchFamily="34" charset="0"/>
              </a:rPr>
              <a:t>chỉ</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được</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mở</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cửa</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khi</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nào</a:t>
            </a:r>
            <a:r>
              <a:rPr lang="en-US" sz="3200" dirty="0">
                <a:latin typeface="Arial" pitchFamily="34" charset="0"/>
                <a:ea typeface="Arial-Rounded" pitchFamily="34" charset="0"/>
                <a:cs typeface="Arial" pitchFamily="34" charset="0"/>
              </a:rPr>
              <a:t>?</a:t>
            </a:r>
          </a:p>
        </p:txBody>
      </p:sp>
    </p:spTree>
    <p:extLst>
      <p:ext uri="{BB962C8B-B14F-4D97-AF65-F5344CB8AC3E}">
        <p14:creationId xmlns:p14="http://schemas.microsoft.com/office/powerpoint/2010/main" val="51908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2250" fill="hold"/>
                                        <p:tgtEl>
                                          <p:spTgt spid="6"/>
                                        </p:tgtEl>
                                        <p:attrNameLst>
                                          <p:attrName>ppt_x</p:attrName>
                                        </p:attrNameLst>
                                      </p:cBhvr>
                                      <p:tavLst>
                                        <p:tav tm="0">
                                          <p:val>
                                            <p:strVal val="1+#ppt_w/2"/>
                                          </p:val>
                                        </p:tav>
                                        <p:tav tm="100000">
                                          <p:val>
                                            <p:strVal val="#ppt_x"/>
                                          </p:val>
                                        </p:tav>
                                      </p:tavLst>
                                    </p:anim>
                                    <p:anim calcmode="lin" valueType="num">
                                      <p:cBhvr additive="base">
                                        <p:cTn id="14" dur="225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2000" fill="hold"/>
                                        <p:tgtEl>
                                          <p:spTgt spid="7"/>
                                        </p:tgtEl>
                                        <p:attrNameLst>
                                          <p:attrName>ppt_x</p:attrName>
                                        </p:attrNameLst>
                                      </p:cBhvr>
                                      <p:tavLst>
                                        <p:tav tm="0">
                                          <p:val>
                                            <p:strVal val="1+#ppt_w/2"/>
                                          </p:val>
                                        </p:tav>
                                        <p:tav tm="100000">
                                          <p:val>
                                            <p:strVal val="#ppt_x"/>
                                          </p:val>
                                        </p:tav>
                                      </p:tavLst>
                                    </p:anim>
                                    <p:anim calcmode="lin" valueType="num">
                                      <p:cBhvr additive="base">
                                        <p:cTn id="20" dur="2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2000" fill="hold"/>
                                        <p:tgtEl>
                                          <p:spTgt spid="8"/>
                                        </p:tgtEl>
                                        <p:attrNameLst>
                                          <p:attrName>ppt_x</p:attrName>
                                        </p:attrNameLst>
                                      </p:cBhvr>
                                      <p:tavLst>
                                        <p:tav tm="0">
                                          <p:val>
                                            <p:strVal val="1+#ppt_w/2"/>
                                          </p:val>
                                        </p:tav>
                                        <p:tav tm="100000">
                                          <p:val>
                                            <p:strVal val="#ppt_x"/>
                                          </p:val>
                                        </p:tav>
                                      </p:tavLst>
                                    </p:anim>
                                    <p:anim calcmode="lin" valueType="num">
                                      <p:cBhvr additive="base">
                                        <p:cTn id="26" dur="2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7" grpId="0" animBg="1"/>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1276350"/>
            <a:ext cx="8382000" cy="2862322"/>
          </a:xfrm>
          <a:prstGeom prst="rect">
            <a:avLst/>
          </a:prstGeom>
        </p:spPr>
        <p:txBody>
          <a:bodyPr wrap="square">
            <a:spAutoFit/>
          </a:bodyPr>
          <a:lstStyle/>
          <a:p>
            <a:pPr algn="just">
              <a:spcBef>
                <a:spcPts val="600"/>
              </a:spcBef>
            </a:pPr>
            <a:r>
              <a:rPr lang="en-US" sz="3600">
                <a:latin typeface="Arial" pitchFamily="34" charset="0"/>
                <a:ea typeface="Arial-Rounded" pitchFamily="34" charset="0"/>
                <a:cs typeface="Arial" pitchFamily="34" charset="0"/>
              </a:rPr>
              <a:t>	Một con sói nấp gần đó. Đợi dê mẹ đi xa, nó gõ cửa và giả giọng dê mẹ.</a:t>
            </a:r>
          </a:p>
          <a:p>
            <a:pPr algn="just"/>
            <a:r>
              <a:rPr lang="en-US" sz="3600">
                <a:latin typeface="Arial" pitchFamily="34" charset="0"/>
                <a:ea typeface="Arial-Rounded" pitchFamily="34" charset="0"/>
                <a:cs typeface="Arial" pitchFamily="34" charset="0"/>
              </a:rPr>
              <a:t>	Nhớ lời mẹ, đàn dê con nói: </a:t>
            </a:r>
          </a:p>
          <a:p>
            <a:pPr algn="just"/>
            <a:r>
              <a:rPr lang="en-US" sz="3600">
                <a:latin typeface="Arial" pitchFamily="34" charset="0"/>
                <a:ea typeface="Arial-Rounded" pitchFamily="34" charset="0"/>
                <a:cs typeface="Arial" pitchFamily="34" charset="0"/>
              </a:rPr>
              <a:t>	- Không phải giọng mẹ. Không mở.</a:t>
            </a:r>
          </a:p>
          <a:p>
            <a:pPr algn="just">
              <a:spcAft>
                <a:spcPts val="1200"/>
              </a:spcAft>
            </a:pPr>
            <a:r>
              <a:rPr lang="en-US" sz="3600">
                <a:latin typeface="Arial" pitchFamily="34" charset="0"/>
                <a:ea typeface="Arial-Rounded" pitchFamily="34" charset="0"/>
                <a:cs typeface="Arial" pitchFamily="34" charset="0"/>
              </a:rPr>
              <a:t>	Sói đành bỏ đi.</a:t>
            </a:r>
          </a:p>
        </p:txBody>
      </p:sp>
      <p:sp>
        <p:nvSpPr>
          <p:cNvPr id="4" name="TextBox 3"/>
          <p:cNvSpPr txBox="1"/>
          <p:nvPr/>
        </p:nvSpPr>
        <p:spPr>
          <a:xfrm>
            <a:off x="-1185" y="4253801"/>
            <a:ext cx="9144000" cy="584666"/>
          </a:xfrm>
          <a:prstGeom prst="rect">
            <a:avLst/>
          </a:prstGeom>
          <a:solidFill>
            <a:srgbClr val="B9EDFF"/>
          </a:solidFill>
        </p:spPr>
        <p:txBody>
          <a:bodyPr wrap="square" lIns="91330" tIns="45666" rIns="91330" bIns="45666" rtlCol="0">
            <a:spAutoFit/>
          </a:bodyPr>
          <a:lstStyle/>
          <a:p>
            <a:pPr algn="ctr"/>
            <a:r>
              <a:rPr lang="en-US" sz="3200">
                <a:latin typeface="Arial" pitchFamily="34" charset="0"/>
                <a:ea typeface="Arial-Rounded" pitchFamily="34" charset="0"/>
                <a:cs typeface="Arial" pitchFamily="34" charset="0"/>
              </a:rPr>
              <a:t>Con vật nguy hiểm nào xuất hiện?</a:t>
            </a:r>
          </a:p>
        </p:txBody>
      </p:sp>
      <p:sp>
        <p:nvSpPr>
          <p:cNvPr id="5" name="TextBox 4"/>
          <p:cNvSpPr txBox="1"/>
          <p:nvPr/>
        </p:nvSpPr>
        <p:spPr>
          <a:xfrm>
            <a:off x="-15699" y="4253801"/>
            <a:ext cx="9144000" cy="584666"/>
          </a:xfrm>
          <a:prstGeom prst="rect">
            <a:avLst/>
          </a:prstGeom>
          <a:solidFill>
            <a:srgbClr val="B9EDFF"/>
          </a:solidFill>
        </p:spPr>
        <p:txBody>
          <a:bodyPr wrap="square" lIns="91330" tIns="45666" rIns="91330" bIns="45666" rtlCol="0">
            <a:spAutoFit/>
          </a:bodyPr>
          <a:lstStyle/>
          <a:p>
            <a:pPr algn="ctr"/>
            <a:r>
              <a:rPr lang="en-US" sz="3200" dirty="0" err="1">
                <a:latin typeface="Arial" pitchFamily="34" charset="0"/>
                <a:ea typeface="Arial-Rounded" pitchFamily="34" charset="0"/>
                <a:cs typeface="Arial" pitchFamily="34" charset="0"/>
              </a:rPr>
              <a:t>Sói</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làm</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gì</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khi</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dê</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mẹ</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đi</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xa</a:t>
            </a:r>
            <a:r>
              <a:rPr lang="en-US" sz="3200" dirty="0">
                <a:latin typeface="Arial" pitchFamily="34" charset="0"/>
                <a:ea typeface="Arial-Rounded" pitchFamily="34" charset="0"/>
                <a:cs typeface="Arial" pitchFamily="34" charset="0"/>
              </a:rPr>
              <a:t>?</a:t>
            </a:r>
          </a:p>
        </p:txBody>
      </p:sp>
      <p:sp>
        <p:nvSpPr>
          <p:cNvPr id="6" name="TextBox 5"/>
          <p:cNvSpPr txBox="1"/>
          <p:nvPr/>
        </p:nvSpPr>
        <p:spPr>
          <a:xfrm>
            <a:off x="2895600" y="466148"/>
            <a:ext cx="3642531" cy="584666"/>
          </a:xfrm>
          <a:prstGeom prst="rect">
            <a:avLst/>
          </a:prstGeom>
          <a:solidFill>
            <a:srgbClr val="B9EDFF"/>
          </a:solidFill>
        </p:spPr>
        <p:txBody>
          <a:bodyPr wrap="square" lIns="91330" tIns="45666" rIns="91330" bIns="45666" rtlCol="0">
            <a:spAutoFit/>
          </a:bodyPr>
          <a:lstStyle/>
          <a:p>
            <a:pPr algn="ctr"/>
            <a:r>
              <a:rPr lang="en-US" sz="3200" b="1">
                <a:latin typeface="Arial" pitchFamily="34" charset="0"/>
                <a:ea typeface="Arial-Rounded" pitchFamily="34" charset="0"/>
                <a:cs typeface="Arial" pitchFamily="34" charset="0"/>
              </a:rPr>
              <a:t>Đọc đoạn 2:</a:t>
            </a:r>
          </a:p>
        </p:txBody>
      </p:sp>
      <p:sp>
        <p:nvSpPr>
          <p:cNvPr id="7" name="TextBox 6"/>
          <p:cNvSpPr txBox="1"/>
          <p:nvPr/>
        </p:nvSpPr>
        <p:spPr>
          <a:xfrm>
            <a:off x="-15699" y="4248824"/>
            <a:ext cx="9144000" cy="584666"/>
          </a:xfrm>
          <a:prstGeom prst="rect">
            <a:avLst/>
          </a:prstGeom>
          <a:solidFill>
            <a:srgbClr val="B9EDFF"/>
          </a:solidFill>
        </p:spPr>
        <p:txBody>
          <a:bodyPr wrap="square" lIns="91330" tIns="45666" rIns="91330" bIns="45666" rtlCol="0">
            <a:spAutoFit/>
          </a:bodyPr>
          <a:lstStyle/>
          <a:p>
            <a:pPr algn="ctr"/>
            <a:r>
              <a:rPr lang="en-US" sz="3200">
                <a:latin typeface="Arial" pitchFamily="34" charset="0"/>
                <a:ea typeface="Arial-Rounded" pitchFamily="34" charset="0"/>
                <a:cs typeface="Arial" pitchFamily="34" charset="0"/>
              </a:rPr>
              <a:t>Đàn dê con làm gì khi sói gọi cửa?</a:t>
            </a:r>
          </a:p>
        </p:txBody>
      </p:sp>
      <p:sp>
        <p:nvSpPr>
          <p:cNvPr id="8" name="TextBox 7"/>
          <p:cNvSpPr txBox="1"/>
          <p:nvPr/>
        </p:nvSpPr>
        <p:spPr>
          <a:xfrm>
            <a:off x="5083" y="4233912"/>
            <a:ext cx="9144000" cy="584666"/>
          </a:xfrm>
          <a:prstGeom prst="rect">
            <a:avLst/>
          </a:prstGeom>
          <a:solidFill>
            <a:srgbClr val="B9EDFF"/>
          </a:solidFill>
        </p:spPr>
        <p:txBody>
          <a:bodyPr wrap="square" lIns="91330" tIns="45666" rIns="91330" bIns="45666" rtlCol="0">
            <a:spAutoFit/>
          </a:bodyPr>
          <a:lstStyle/>
          <a:p>
            <a:pPr algn="ctr"/>
            <a:r>
              <a:rPr lang="en-US" sz="3200" dirty="0" err="1">
                <a:latin typeface="Arial" pitchFamily="34" charset="0"/>
                <a:ea typeface="Arial-Rounded" pitchFamily="34" charset="0"/>
                <a:cs typeface="Arial" pitchFamily="34" charset="0"/>
              </a:rPr>
              <a:t>Em</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có</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nhận</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xét</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gì</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về</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hành</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động</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của</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đàn</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dê</a:t>
            </a:r>
            <a:r>
              <a:rPr lang="en-US" sz="3200" dirty="0">
                <a:latin typeface="Arial" pitchFamily="34" charset="0"/>
                <a:ea typeface="Arial-Rounded" pitchFamily="34" charset="0"/>
                <a:cs typeface="Arial" pitchFamily="34" charset="0"/>
              </a:rPr>
              <a:t> con?</a:t>
            </a:r>
          </a:p>
        </p:txBody>
      </p:sp>
    </p:spTree>
    <p:extLst>
      <p:ext uri="{BB962C8B-B14F-4D97-AF65-F5344CB8AC3E}">
        <p14:creationId xmlns:p14="http://schemas.microsoft.com/office/powerpoint/2010/main" val="1964992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1+#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2000" fill="hold"/>
                                        <p:tgtEl>
                                          <p:spTgt spid="5"/>
                                        </p:tgtEl>
                                        <p:attrNameLst>
                                          <p:attrName>ppt_x</p:attrName>
                                        </p:attrNameLst>
                                      </p:cBhvr>
                                      <p:tavLst>
                                        <p:tav tm="0">
                                          <p:val>
                                            <p:strVal val="1+#ppt_w/2"/>
                                          </p:val>
                                        </p:tav>
                                        <p:tav tm="100000">
                                          <p:val>
                                            <p:strVal val="#ppt_x"/>
                                          </p:val>
                                        </p:tav>
                                      </p:tavLst>
                                    </p:anim>
                                    <p:anim calcmode="lin" valueType="num">
                                      <p:cBhvr additive="base">
                                        <p:cTn id="14" dur="2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2000" fill="hold"/>
                                        <p:tgtEl>
                                          <p:spTgt spid="7"/>
                                        </p:tgtEl>
                                        <p:attrNameLst>
                                          <p:attrName>ppt_x</p:attrName>
                                        </p:attrNameLst>
                                      </p:cBhvr>
                                      <p:tavLst>
                                        <p:tav tm="0">
                                          <p:val>
                                            <p:strVal val="1+#ppt_w/2"/>
                                          </p:val>
                                        </p:tav>
                                        <p:tav tm="100000">
                                          <p:val>
                                            <p:strVal val="#ppt_x"/>
                                          </p:val>
                                        </p:tav>
                                      </p:tavLst>
                                    </p:anim>
                                    <p:anim calcmode="lin" valueType="num">
                                      <p:cBhvr additive="base">
                                        <p:cTn id="20" dur="2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2000" fill="hold"/>
                                        <p:tgtEl>
                                          <p:spTgt spid="8"/>
                                        </p:tgtEl>
                                        <p:attrNameLst>
                                          <p:attrName>ppt_x</p:attrName>
                                        </p:attrNameLst>
                                      </p:cBhvr>
                                      <p:tavLst>
                                        <p:tav tm="0">
                                          <p:val>
                                            <p:strVal val="1+#ppt_w/2"/>
                                          </p:val>
                                        </p:tav>
                                        <p:tav tm="100000">
                                          <p:val>
                                            <p:strVal val="#ppt_x"/>
                                          </p:val>
                                        </p:tav>
                                      </p:tavLst>
                                    </p:anim>
                                    <p:anim calcmode="lin" valueType="num">
                                      <p:cBhvr additive="base">
                                        <p:cTn id="26" dur="2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8688" y="720783"/>
            <a:ext cx="8839200" cy="3539430"/>
          </a:xfrm>
          <a:prstGeom prst="rect">
            <a:avLst/>
          </a:prstGeom>
        </p:spPr>
        <p:txBody>
          <a:bodyPr wrap="square">
            <a:spAutoFit/>
          </a:bodyPr>
          <a:lstStyle/>
          <a:p>
            <a:pPr algn="just"/>
            <a:r>
              <a:rPr lang="en-US" sz="3200">
                <a:latin typeface="Arial" pitchFamily="34" charset="0"/>
                <a:ea typeface="Arial-Rounded" pitchFamily="34" charset="0"/>
                <a:cs typeface="Arial" pitchFamily="34" charset="0"/>
              </a:rPr>
              <a:t>	Một lúc sau, dê mẹ về. Nghe đúng tiếng mẹ, đàn dê con ra mở cửa và tíu tít khoe:</a:t>
            </a:r>
          </a:p>
          <a:p>
            <a:pPr algn="just"/>
            <a:r>
              <a:rPr lang="en-US" sz="3200">
                <a:latin typeface="Arial" pitchFamily="34" charset="0"/>
                <a:ea typeface="Arial-Rounded" pitchFamily="34" charset="0"/>
                <a:cs typeface="Arial" pitchFamily="34" charset="0"/>
              </a:rPr>
              <a:t>	- Lúc mẹ đi vắng, có tiếng gọi cửa, nhưng không phải giọng của mẹ nên chúng con không mở.</a:t>
            </a:r>
          </a:p>
          <a:p>
            <a:pPr algn="just"/>
            <a:r>
              <a:rPr lang="en-US" sz="3200">
                <a:latin typeface="Arial" pitchFamily="34" charset="0"/>
                <a:ea typeface="Arial-Rounded" pitchFamily="34" charset="0"/>
                <a:cs typeface="Arial" pitchFamily="34" charset="0"/>
              </a:rPr>
              <a:t>	Dê mẹ xoa đầu con:</a:t>
            </a:r>
          </a:p>
          <a:p>
            <a:pPr algn="just"/>
            <a:r>
              <a:rPr lang="en-US" sz="3200">
                <a:latin typeface="Arial" pitchFamily="34" charset="0"/>
                <a:ea typeface="Arial-Rounded" pitchFamily="34" charset="0"/>
                <a:cs typeface="Arial" pitchFamily="34" charset="0"/>
              </a:rPr>
              <a:t>	- Các con ngoan lắm!</a:t>
            </a:r>
          </a:p>
        </p:txBody>
      </p:sp>
      <p:sp>
        <p:nvSpPr>
          <p:cNvPr id="5" name="TextBox 4"/>
          <p:cNvSpPr txBox="1"/>
          <p:nvPr/>
        </p:nvSpPr>
        <p:spPr>
          <a:xfrm>
            <a:off x="0" y="4409597"/>
            <a:ext cx="9144000" cy="584666"/>
          </a:xfrm>
          <a:prstGeom prst="rect">
            <a:avLst/>
          </a:prstGeom>
          <a:solidFill>
            <a:srgbClr val="B9EDFF"/>
          </a:solidFill>
        </p:spPr>
        <p:txBody>
          <a:bodyPr wrap="square" lIns="91330" tIns="45666" rIns="91330" bIns="45666" rtlCol="0">
            <a:spAutoFit/>
          </a:bodyPr>
          <a:lstStyle/>
          <a:p>
            <a:pPr algn="ctr"/>
            <a:r>
              <a:rPr lang="en-US" sz="3200">
                <a:latin typeface="Arial" pitchFamily="34" charset="0"/>
                <a:ea typeface="Arial-Rounded" pitchFamily="34" charset="0"/>
                <a:cs typeface="Arial" pitchFamily="34" charset="0"/>
              </a:rPr>
              <a:t>Nghe chuyện, dê mẹ đã nói gì với con?</a:t>
            </a:r>
          </a:p>
        </p:txBody>
      </p:sp>
      <p:sp>
        <p:nvSpPr>
          <p:cNvPr id="6" name="TextBox 5"/>
          <p:cNvSpPr txBox="1"/>
          <p:nvPr/>
        </p:nvSpPr>
        <p:spPr>
          <a:xfrm>
            <a:off x="2895599" y="194115"/>
            <a:ext cx="3642531" cy="584666"/>
          </a:xfrm>
          <a:prstGeom prst="rect">
            <a:avLst/>
          </a:prstGeom>
          <a:solidFill>
            <a:srgbClr val="B9EDFF"/>
          </a:solidFill>
        </p:spPr>
        <p:txBody>
          <a:bodyPr wrap="square" lIns="91330" tIns="45666" rIns="91330" bIns="45666" rtlCol="0">
            <a:spAutoFit/>
          </a:bodyPr>
          <a:lstStyle/>
          <a:p>
            <a:pPr algn="ctr"/>
            <a:r>
              <a:rPr lang="en-US" sz="3200" b="1">
                <a:latin typeface="Arial" pitchFamily="34" charset="0"/>
                <a:ea typeface="Arial-Rounded" pitchFamily="34" charset="0"/>
                <a:cs typeface="Arial" pitchFamily="34" charset="0"/>
              </a:rPr>
              <a:t>Đọc đoạn 3:</a:t>
            </a:r>
          </a:p>
        </p:txBody>
      </p:sp>
    </p:spTree>
    <p:extLst>
      <p:ext uri="{BB962C8B-B14F-4D97-AF65-F5344CB8AC3E}">
        <p14:creationId xmlns:p14="http://schemas.microsoft.com/office/powerpoint/2010/main" val="2461743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1+#ppt_w/2"/>
                                          </p:val>
                                        </p:tav>
                                        <p:tav tm="100000">
                                          <p:val>
                                            <p:strVal val="#ppt_x"/>
                                          </p:val>
                                        </p:tav>
                                      </p:tavLst>
                                    </p:anim>
                                    <p:anim calcmode="lin" valueType="num">
                                      <p:cBhvr additive="base">
                                        <p:cTn id="8" dur="2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246744"/>
            <a:ext cx="2773363" cy="388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253092"/>
            <a:ext cx="3461835" cy="3926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0" y="4346121"/>
            <a:ext cx="9143999" cy="584654"/>
          </a:xfrm>
          <a:prstGeom prst="rect">
            <a:avLst/>
          </a:prstGeom>
          <a:noFill/>
        </p:spPr>
        <p:txBody>
          <a:bodyPr wrap="square" lIns="91317" tIns="45660" rIns="91317" bIns="45660" rtlCol="0">
            <a:spAutoFit/>
          </a:bodyPr>
          <a:lstStyle/>
          <a:p>
            <a:pPr algn="ctr"/>
            <a:r>
              <a:rPr lang="en-US" sz="3200">
                <a:latin typeface="Arial" pitchFamily="34" charset="0"/>
                <a:ea typeface="Arial-Rounded" pitchFamily="34" charset="0"/>
                <a:cs typeface="Arial" pitchFamily="34" charset="0"/>
              </a:rPr>
              <a:t>Em học hỏi được gì qua câu chuyện?</a:t>
            </a:r>
          </a:p>
        </p:txBody>
      </p:sp>
    </p:spTree>
    <p:extLst>
      <p:ext uri="{BB962C8B-B14F-4D97-AF65-F5344CB8AC3E}">
        <p14:creationId xmlns:p14="http://schemas.microsoft.com/office/powerpoint/2010/main" val="41682565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138546" y="2117609"/>
            <a:ext cx="8795354" cy="2147323"/>
            <a:chOff x="103910" y="3503807"/>
            <a:chExt cx="8795354" cy="2147323"/>
          </a:xfrm>
        </p:grpSpPr>
        <p:pic>
          <p:nvPicPr>
            <p:cNvPr id="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314" y="3503807"/>
              <a:ext cx="8743950" cy="2147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a:xfrm>
              <a:off x="751611" y="3971178"/>
              <a:ext cx="8147653" cy="584775"/>
            </a:xfrm>
            <a:prstGeom prst="rect">
              <a:avLst/>
            </a:prstGeom>
          </p:spPr>
          <p:txBody>
            <a:bodyPr wrap="square">
              <a:spAutoFit/>
            </a:bodyPr>
            <a:lstStyle/>
            <a:p>
              <a:pPr algn="just"/>
              <a:r>
                <a:rPr lang="vi-VN" sz="3200" b="1">
                  <a:solidFill>
                    <a:srgbClr val="7030A0"/>
                  </a:solidFill>
                  <a:latin typeface="HP001 4 hàng" pitchFamily="34" charset="0"/>
                  <a:ea typeface="Arial-Rounded" pitchFamily="34" charset="0"/>
                  <a:cs typeface="Arial-Rounded" pitchFamily="34" charset="0"/>
                </a:rPr>
                <a:t>Khi </a:t>
              </a:r>
              <a:r>
                <a:rPr lang="el-GR" sz="3200" b="1">
                  <a:solidFill>
                    <a:srgbClr val="7030A0"/>
                  </a:solidFill>
                  <a:latin typeface="HP001 4 hàng" pitchFamily="34" charset="0"/>
                  <a:ea typeface="Arial-Rounded" pitchFamily="34" charset="0"/>
                  <a:cs typeface="Arial-Rounded" pitchFamily="34" charset="0"/>
                </a:rPr>
                <a:t>Ύ</a:t>
              </a:r>
              <a:r>
                <a:rPr lang="vi-VN" sz="3200" b="1">
                  <a:solidFill>
                    <a:srgbClr val="7030A0"/>
                  </a:solidFill>
                  <a:latin typeface="HP001 4 hàng" pitchFamily="34" charset="0"/>
                  <a:ea typeface="Arial-Rounded" pitchFamily="34" charset="0"/>
                  <a:cs typeface="Arial-Rounded" pitchFamily="34" charset="0"/>
                </a:rPr>
                <a:t>ł </a:t>
              </a:r>
              <a:r>
                <a:rPr lang="el-GR" sz="3200" b="1">
                  <a:solidFill>
                    <a:srgbClr val="7030A0"/>
                  </a:solidFill>
                  <a:latin typeface="HP001 4 hàng" pitchFamily="34" charset="0"/>
                  <a:ea typeface="Arial-Rounded" pitchFamily="34" charset="0"/>
                  <a:cs typeface="Arial-Rounded" pitchFamily="34" charset="0"/>
                </a:rPr>
                <a:t>Ε− ν</a:t>
              </a:r>
              <a:r>
                <a:rPr lang="vi-VN" sz="3200" b="1">
                  <a:solidFill>
                    <a:srgbClr val="7030A0"/>
                  </a:solidFill>
                  <a:latin typeface="HP001 4 hàng" pitchFamily="34" charset="0"/>
                  <a:ea typeface="Arial-Rounded" pitchFamily="34" charset="0"/>
                  <a:cs typeface="Arial-Rounded" pitchFamily="34" charset="0"/>
                </a:rPr>
                <a:t>Ẃa đi xa,</a:t>
              </a:r>
              <a:r>
                <a:rPr lang="en-US" sz="3200" b="1">
                  <a:solidFill>
                    <a:srgbClr val="7030A0"/>
                  </a:solidFill>
                  <a:latin typeface="HP001 4 hàng" pitchFamily="34" charset="0"/>
                  <a:ea typeface="Arial-Rounded" pitchFamily="34" charset="0"/>
                  <a:cs typeface="Arial-Rounded" pitchFamily="34" charset="0"/>
                </a:rPr>
                <a:t> </a:t>
              </a:r>
              <a:r>
                <a:rPr lang="vi-VN" sz="3200" b="1">
                  <a:solidFill>
                    <a:srgbClr val="7030A0"/>
                  </a:solidFill>
                  <a:latin typeface="HP001 4 hàng" pitchFamily="34" charset="0"/>
                  <a:ea typeface="Arial-Rounded" pitchFamily="34" charset="0"/>
                  <a:cs typeface="Arial-Rounded" pitchFamily="34" charset="0"/>
                </a:rPr>
                <a:t>sĀ gõ cửa và giả giŧ</a:t>
              </a:r>
              <a:r>
                <a:rPr lang="en-US" sz="3200" b="1">
                  <a:solidFill>
                    <a:srgbClr val="7030A0"/>
                  </a:solidFill>
                  <a:latin typeface="HP001 4 hàng" pitchFamily="34" charset="0"/>
                  <a:ea typeface="Arial-Rounded" pitchFamily="34" charset="0"/>
                  <a:cs typeface="Arial-Rounded" pitchFamily="34" charset="0"/>
                </a:rPr>
                <a:t>g</a:t>
              </a:r>
            </a:p>
          </p:txBody>
        </p:sp>
        <p:sp>
          <p:nvSpPr>
            <p:cNvPr id="20" name="Rectangle 19"/>
            <p:cNvSpPr/>
            <p:nvPr/>
          </p:nvSpPr>
          <p:spPr>
            <a:xfrm>
              <a:off x="103910" y="4643749"/>
              <a:ext cx="8649947" cy="584775"/>
            </a:xfrm>
            <a:prstGeom prst="rect">
              <a:avLst/>
            </a:prstGeom>
          </p:spPr>
          <p:txBody>
            <a:bodyPr wrap="square">
              <a:spAutoFit/>
            </a:bodyPr>
            <a:lstStyle/>
            <a:p>
              <a:pPr algn="just"/>
              <a:r>
                <a:rPr lang="el-GR" sz="3200" b="1">
                  <a:solidFill>
                    <a:srgbClr val="7030A0"/>
                  </a:solidFill>
                  <a:latin typeface="HP001 4 hàng" pitchFamily="34" charset="0"/>
                  <a:ea typeface="Arial-Rounded" pitchFamily="34" charset="0"/>
                  <a:cs typeface="Arial-Rounded" pitchFamily="34" charset="0"/>
                </a:rPr>
                <a:t>Ύ</a:t>
              </a:r>
              <a:r>
                <a:rPr lang="vi-VN" sz="3200" b="1">
                  <a:solidFill>
                    <a:srgbClr val="7030A0"/>
                  </a:solidFill>
                  <a:latin typeface="HP001 4 hàng" pitchFamily="34" charset="0"/>
                  <a:ea typeface="Arial-Rounded" pitchFamily="34" charset="0"/>
                  <a:cs typeface="Arial-Rounded" pitchFamily="34" charset="0"/>
                </a:rPr>
                <a:t>ł </a:t>
              </a:r>
              <a:r>
                <a:rPr lang="el-GR" sz="3200" b="1">
                  <a:solidFill>
                    <a:srgbClr val="7030A0"/>
                  </a:solidFill>
                  <a:latin typeface="HP001 4 hàng" pitchFamily="34" charset="0"/>
                  <a:ea typeface="Arial-Rounded" pitchFamily="34" charset="0"/>
                  <a:cs typeface="Arial-Rounded" pitchFamily="34" charset="0"/>
                </a:rPr>
                <a:t>Ε−</a:t>
              </a:r>
              <a:r>
                <a:rPr lang="en-US" sz="3200" b="1">
                  <a:solidFill>
                    <a:srgbClr val="7030A0"/>
                  </a:solidFill>
                  <a:latin typeface="HP001 4 hàng" pitchFamily="34" charset="0"/>
                  <a:ea typeface="Arial-Rounded" pitchFamily="34" charset="0"/>
                  <a:cs typeface="Arial-Rounded" pitchFamily="34" charset="0"/>
                </a:rPr>
                <a:t>.</a:t>
              </a:r>
            </a:p>
          </p:txBody>
        </p:sp>
      </p:grpSp>
      <p:sp>
        <p:nvSpPr>
          <p:cNvPr id="3" name="Oval 2"/>
          <p:cNvSpPr/>
          <p:nvPr/>
        </p:nvSpPr>
        <p:spPr>
          <a:xfrm>
            <a:off x="25977" y="356663"/>
            <a:ext cx="609600" cy="6096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1330" tIns="45666" rIns="91330" bIns="45666" rtlCol="0" anchor="ctr"/>
          <a:lstStyle/>
          <a:p>
            <a:pPr algn="ctr"/>
            <a:r>
              <a:rPr lang="en-US" sz="2800" b="1">
                <a:solidFill>
                  <a:schemeClr val="bg1"/>
                </a:solidFill>
                <a:latin typeface="Arial" pitchFamily="34" charset="0"/>
                <a:cs typeface="Arial" pitchFamily="34" charset="0"/>
              </a:rPr>
              <a:t>4</a:t>
            </a:r>
          </a:p>
        </p:txBody>
      </p:sp>
      <p:sp>
        <p:nvSpPr>
          <p:cNvPr id="4" name="TextBox 3"/>
          <p:cNvSpPr txBox="1"/>
          <p:nvPr/>
        </p:nvSpPr>
        <p:spPr>
          <a:xfrm>
            <a:off x="692730" y="445960"/>
            <a:ext cx="7308270" cy="461544"/>
          </a:xfrm>
          <a:prstGeom prst="rect">
            <a:avLst/>
          </a:prstGeom>
          <a:noFill/>
        </p:spPr>
        <p:txBody>
          <a:bodyPr wrap="square" lIns="91317" tIns="45660" rIns="91317" bIns="45660" rtlCol="0">
            <a:spAutoFit/>
          </a:bodyPr>
          <a:lstStyle/>
          <a:p>
            <a:pPr algn="just"/>
            <a:r>
              <a:rPr lang="en-US" sz="2400" b="1">
                <a:latin typeface="Arial" pitchFamily="34" charset="0"/>
                <a:ea typeface="Arial-Rounded" pitchFamily="34" charset="0"/>
                <a:cs typeface="Arial" pitchFamily="34" charset="0"/>
              </a:rPr>
              <a:t>Viết vào vở câu trả lời cho câu hỏi b ở mục 3</a:t>
            </a:r>
          </a:p>
        </p:txBody>
      </p:sp>
      <p:sp>
        <p:nvSpPr>
          <p:cNvPr id="5" name="Rectangle 4"/>
          <p:cNvSpPr/>
          <p:nvPr/>
        </p:nvSpPr>
        <p:spPr>
          <a:xfrm>
            <a:off x="1136787" y="1170810"/>
            <a:ext cx="5238713" cy="523111"/>
          </a:xfrm>
          <a:prstGeom prst="rect">
            <a:avLst/>
          </a:prstGeom>
        </p:spPr>
        <p:txBody>
          <a:bodyPr wrap="none" lIns="91330" tIns="45666" rIns="91330" bIns="45666">
            <a:spAutoFit/>
          </a:bodyPr>
          <a:lstStyle/>
          <a:p>
            <a:pPr algn="ctr"/>
            <a:r>
              <a:rPr lang="en-US" sz="2800">
                <a:latin typeface="Arial" pitchFamily="34" charset="0"/>
                <a:ea typeface="Arial-Rounded" pitchFamily="34" charset="0"/>
                <a:cs typeface="Arial" pitchFamily="34" charset="0"/>
              </a:rPr>
              <a:t>b. Khi dê mẹ vừa đi xa, sói (…).</a:t>
            </a:r>
          </a:p>
        </p:txBody>
      </p:sp>
      <p:cxnSp>
        <p:nvCxnSpPr>
          <p:cNvPr id="11" name="Straight Arrow Connector 10"/>
          <p:cNvCxnSpPr/>
          <p:nvPr/>
        </p:nvCxnSpPr>
        <p:spPr>
          <a:xfrm>
            <a:off x="189950" y="2850919"/>
            <a:ext cx="648250" cy="2125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1333500" y="3145559"/>
            <a:ext cx="381000" cy="40073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784514" y="4411308"/>
            <a:ext cx="7536872" cy="461556"/>
          </a:xfrm>
          <a:prstGeom prst="rect">
            <a:avLst/>
          </a:prstGeom>
          <a:solidFill>
            <a:srgbClr val="B9EDFF"/>
          </a:solidFill>
        </p:spPr>
        <p:txBody>
          <a:bodyPr wrap="square" lIns="91330" tIns="45666" rIns="91330" bIns="45666" rtlCol="0">
            <a:spAutoFit/>
          </a:bodyPr>
          <a:lstStyle/>
          <a:p>
            <a:pPr algn="ctr"/>
            <a:r>
              <a:rPr lang="en-US" sz="2400">
                <a:latin typeface="Arial" pitchFamily="34" charset="0"/>
                <a:ea typeface="Arial-Rounded" pitchFamily="34" charset="0"/>
                <a:cs typeface="Arial" pitchFamily="34" charset="0"/>
              </a:rPr>
              <a:t>Cần chú ý gì khi viết chữ đầu câu?</a:t>
            </a:r>
          </a:p>
        </p:txBody>
      </p:sp>
      <p:sp>
        <p:nvSpPr>
          <p:cNvPr id="35" name="TextBox 34"/>
          <p:cNvSpPr txBox="1"/>
          <p:nvPr/>
        </p:nvSpPr>
        <p:spPr>
          <a:xfrm>
            <a:off x="784514" y="4415716"/>
            <a:ext cx="7536872" cy="461556"/>
          </a:xfrm>
          <a:prstGeom prst="rect">
            <a:avLst/>
          </a:prstGeom>
          <a:solidFill>
            <a:srgbClr val="B9EDFF"/>
          </a:solidFill>
        </p:spPr>
        <p:txBody>
          <a:bodyPr wrap="square" lIns="91330" tIns="45666" rIns="91330" bIns="45666" rtlCol="0">
            <a:spAutoFit/>
          </a:bodyPr>
          <a:lstStyle/>
          <a:p>
            <a:pPr algn="ctr"/>
            <a:r>
              <a:rPr lang="en-US" sz="2400">
                <a:latin typeface="Arial" pitchFamily="34" charset="0"/>
                <a:ea typeface="Arial-Rounded" pitchFamily="34" charset="0"/>
                <a:cs typeface="Arial" pitchFamily="34" charset="0"/>
              </a:rPr>
              <a:t>Cuối câu có dấu gì?</a:t>
            </a:r>
          </a:p>
        </p:txBody>
      </p:sp>
      <p:sp>
        <p:nvSpPr>
          <p:cNvPr id="36" name="TextBox 35"/>
          <p:cNvSpPr txBox="1"/>
          <p:nvPr/>
        </p:nvSpPr>
        <p:spPr>
          <a:xfrm>
            <a:off x="784514" y="4415716"/>
            <a:ext cx="7536872" cy="461556"/>
          </a:xfrm>
          <a:prstGeom prst="rect">
            <a:avLst/>
          </a:prstGeom>
          <a:solidFill>
            <a:srgbClr val="B9EDFF"/>
          </a:solidFill>
        </p:spPr>
        <p:txBody>
          <a:bodyPr wrap="square" lIns="91330" tIns="45666" rIns="91330" bIns="45666" rtlCol="0">
            <a:spAutoFit/>
          </a:bodyPr>
          <a:lstStyle/>
          <a:p>
            <a:pPr algn="ctr"/>
            <a:r>
              <a:rPr lang="en-US" sz="2400">
                <a:latin typeface="Arial" pitchFamily="34" charset="0"/>
                <a:ea typeface="Arial-Rounded" pitchFamily="34" charset="0"/>
                <a:cs typeface="Arial" pitchFamily="34" charset="0"/>
              </a:rPr>
              <a:t>Khoảng cách giữa các chữ như thế nào?</a:t>
            </a:r>
          </a:p>
        </p:txBody>
      </p:sp>
      <p:sp>
        <p:nvSpPr>
          <p:cNvPr id="27" name="Rectangle 26"/>
          <p:cNvSpPr/>
          <p:nvPr/>
        </p:nvSpPr>
        <p:spPr>
          <a:xfrm>
            <a:off x="1544782" y="2596684"/>
            <a:ext cx="311081" cy="584666"/>
          </a:xfrm>
          <a:prstGeom prst="rect">
            <a:avLst/>
          </a:prstGeom>
        </p:spPr>
        <p:txBody>
          <a:bodyPr wrap="none" lIns="91330" tIns="45666" rIns="91330" bIns="45666">
            <a:spAutoFit/>
          </a:bodyPr>
          <a:lstStyle/>
          <a:p>
            <a:pPr algn="ctr"/>
            <a:r>
              <a:rPr lang="en-US" sz="3200" b="1">
                <a:solidFill>
                  <a:srgbClr val="FF0000"/>
                </a:solidFill>
                <a:latin typeface="HP001 4 hàng" pitchFamily="34" charset="0"/>
                <a:ea typeface="Arial-Rounded" pitchFamily="34" charset="0"/>
                <a:cs typeface="Arial" pitchFamily="34" charset="0"/>
              </a:rPr>
              <a:t>o</a:t>
            </a:r>
          </a:p>
        </p:txBody>
      </p:sp>
      <p:sp>
        <p:nvSpPr>
          <p:cNvPr id="37" name="Rectangle 36"/>
          <p:cNvSpPr/>
          <p:nvPr/>
        </p:nvSpPr>
        <p:spPr>
          <a:xfrm>
            <a:off x="2057400" y="2589759"/>
            <a:ext cx="311081" cy="584666"/>
          </a:xfrm>
          <a:prstGeom prst="rect">
            <a:avLst/>
          </a:prstGeom>
        </p:spPr>
        <p:txBody>
          <a:bodyPr wrap="none" lIns="91330" tIns="45666" rIns="91330" bIns="45666">
            <a:spAutoFit/>
          </a:bodyPr>
          <a:lstStyle/>
          <a:p>
            <a:pPr algn="ctr"/>
            <a:r>
              <a:rPr lang="en-US" sz="3200" b="1">
                <a:solidFill>
                  <a:srgbClr val="FF0000"/>
                </a:solidFill>
                <a:latin typeface="HP001 4 hàng" pitchFamily="34" charset="0"/>
                <a:ea typeface="Arial-Rounded" pitchFamily="34" charset="0"/>
                <a:cs typeface="Arial" pitchFamily="34" charset="0"/>
              </a:rPr>
              <a:t>o</a:t>
            </a:r>
          </a:p>
        </p:txBody>
      </p:sp>
      <p:sp>
        <p:nvSpPr>
          <p:cNvPr id="38" name="Rectangle 37"/>
          <p:cNvSpPr/>
          <p:nvPr/>
        </p:nvSpPr>
        <p:spPr>
          <a:xfrm>
            <a:off x="2743200" y="2589759"/>
            <a:ext cx="311081" cy="584666"/>
          </a:xfrm>
          <a:prstGeom prst="rect">
            <a:avLst/>
          </a:prstGeom>
        </p:spPr>
        <p:txBody>
          <a:bodyPr wrap="none" lIns="91330" tIns="45666" rIns="91330" bIns="45666">
            <a:spAutoFit/>
          </a:bodyPr>
          <a:lstStyle/>
          <a:p>
            <a:pPr algn="ctr"/>
            <a:r>
              <a:rPr lang="en-US" sz="3200" b="1">
                <a:solidFill>
                  <a:srgbClr val="FF0000"/>
                </a:solidFill>
                <a:latin typeface="HP001 4 hàng" pitchFamily="34" charset="0"/>
                <a:ea typeface="Arial-Rounded" pitchFamily="34" charset="0"/>
                <a:cs typeface="Arial" pitchFamily="34" charset="0"/>
              </a:rPr>
              <a:t>o</a:t>
            </a:r>
          </a:p>
        </p:txBody>
      </p:sp>
      <p:sp>
        <p:nvSpPr>
          <p:cNvPr id="39" name="Rectangle 38"/>
          <p:cNvSpPr/>
          <p:nvPr/>
        </p:nvSpPr>
        <p:spPr>
          <a:xfrm>
            <a:off x="3522519" y="2589759"/>
            <a:ext cx="311081" cy="584666"/>
          </a:xfrm>
          <a:prstGeom prst="rect">
            <a:avLst/>
          </a:prstGeom>
        </p:spPr>
        <p:txBody>
          <a:bodyPr wrap="none" lIns="91330" tIns="45666" rIns="91330" bIns="45666">
            <a:spAutoFit/>
          </a:bodyPr>
          <a:lstStyle/>
          <a:p>
            <a:pPr algn="ctr"/>
            <a:r>
              <a:rPr lang="en-US" sz="3200" b="1">
                <a:solidFill>
                  <a:srgbClr val="FF0000"/>
                </a:solidFill>
                <a:latin typeface="HP001 4 hàng" pitchFamily="34" charset="0"/>
                <a:ea typeface="Arial-Rounded" pitchFamily="34" charset="0"/>
                <a:cs typeface="Arial" pitchFamily="34" charset="0"/>
              </a:rPr>
              <a:t>o</a:t>
            </a:r>
          </a:p>
        </p:txBody>
      </p:sp>
      <p:sp>
        <p:nvSpPr>
          <p:cNvPr id="40" name="Rectangle 39"/>
          <p:cNvSpPr/>
          <p:nvPr/>
        </p:nvSpPr>
        <p:spPr>
          <a:xfrm>
            <a:off x="4014355" y="2589759"/>
            <a:ext cx="311081" cy="584666"/>
          </a:xfrm>
          <a:prstGeom prst="rect">
            <a:avLst/>
          </a:prstGeom>
        </p:spPr>
        <p:txBody>
          <a:bodyPr wrap="none" lIns="91330" tIns="45666" rIns="91330" bIns="45666">
            <a:spAutoFit/>
          </a:bodyPr>
          <a:lstStyle/>
          <a:p>
            <a:pPr algn="ctr"/>
            <a:r>
              <a:rPr lang="en-US" sz="3200" b="1">
                <a:solidFill>
                  <a:srgbClr val="FF0000"/>
                </a:solidFill>
                <a:latin typeface="HP001 4 hàng" pitchFamily="34" charset="0"/>
                <a:ea typeface="Arial-Rounded" pitchFamily="34" charset="0"/>
                <a:cs typeface="Arial" pitchFamily="34" charset="0"/>
              </a:rPr>
              <a:t>o</a:t>
            </a:r>
          </a:p>
        </p:txBody>
      </p:sp>
      <p:sp>
        <p:nvSpPr>
          <p:cNvPr id="41" name="Rectangle 40"/>
          <p:cNvSpPr/>
          <p:nvPr/>
        </p:nvSpPr>
        <p:spPr>
          <a:xfrm>
            <a:off x="4686946" y="2589759"/>
            <a:ext cx="311081" cy="584666"/>
          </a:xfrm>
          <a:prstGeom prst="rect">
            <a:avLst/>
          </a:prstGeom>
        </p:spPr>
        <p:txBody>
          <a:bodyPr wrap="none" lIns="91330" tIns="45666" rIns="91330" bIns="45666">
            <a:spAutoFit/>
          </a:bodyPr>
          <a:lstStyle/>
          <a:p>
            <a:pPr algn="ctr"/>
            <a:r>
              <a:rPr lang="en-US" sz="3200" b="1">
                <a:solidFill>
                  <a:srgbClr val="FF0000"/>
                </a:solidFill>
                <a:latin typeface="HP001 4 hàng" pitchFamily="34" charset="0"/>
                <a:ea typeface="Arial-Rounded" pitchFamily="34" charset="0"/>
                <a:cs typeface="Arial" pitchFamily="34" charset="0"/>
              </a:rPr>
              <a:t>o</a:t>
            </a:r>
          </a:p>
        </p:txBody>
      </p:sp>
      <p:sp>
        <p:nvSpPr>
          <p:cNvPr id="42" name="Rectangle 41"/>
          <p:cNvSpPr/>
          <p:nvPr/>
        </p:nvSpPr>
        <p:spPr>
          <a:xfrm>
            <a:off x="5324256" y="2596684"/>
            <a:ext cx="311081" cy="584666"/>
          </a:xfrm>
          <a:prstGeom prst="rect">
            <a:avLst/>
          </a:prstGeom>
        </p:spPr>
        <p:txBody>
          <a:bodyPr wrap="none" lIns="91330" tIns="45666" rIns="91330" bIns="45666">
            <a:spAutoFit/>
          </a:bodyPr>
          <a:lstStyle/>
          <a:p>
            <a:pPr algn="ctr"/>
            <a:r>
              <a:rPr lang="en-US" sz="3200" b="1">
                <a:solidFill>
                  <a:srgbClr val="FF0000"/>
                </a:solidFill>
                <a:latin typeface="HP001 4 hàng" pitchFamily="34" charset="0"/>
                <a:ea typeface="Arial-Rounded" pitchFamily="34" charset="0"/>
                <a:cs typeface="Arial" pitchFamily="34" charset="0"/>
              </a:rPr>
              <a:t>o</a:t>
            </a:r>
          </a:p>
        </p:txBody>
      </p:sp>
      <p:sp>
        <p:nvSpPr>
          <p:cNvPr id="43" name="Rectangle 42"/>
          <p:cNvSpPr/>
          <p:nvPr/>
        </p:nvSpPr>
        <p:spPr>
          <a:xfrm>
            <a:off x="5798128" y="2593218"/>
            <a:ext cx="311081" cy="584666"/>
          </a:xfrm>
          <a:prstGeom prst="rect">
            <a:avLst/>
          </a:prstGeom>
        </p:spPr>
        <p:txBody>
          <a:bodyPr wrap="none" lIns="91330" tIns="45666" rIns="91330" bIns="45666">
            <a:spAutoFit/>
          </a:bodyPr>
          <a:lstStyle/>
          <a:p>
            <a:pPr algn="ctr"/>
            <a:r>
              <a:rPr lang="en-US" sz="3200" b="1">
                <a:solidFill>
                  <a:srgbClr val="FF0000"/>
                </a:solidFill>
                <a:latin typeface="HP001 4 hàng" pitchFamily="34" charset="0"/>
                <a:ea typeface="Arial-Rounded" pitchFamily="34" charset="0"/>
                <a:cs typeface="Arial" pitchFamily="34" charset="0"/>
              </a:rPr>
              <a:t>o</a:t>
            </a:r>
          </a:p>
        </p:txBody>
      </p:sp>
      <p:sp>
        <p:nvSpPr>
          <p:cNvPr id="44" name="Rectangle 43"/>
          <p:cNvSpPr/>
          <p:nvPr/>
        </p:nvSpPr>
        <p:spPr>
          <a:xfrm>
            <a:off x="6501892" y="2589752"/>
            <a:ext cx="311081" cy="584666"/>
          </a:xfrm>
          <a:prstGeom prst="rect">
            <a:avLst/>
          </a:prstGeom>
        </p:spPr>
        <p:txBody>
          <a:bodyPr wrap="none" lIns="91330" tIns="45666" rIns="91330" bIns="45666">
            <a:spAutoFit/>
          </a:bodyPr>
          <a:lstStyle/>
          <a:p>
            <a:pPr algn="ctr"/>
            <a:r>
              <a:rPr lang="en-US" sz="3200" b="1">
                <a:solidFill>
                  <a:srgbClr val="FF0000"/>
                </a:solidFill>
                <a:latin typeface="HP001 4 hàng" pitchFamily="34" charset="0"/>
                <a:ea typeface="Arial-Rounded" pitchFamily="34" charset="0"/>
                <a:cs typeface="Arial" pitchFamily="34" charset="0"/>
              </a:rPr>
              <a:t>o</a:t>
            </a:r>
          </a:p>
        </p:txBody>
      </p:sp>
      <p:sp>
        <p:nvSpPr>
          <p:cNvPr id="45" name="Rectangle 44"/>
          <p:cNvSpPr/>
          <p:nvPr/>
        </p:nvSpPr>
        <p:spPr>
          <a:xfrm>
            <a:off x="7093528" y="2586286"/>
            <a:ext cx="311081" cy="584666"/>
          </a:xfrm>
          <a:prstGeom prst="rect">
            <a:avLst/>
          </a:prstGeom>
        </p:spPr>
        <p:txBody>
          <a:bodyPr wrap="none" lIns="91330" tIns="45666" rIns="91330" bIns="45666">
            <a:spAutoFit/>
          </a:bodyPr>
          <a:lstStyle/>
          <a:p>
            <a:pPr algn="ctr"/>
            <a:r>
              <a:rPr lang="en-US" sz="3200" b="1">
                <a:solidFill>
                  <a:srgbClr val="FF0000"/>
                </a:solidFill>
                <a:latin typeface="HP001 4 hàng" pitchFamily="34" charset="0"/>
                <a:ea typeface="Arial-Rounded" pitchFamily="34" charset="0"/>
                <a:cs typeface="Arial" pitchFamily="34" charset="0"/>
              </a:rPr>
              <a:t>o</a:t>
            </a:r>
          </a:p>
        </p:txBody>
      </p:sp>
      <p:sp>
        <p:nvSpPr>
          <p:cNvPr id="46" name="Rectangle 45"/>
          <p:cNvSpPr/>
          <p:nvPr/>
        </p:nvSpPr>
        <p:spPr>
          <a:xfrm>
            <a:off x="7755728" y="2593211"/>
            <a:ext cx="311081" cy="584666"/>
          </a:xfrm>
          <a:prstGeom prst="rect">
            <a:avLst/>
          </a:prstGeom>
        </p:spPr>
        <p:txBody>
          <a:bodyPr wrap="none" lIns="91330" tIns="45666" rIns="91330" bIns="45666">
            <a:spAutoFit/>
          </a:bodyPr>
          <a:lstStyle/>
          <a:p>
            <a:pPr algn="ctr"/>
            <a:r>
              <a:rPr lang="en-US" sz="3200" b="1">
                <a:solidFill>
                  <a:srgbClr val="FF0000"/>
                </a:solidFill>
                <a:latin typeface="HP001 4 hàng" pitchFamily="34" charset="0"/>
                <a:ea typeface="Arial-Rounded" pitchFamily="34" charset="0"/>
                <a:cs typeface="Arial" pitchFamily="34" charset="0"/>
              </a:rPr>
              <a:t>o</a:t>
            </a:r>
          </a:p>
        </p:txBody>
      </p:sp>
      <p:sp>
        <p:nvSpPr>
          <p:cNvPr id="47" name="Rectangle 46"/>
          <p:cNvSpPr/>
          <p:nvPr/>
        </p:nvSpPr>
        <p:spPr>
          <a:xfrm>
            <a:off x="506337" y="3253961"/>
            <a:ext cx="311081" cy="584666"/>
          </a:xfrm>
          <a:prstGeom prst="rect">
            <a:avLst/>
          </a:prstGeom>
        </p:spPr>
        <p:txBody>
          <a:bodyPr wrap="none" lIns="91330" tIns="45666" rIns="91330" bIns="45666">
            <a:spAutoFit/>
          </a:bodyPr>
          <a:lstStyle/>
          <a:p>
            <a:pPr algn="ctr"/>
            <a:r>
              <a:rPr lang="en-US" sz="3200" b="1">
                <a:solidFill>
                  <a:srgbClr val="FF0000"/>
                </a:solidFill>
                <a:latin typeface="HP001 4 hàng" pitchFamily="34" charset="0"/>
                <a:ea typeface="Arial-Rounded" pitchFamily="34" charset="0"/>
                <a:cs typeface="Arial" pitchFamily="34" charset="0"/>
              </a:rPr>
              <a:t>o</a:t>
            </a:r>
          </a:p>
        </p:txBody>
      </p:sp>
    </p:spTree>
    <p:extLst>
      <p:ext uri="{BB962C8B-B14F-4D97-AF65-F5344CB8AC3E}">
        <p14:creationId xmlns:p14="http://schemas.microsoft.com/office/powerpoint/2010/main" val="95545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additive="base">
                                        <p:cTn id="17" dur="1000" fill="hold"/>
                                        <p:tgtEl>
                                          <p:spTgt spid="34"/>
                                        </p:tgtEl>
                                        <p:attrNameLst>
                                          <p:attrName>ppt_x</p:attrName>
                                        </p:attrNameLst>
                                      </p:cBhvr>
                                      <p:tavLst>
                                        <p:tav tm="0">
                                          <p:val>
                                            <p:strVal val="1+#ppt_w/2"/>
                                          </p:val>
                                        </p:tav>
                                        <p:tav tm="100000">
                                          <p:val>
                                            <p:strVal val="#ppt_x"/>
                                          </p:val>
                                        </p:tav>
                                      </p:tavLst>
                                    </p:anim>
                                    <p:anim calcmode="lin" valueType="num">
                                      <p:cBhvr additive="base">
                                        <p:cTn id="18" dur="10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80">
                                          <p:stCondLst>
                                            <p:cond delay="0"/>
                                          </p:stCondLst>
                                        </p:cTn>
                                        <p:tgtEl>
                                          <p:spTgt spid="11"/>
                                        </p:tgtEl>
                                      </p:cBhvr>
                                    </p:animEffect>
                                    <p:anim calcmode="lin" valueType="num">
                                      <p:cBhvr>
                                        <p:cTn id="24"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29" dur="26">
                                          <p:stCondLst>
                                            <p:cond delay="650"/>
                                          </p:stCondLst>
                                        </p:cTn>
                                        <p:tgtEl>
                                          <p:spTgt spid="11"/>
                                        </p:tgtEl>
                                      </p:cBhvr>
                                      <p:to x="100000" y="60000"/>
                                    </p:animScale>
                                    <p:animScale>
                                      <p:cBhvr>
                                        <p:cTn id="30" dur="166" decel="50000">
                                          <p:stCondLst>
                                            <p:cond delay="676"/>
                                          </p:stCondLst>
                                        </p:cTn>
                                        <p:tgtEl>
                                          <p:spTgt spid="11"/>
                                        </p:tgtEl>
                                      </p:cBhvr>
                                      <p:to x="100000" y="100000"/>
                                    </p:animScale>
                                    <p:animScale>
                                      <p:cBhvr>
                                        <p:cTn id="31" dur="26">
                                          <p:stCondLst>
                                            <p:cond delay="1312"/>
                                          </p:stCondLst>
                                        </p:cTn>
                                        <p:tgtEl>
                                          <p:spTgt spid="11"/>
                                        </p:tgtEl>
                                      </p:cBhvr>
                                      <p:to x="100000" y="80000"/>
                                    </p:animScale>
                                    <p:animScale>
                                      <p:cBhvr>
                                        <p:cTn id="32" dur="166" decel="50000">
                                          <p:stCondLst>
                                            <p:cond delay="1338"/>
                                          </p:stCondLst>
                                        </p:cTn>
                                        <p:tgtEl>
                                          <p:spTgt spid="11"/>
                                        </p:tgtEl>
                                      </p:cBhvr>
                                      <p:to x="100000" y="100000"/>
                                    </p:animScale>
                                    <p:animScale>
                                      <p:cBhvr>
                                        <p:cTn id="33" dur="26">
                                          <p:stCondLst>
                                            <p:cond delay="1642"/>
                                          </p:stCondLst>
                                        </p:cTn>
                                        <p:tgtEl>
                                          <p:spTgt spid="11"/>
                                        </p:tgtEl>
                                      </p:cBhvr>
                                      <p:to x="100000" y="90000"/>
                                    </p:animScale>
                                    <p:animScale>
                                      <p:cBhvr>
                                        <p:cTn id="34" dur="166" decel="50000">
                                          <p:stCondLst>
                                            <p:cond delay="1668"/>
                                          </p:stCondLst>
                                        </p:cTn>
                                        <p:tgtEl>
                                          <p:spTgt spid="11"/>
                                        </p:tgtEl>
                                      </p:cBhvr>
                                      <p:to x="100000" y="100000"/>
                                    </p:animScale>
                                    <p:animScale>
                                      <p:cBhvr>
                                        <p:cTn id="35" dur="26">
                                          <p:stCondLst>
                                            <p:cond delay="1808"/>
                                          </p:stCondLst>
                                        </p:cTn>
                                        <p:tgtEl>
                                          <p:spTgt spid="11"/>
                                        </p:tgtEl>
                                      </p:cBhvr>
                                      <p:to x="100000" y="95000"/>
                                    </p:animScale>
                                    <p:animScale>
                                      <p:cBhvr>
                                        <p:cTn id="36" dur="166" decel="50000">
                                          <p:stCondLst>
                                            <p:cond delay="1834"/>
                                          </p:stCondLst>
                                        </p:cTn>
                                        <p:tgtEl>
                                          <p:spTgt spid="11"/>
                                        </p:tgtEl>
                                      </p:cBhvr>
                                      <p:to x="100000" y="100000"/>
                                    </p:animScale>
                                  </p:childTnLst>
                                </p:cTn>
                              </p:par>
                            </p:childTnLst>
                          </p:cTn>
                        </p:par>
                        <p:par>
                          <p:cTn id="37" fill="hold">
                            <p:stCondLst>
                              <p:cond delay="2000"/>
                            </p:stCondLst>
                            <p:childTnLst>
                              <p:par>
                                <p:cTn id="38" presetID="32" presetClass="emph" presetSubtype="0" fill="hold" nodeType="afterEffect">
                                  <p:stCondLst>
                                    <p:cond delay="0"/>
                                  </p:stCondLst>
                                  <p:childTnLst>
                                    <p:animRot by="120000">
                                      <p:cBhvr>
                                        <p:cTn id="39" dur="125" fill="hold">
                                          <p:stCondLst>
                                            <p:cond delay="0"/>
                                          </p:stCondLst>
                                        </p:cTn>
                                        <p:tgtEl>
                                          <p:spTgt spid="11"/>
                                        </p:tgtEl>
                                        <p:attrNameLst>
                                          <p:attrName>r</p:attrName>
                                        </p:attrNameLst>
                                      </p:cBhvr>
                                    </p:animRot>
                                    <p:animRot by="-240000">
                                      <p:cBhvr>
                                        <p:cTn id="40" dur="250" fill="hold">
                                          <p:stCondLst>
                                            <p:cond delay="250"/>
                                          </p:stCondLst>
                                        </p:cTn>
                                        <p:tgtEl>
                                          <p:spTgt spid="11"/>
                                        </p:tgtEl>
                                        <p:attrNameLst>
                                          <p:attrName>r</p:attrName>
                                        </p:attrNameLst>
                                      </p:cBhvr>
                                    </p:animRot>
                                    <p:animRot by="240000">
                                      <p:cBhvr>
                                        <p:cTn id="41" dur="250" fill="hold">
                                          <p:stCondLst>
                                            <p:cond delay="500"/>
                                          </p:stCondLst>
                                        </p:cTn>
                                        <p:tgtEl>
                                          <p:spTgt spid="11"/>
                                        </p:tgtEl>
                                        <p:attrNameLst>
                                          <p:attrName>r</p:attrName>
                                        </p:attrNameLst>
                                      </p:cBhvr>
                                    </p:animRot>
                                    <p:animRot by="-240000">
                                      <p:cBhvr>
                                        <p:cTn id="42" dur="250" fill="hold">
                                          <p:stCondLst>
                                            <p:cond delay="750"/>
                                          </p:stCondLst>
                                        </p:cTn>
                                        <p:tgtEl>
                                          <p:spTgt spid="11"/>
                                        </p:tgtEl>
                                        <p:attrNameLst>
                                          <p:attrName>r</p:attrName>
                                        </p:attrNameLst>
                                      </p:cBhvr>
                                    </p:animRot>
                                    <p:animRot by="120000">
                                      <p:cBhvr>
                                        <p:cTn id="43" dur="250" fill="hold">
                                          <p:stCondLst>
                                            <p:cond delay="1000"/>
                                          </p:stCondLst>
                                        </p:cTn>
                                        <p:tgtEl>
                                          <p:spTgt spid="11"/>
                                        </p:tgtEl>
                                        <p:attrNameLst>
                                          <p:attrName>r</p:attrName>
                                        </p:attrNameLst>
                                      </p:cBhvr>
                                    </p:animRot>
                                  </p:childTnLst>
                                </p:cTn>
                              </p:par>
                            </p:childTnLst>
                          </p:cTn>
                        </p:par>
                      </p:childTnLst>
                    </p:cTn>
                  </p:par>
                  <p:par>
                    <p:cTn id="44" fill="hold">
                      <p:stCondLst>
                        <p:cond delay="indefinite"/>
                      </p:stCondLst>
                      <p:childTnLst>
                        <p:par>
                          <p:cTn id="45" fill="hold">
                            <p:stCondLst>
                              <p:cond delay="0"/>
                            </p:stCondLst>
                            <p:childTnLst>
                              <p:par>
                                <p:cTn id="46" presetID="2" presetClass="entr" presetSubtype="2" fill="hold" grpId="0" nodeType="click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1000" fill="hold"/>
                                        <p:tgtEl>
                                          <p:spTgt spid="35"/>
                                        </p:tgtEl>
                                        <p:attrNameLst>
                                          <p:attrName>ppt_x</p:attrName>
                                        </p:attrNameLst>
                                      </p:cBhvr>
                                      <p:tavLst>
                                        <p:tav tm="0">
                                          <p:val>
                                            <p:strVal val="1+#ppt_w/2"/>
                                          </p:val>
                                        </p:tav>
                                        <p:tav tm="100000">
                                          <p:val>
                                            <p:strVal val="#ppt_x"/>
                                          </p:val>
                                        </p:tav>
                                      </p:tavLst>
                                    </p:anim>
                                    <p:anim calcmode="lin" valueType="num">
                                      <p:cBhvr additive="base">
                                        <p:cTn id="49" dur="10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6" presetClass="entr" presetSubtype="0" fill="hold" nodeType="click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down)">
                                      <p:cBhvr>
                                        <p:cTn id="54" dur="580">
                                          <p:stCondLst>
                                            <p:cond delay="0"/>
                                          </p:stCondLst>
                                        </p:cTn>
                                        <p:tgtEl>
                                          <p:spTgt spid="13"/>
                                        </p:tgtEl>
                                      </p:cBhvr>
                                    </p:animEffect>
                                    <p:anim calcmode="lin" valueType="num">
                                      <p:cBhvr>
                                        <p:cTn id="55"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6"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7"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8"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9"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60" dur="26">
                                          <p:stCondLst>
                                            <p:cond delay="650"/>
                                          </p:stCondLst>
                                        </p:cTn>
                                        <p:tgtEl>
                                          <p:spTgt spid="13"/>
                                        </p:tgtEl>
                                      </p:cBhvr>
                                      <p:to x="100000" y="60000"/>
                                    </p:animScale>
                                    <p:animScale>
                                      <p:cBhvr>
                                        <p:cTn id="61" dur="166" decel="50000">
                                          <p:stCondLst>
                                            <p:cond delay="676"/>
                                          </p:stCondLst>
                                        </p:cTn>
                                        <p:tgtEl>
                                          <p:spTgt spid="13"/>
                                        </p:tgtEl>
                                      </p:cBhvr>
                                      <p:to x="100000" y="100000"/>
                                    </p:animScale>
                                    <p:animScale>
                                      <p:cBhvr>
                                        <p:cTn id="62" dur="26">
                                          <p:stCondLst>
                                            <p:cond delay="1312"/>
                                          </p:stCondLst>
                                        </p:cTn>
                                        <p:tgtEl>
                                          <p:spTgt spid="13"/>
                                        </p:tgtEl>
                                      </p:cBhvr>
                                      <p:to x="100000" y="80000"/>
                                    </p:animScale>
                                    <p:animScale>
                                      <p:cBhvr>
                                        <p:cTn id="63" dur="166" decel="50000">
                                          <p:stCondLst>
                                            <p:cond delay="1338"/>
                                          </p:stCondLst>
                                        </p:cTn>
                                        <p:tgtEl>
                                          <p:spTgt spid="13"/>
                                        </p:tgtEl>
                                      </p:cBhvr>
                                      <p:to x="100000" y="100000"/>
                                    </p:animScale>
                                    <p:animScale>
                                      <p:cBhvr>
                                        <p:cTn id="64" dur="26">
                                          <p:stCondLst>
                                            <p:cond delay="1642"/>
                                          </p:stCondLst>
                                        </p:cTn>
                                        <p:tgtEl>
                                          <p:spTgt spid="13"/>
                                        </p:tgtEl>
                                      </p:cBhvr>
                                      <p:to x="100000" y="90000"/>
                                    </p:animScale>
                                    <p:animScale>
                                      <p:cBhvr>
                                        <p:cTn id="65" dur="166" decel="50000">
                                          <p:stCondLst>
                                            <p:cond delay="1668"/>
                                          </p:stCondLst>
                                        </p:cTn>
                                        <p:tgtEl>
                                          <p:spTgt spid="13"/>
                                        </p:tgtEl>
                                      </p:cBhvr>
                                      <p:to x="100000" y="100000"/>
                                    </p:animScale>
                                    <p:animScale>
                                      <p:cBhvr>
                                        <p:cTn id="66" dur="26">
                                          <p:stCondLst>
                                            <p:cond delay="1808"/>
                                          </p:stCondLst>
                                        </p:cTn>
                                        <p:tgtEl>
                                          <p:spTgt spid="13"/>
                                        </p:tgtEl>
                                      </p:cBhvr>
                                      <p:to x="100000" y="95000"/>
                                    </p:animScale>
                                    <p:animScale>
                                      <p:cBhvr>
                                        <p:cTn id="67" dur="166" decel="50000">
                                          <p:stCondLst>
                                            <p:cond delay="1834"/>
                                          </p:stCondLst>
                                        </p:cTn>
                                        <p:tgtEl>
                                          <p:spTgt spid="13"/>
                                        </p:tgtEl>
                                      </p:cBhvr>
                                      <p:to x="100000" y="100000"/>
                                    </p:animScale>
                                  </p:childTnLst>
                                </p:cTn>
                              </p:par>
                            </p:childTnLst>
                          </p:cTn>
                        </p:par>
                        <p:par>
                          <p:cTn id="68" fill="hold">
                            <p:stCondLst>
                              <p:cond delay="2000"/>
                            </p:stCondLst>
                            <p:childTnLst>
                              <p:par>
                                <p:cTn id="69" presetID="32" presetClass="emph" presetSubtype="0" fill="hold" nodeType="afterEffect">
                                  <p:stCondLst>
                                    <p:cond delay="0"/>
                                  </p:stCondLst>
                                  <p:childTnLst>
                                    <p:animRot by="120000">
                                      <p:cBhvr>
                                        <p:cTn id="70" dur="125" fill="hold">
                                          <p:stCondLst>
                                            <p:cond delay="0"/>
                                          </p:stCondLst>
                                        </p:cTn>
                                        <p:tgtEl>
                                          <p:spTgt spid="13"/>
                                        </p:tgtEl>
                                        <p:attrNameLst>
                                          <p:attrName>r</p:attrName>
                                        </p:attrNameLst>
                                      </p:cBhvr>
                                    </p:animRot>
                                    <p:animRot by="-240000">
                                      <p:cBhvr>
                                        <p:cTn id="71" dur="250" fill="hold">
                                          <p:stCondLst>
                                            <p:cond delay="250"/>
                                          </p:stCondLst>
                                        </p:cTn>
                                        <p:tgtEl>
                                          <p:spTgt spid="13"/>
                                        </p:tgtEl>
                                        <p:attrNameLst>
                                          <p:attrName>r</p:attrName>
                                        </p:attrNameLst>
                                      </p:cBhvr>
                                    </p:animRot>
                                    <p:animRot by="240000">
                                      <p:cBhvr>
                                        <p:cTn id="72" dur="250" fill="hold">
                                          <p:stCondLst>
                                            <p:cond delay="500"/>
                                          </p:stCondLst>
                                        </p:cTn>
                                        <p:tgtEl>
                                          <p:spTgt spid="13"/>
                                        </p:tgtEl>
                                        <p:attrNameLst>
                                          <p:attrName>r</p:attrName>
                                        </p:attrNameLst>
                                      </p:cBhvr>
                                    </p:animRot>
                                    <p:animRot by="-240000">
                                      <p:cBhvr>
                                        <p:cTn id="73" dur="250" fill="hold">
                                          <p:stCondLst>
                                            <p:cond delay="750"/>
                                          </p:stCondLst>
                                        </p:cTn>
                                        <p:tgtEl>
                                          <p:spTgt spid="13"/>
                                        </p:tgtEl>
                                        <p:attrNameLst>
                                          <p:attrName>r</p:attrName>
                                        </p:attrNameLst>
                                      </p:cBhvr>
                                    </p:animRot>
                                    <p:animRot by="120000">
                                      <p:cBhvr>
                                        <p:cTn id="74" dur="250" fill="hold">
                                          <p:stCondLst>
                                            <p:cond delay="1000"/>
                                          </p:stCondLst>
                                        </p:cTn>
                                        <p:tgtEl>
                                          <p:spTgt spid="13"/>
                                        </p:tgtEl>
                                        <p:attrNameLst>
                                          <p:attrName>r</p:attrName>
                                        </p:attrNameLst>
                                      </p:cBhvr>
                                    </p:animRot>
                                  </p:childTnLst>
                                </p:cTn>
                              </p:par>
                            </p:childTnLst>
                          </p:cTn>
                        </p:par>
                      </p:childTnLst>
                    </p:cTn>
                  </p:par>
                  <p:par>
                    <p:cTn id="75" fill="hold">
                      <p:stCondLst>
                        <p:cond delay="indefinite"/>
                      </p:stCondLst>
                      <p:childTnLst>
                        <p:par>
                          <p:cTn id="76" fill="hold">
                            <p:stCondLst>
                              <p:cond delay="0"/>
                            </p:stCondLst>
                            <p:childTnLst>
                              <p:par>
                                <p:cTn id="77" presetID="2" presetClass="entr" presetSubtype="2" fill="hold" grpId="0" nodeType="clickEffect">
                                  <p:stCondLst>
                                    <p:cond delay="0"/>
                                  </p:stCondLst>
                                  <p:childTnLst>
                                    <p:set>
                                      <p:cBhvr>
                                        <p:cTn id="78" dur="1" fill="hold">
                                          <p:stCondLst>
                                            <p:cond delay="0"/>
                                          </p:stCondLst>
                                        </p:cTn>
                                        <p:tgtEl>
                                          <p:spTgt spid="36"/>
                                        </p:tgtEl>
                                        <p:attrNameLst>
                                          <p:attrName>style.visibility</p:attrName>
                                        </p:attrNameLst>
                                      </p:cBhvr>
                                      <p:to>
                                        <p:strVal val="visible"/>
                                      </p:to>
                                    </p:set>
                                    <p:anim calcmode="lin" valueType="num">
                                      <p:cBhvr additive="base">
                                        <p:cTn id="79" dur="1000" fill="hold"/>
                                        <p:tgtEl>
                                          <p:spTgt spid="36"/>
                                        </p:tgtEl>
                                        <p:attrNameLst>
                                          <p:attrName>ppt_x</p:attrName>
                                        </p:attrNameLst>
                                      </p:cBhvr>
                                      <p:tavLst>
                                        <p:tav tm="0">
                                          <p:val>
                                            <p:strVal val="1+#ppt_w/2"/>
                                          </p:val>
                                        </p:tav>
                                        <p:tav tm="100000">
                                          <p:val>
                                            <p:strVal val="#ppt_x"/>
                                          </p:val>
                                        </p:tav>
                                      </p:tavLst>
                                    </p:anim>
                                    <p:anim calcmode="lin" valueType="num">
                                      <p:cBhvr additive="base">
                                        <p:cTn id="80" dur="10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6" presetClass="entr" presetSubtype="0" fill="hold" grpId="0" nodeType="clickEffect">
                                  <p:stCondLst>
                                    <p:cond delay="0"/>
                                  </p:stCondLst>
                                  <p:childTnLst>
                                    <p:set>
                                      <p:cBhvr>
                                        <p:cTn id="84" dur="1" fill="hold">
                                          <p:stCondLst>
                                            <p:cond delay="0"/>
                                          </p:stCondLst>
                                        </p:cTn>
                                        <p:tgtEl>
                                          <p:spTgt spid="47"/>
                                        </p:tgtEl>
                                        <p:attrNameLst>
                                          <p:attrName>style.visibility</p:attrName>
                                        </p:attrNameLst>
                                      </p:cBhvr>
                                      <p:to>
                                        <p:strVal val="visible"/>
                                      </p:to>
                                    </p:set>
                                    <p:animEffect transition="in" filter="wipe(down)">
                                      <p:cBhvr>
                                        <p:cTn id="85" dur="652">
                                          <p:stCondLst>
                                            <p:cond delay="0"/>
                                          </p:stCondLst>
                                        </p:cTn>
                                        <p:tgtEl>
                                          <p:spTgt spid="47"/>
                                        </p:tgtEl>
                                      </p:cBhvr>
                                    </p:animEffect>
                                    <p:anim calcmode="lin" valueType="num">
                                      <p:cBhvr>
                                        <p:cTn id="86" dur="2050"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87" dur="747"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88" dur="747" tmFilter="0, 0; 0.125,0.2665; 0.25,0.4; 0.375,0.465; 0.5,0.5;  0.625,0.535; 0.75,0.6; 0.875,0.7335; 1,1">
                                          <p:stCondLst>
                                            <p:cond delay="747"/>
                                          </p:stCondLst>
                                        </p:cTn>
                                        <p:tgtEl>
                                          <p:spTgt spid="47"/>
                                        </p:tgtEl>
                                        <p:attrNameLst>
                                          <p:attrName>ppt_y</p:attrName>
                                        </p:attrNameLst>
                                      </p:cBhvr>
                                      <p:tavLst>
                                        <p:tav tm="0" fmla="#ppt_y-sin(pi*$)/9">
                                          <p:val>
                                            <p:fltVal val="0"/>
                                          </p:val>
                                        </p:tav>
                                        <p:tav tm="100000">
                                          <p:val>
                                            <p:fltVal val="1"/>
                                          </p:val>
                                        </p:tav>
                                      </p:tavLst>
                                    </p:anim>
                                    <p:anim calcmode="lin" valueType="num">
                                      <p:cBhvr>
                                        <p:cTn id="89" dur="373" tmFilter="0, 0; 0.125,0.2665; 0.25,0.4; 0.375,0.465; 0.5,0.5;  0.625,0.535; 0.75,0.6; 0.875,0.7335; 1,1">
                                          <p:stCondLst>
                                            <p:cond delay="1490"/>
                                          </p:stCondLst>
                                        </p:cTn>
                                        <p:tgtEl>
                                          <p:spTgt spid="47"/>
                                        </p:tgtEl>
                                        <p:attrNameLst>
                                          <p:attrName>ppt_y</p:attrName>
                                        </p:attrNameLst>
                                      </p:cBhvr>
                                      <p:tavLst>
                                        <p:tav tm="0" fmla="#ppt_y-sin(pi*$)/27">
                                          <p:val>
                                            <p:fltVal val="0"/>
                                          </p:val>
                                        </p:tav>
                                        <p:tav tm="100000">
                                          <p:val>
                                            <p:fltVal val="1"/>
                                          </p:val>
                                        </p:tav>
                                      </p:tavLst>
                                    </p:anim>
                                    <p:anim calcmode="lin" valueType="num">
                                      <p:cBhvr>
                                        <p:cTn id="90" dur="185" tmFilter="0, 0; 0.125,0.2665; 0.25,0.4; 0.375,0.465; 0.5,0.5;  0.625,0.535; 0.75,0.6; 0.875,0.7335; 1,1">
                                          <p:stCondLst>
                                            <p:cond delay="1863"/>
                                          </p:stCondLst>
                                        </p:cTn>
                                        <p:tgtEl>
                                          <p:spTgt spid="47"/>
                                        </p:tgtEl>
                                        <p:attrNameLst>
                                          <p:attrName>ppt_y</p:attrName>
                                        </p:attrNameLst>
                                      </p:cBhvr>
                                      <p:tavLst>
                                        <p:tav tm="0" fmla="#ppt_y-sin(pi*$)/81">
                                          <p:val>
                                            <p:fltVal val="0"/>
                                          </p:val>
                                        </p:tav>
                                        <p:tav tm="100000">
                                          <p:val>
                                            <p:fltVal val="1"/>
                                          </p:val>
                                        </p:tav>
                                      </p:tavLst>
                                    </p:anim>
                                    <p:animScale>
                                      <p:cBhvr>
                                        <p:cTn id="91" dur="29">
                                          <p:stCondLst>
                                            <p:cond delay="731"/>
                                          </p:stCondLst>
                                        </p:cTn>
                                        <p:tgtEl>
                                          <p:spTgt spid="47"/>
                                        </p:tgtEl>
                                      </p:cBhvr>
                                      <p:to x="100000" y="60000"/>
                                    </p:animScale>
                                    <p:animScale>
                                      <p:cBhvr>
                                        <p:cTn id="92" dur="187" decel="50000">
                                          <p:stCondLst>
                                            <p:cond delay="761"/>
                                          </p:stCondLst>
                                        </p:cTn>
                                        <p:tgtEl>
                                          <p:spTgt spid="47"/>
                                        </p:tgtEl>
                                      </p:cBhvr>
                                      <p:to x="100000" y="100000"/>
                                    </p:animScale>
                                    <p:animScale>
                                      <p:cBhvr>
                                        <p:cTn id="93" dur="29">
                                          <p:stCondLst>
                                            <p:cond delay="1476"/>
                                          </p:stCondLst>
                                        </p:cTn>
                                        <p:tgtEl>
                                          <p:spTgt spid="47"/>
                                        </p:tgtEl>
                                      </p:cBhvr>
                                      <p:to x="100000" y="80000"/>
                                    </p:animScale>
                                    <p:animScale>
                                      <p:cBhvr>
                                        <p:cTn id="94" dur="187" decel="50000">
                                          <p:stCondLst>
                                            <p:cond delay="1505"/>
                                          </p:stCondLst>
                                        </p:cTn>
                                        <p:tgtEl>
                                          <p:spTgt spid="47"/>
                                        </p:tgtEl>
                                      </p:cBhvr>
                                      <p:to x="100000" y="100000"/>
                                    </p:animScale>
                                    <p:animScale>
                                      <p:cBhvr>
                                        <p:cTn id="95" dur="29">
                                          <p:stCondLst>
                                            <p:cond delay="1847"/>
                                          </p:stCondLst>
                                        </p:cTn>
                                        <p:tgtEl>
                                          <p:spTgt spid="47"/>
                                        </p:tgtEl>
                                      </p:cBhvr>
                                      <p:to x="100000" y="90000"/>
                                    </p:animScale>
                                    <p:animScale>
                                      <p:cBhvr>
                                        <p:cTn id="96" dur="187" decel="50000">
                                          <p:stCondLst>
                                            <p:cond delay="1876"/>
                                          </p:stCondLst>
                                        </p:cTn>
                                        <p:tgtEl>
                                          <p:spTgt spid="47"/>
                                        </p:tgtEl>
                                      </p:cBhvr>
                                      <p:to x="100000" y="100000"/>
                                    </p:animScale>
                                    <p:animScale>
                                      <p:cBhvr>
                                        <p:cTn id="97" dur="29">
                                          <p:stCondLst>
                                            <p:cond delay="2034"/>
                                          </p:stCondLst>
                                        </p:cTn>
                                        <p:tgtEl>
                                          <p:spTgt spid="47"/>
                                        </p:tgtEl>
                                      </p:cBhvr>
                                      <p:to x="100000" y="95000"/>
                                    </p:animScale>
                                    <p:animScale>
                                      <p:cBhvr>
                                        <p:cTn id="98" dur="187" decel="50000">
                                          <p:stCondLst>
                                            <p:cond delay="2063"/>
                                          </p:stCondLst>
                                        </p:cTn>
                                        <p:tgtEl>
                                          <p:spTgt spid="47"/>
                                        </p:tgtEl>
                                      </p:cBhvr>
                                      <p:to x="100000" y="100000"/>
                                    </p:animScale>
                                  </p:childTnLst>
                                </p:cTn>
                              </p:par>
                              <p:par>
                                <p:cTn id="99" presetID="26" presetClass="entr" presetSubtype="0" fill="hold" grpId="0" nodeType="with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wipe(down)">
                                      <p:cBhvr>
                                        <p:cTn id="101" dur="652">
                                          <p:stCondLst>
                                            <p:cond delay="0"/>
                                          </p:stCondLst>
                                        </p:cTn>
                                        <p:tgtEl>
                                          <p:spTgt spid="27"/>
                                        </p:tgtEl>
                                      </p:cBhvr>
                                    </p:animEffect>
                                    <p:anim calcmode="lin" valueType="num">
                                      <p:cBhvr>
                                        <p:cTn id="102" dur="2050"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103" dur="747"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104" dur="747" tmFilter="0, 0; 0.125,0.2665; 0.25,0.4; 0.375,0.465; 0.5,0.5;  0.625,0.535; 0.75,0.6; 0.875,0.7335; 1,1">
                                          <p:stCondLst>
                                            <p:cond delay="747"/>
                                          </p:stCondLst>
                                        </p:cTn>
                                        <p:tgtEl>
                                          <p:spTgt spid="27"/>
                                        </p:tgtEl>
                                        <p:attrNameLst>
                                          <p:attrName>ppt_y</p:attrName>
                                        </p:attrNameLst>
                                      </p:cBhvr>
                                      <p:tavLst>
                                        <p:tav tm="0" fmla="#ppt_y-sin(pi*$)/9">
                                          <p:val>
                                            <p:fltVal val="0"/>
                                          </p:val>
                                        </p:tav>
                                        <p:tav tm="100000">
                                          <p:val>
                                            <p:fltVal val="1"/>
                                          </p:val>
                                        </p:tav>
                                      </p:tavLst>
                                    </p:anim>
                                    <p:anim calcmode="lin" valueType="num">
                                      <p:cBhvr>
                                        <p:cTn id="105" dur="373" tmFilter="0, 0; 0.125,0.2665; 0.25,0.4; 0.375,0.465; 0.5,0.5;  0.625,0.535; 0.75,0.6; 0.875,0.7335; 1,1">
                                          <p:stCondLst>
                                            <p:cond delay="1490"/>
                                          </p:stCondLst>
                                        </p:cTn>
                                        <p:tgtEl>
                                          <p:spTgt spid="27"/>
                                        </p:tgtEl>
                                        <p:attrNameLst>
                                          <p:attrName>ppt_y</p:attrName>
                                        </p:attrNameLst>
                                      </p:cBhvr>
                                      <p:tavLst>
                                        <p:tav tm="0" fmla="#ppt_y-sin(pi*$)/27">
                                          <p:val>
                                            <p:fltVal val="0"/>
                                          </p:val>
                                        </p:tav>
                                        <p:tav tm="100000">
                                          <p:val>
                                            <p:fltVal val="1"/>
                                          </p:val>
                                        </p:tav>
                                      </p:tavLst>
                                    </p:anim>
                                    <p:anim calcmode="lin" valueType="num">
                                      <p:cBhvr>
                                        <p:cTn id="106" dur="185" tmFilter="0, 0; 0.125,0.2665; 0.25,0.4; 0.375,0.465; 0.5,0.5;  0.625,0.535; 0.75,0.6; 0.875,0.7335; 1,1">
                                          <p:stCondLst>
                                            <p:cond delay="1863"/>
                                          </p:stCondLst>
                                        </p:cTn>
                                        <p:tgtEl>
                                          <p:spTgt spid="27"/>
                                        </p:tgtEl>
                                        <p:attrNameLst>
                                          <p:attrName>ppt_y</p:attrName>
                                        </p:attrNameLst>
                                      </p:cBhvr>
                                      <p:tavLst>
                                        <p:tav tm="0" fmla="#ppt_y-sin(pi*$)/81">
                                          <p:val>
                                            <p:fltVal val="0"/>
                                          </p:val>
                                        </p:tav>
                                        <p:tav tm="100000">
                                          <p:val>
                                            <p:fltVal val="1"/>
                                          </p:val>
                                        </p:tav>
                                      </p:tavLst>
                                    </p:anim>
                                    <p:animScale>
                                      <p:cBhvr>
                                        <p:cTn id="107" dur="29">
                                          <p:stCondLst>
                                            <p:cond delay="731"/>
                                          </p:stCondLst>
                                        </p:cTn>
                                        <p:tgtEl>
                                          <p:spTgt spid="27"/>
                                        </p:tgtEl>
                                      </p:cBhvr>
                                      <p:to x="100000" y="60000"/>
                                    </p:animScale>
                                    <p:animScale>
                                      <p:cBhvr>
                                        <p:cTn id="108" dur="187" decel="50000">
                                          <p:stCondLst>
                                            <p:cond delay="761"/>
                                          </p:stCondLst>
                                        </p:cTn>
                                        <p:tgtEl>
                                          <p:spTgt spid="27"/>
                                        </p:tgtEl>
                                      </p:cBhvr>
                                      <p:to x="100000" y="100000"/>
                                    </p:animScale>
                                    <p:animScale>
                                      <p:cBhvr>
                                        <p:cTn id="109" dur="29">
                                          <p:stCondLst>
                                            <p:cond delay="1476"/>
                                          </p:stCondLst>
                                        </p:cTn>
                                        <p:tgtEl>
                                          <p:spTgt spid="27"/>
                                        </p:tgtEl>
                                      </p:cBhvr>
                                      <p:to x="100000" y="80000"/>
                                    </p:animScale>
                                    <p:animScale>
                                      <p:cBhvr>
                                        <p:cTn id="110" dur="187" decel="50000">
                                          <p:stCondLst>
                                            <p:cond delay="1505"/>
                                          </p:stCondLst>
                                        </p:cTn>
                                        <p:tgtEl>
                                          <p:spTgt spid="27"/>
                                        </p:tgtEl>
                                      </p:cBhvr>
                                      <p:to x="100000" y="100000"/>
                                    </p:animScale>
                                    <p:animScale>
                                      <p:cBhvr>
                                        <p:cTn id="111" dur="29">
                                          <p:stCondLst>
                                            <p:cond delay="1847"/>
                                          </p:stCondLst>
                                        </p:cTn>
                                        <p:tgtEl>
                                          <p:spTgt spid="27"/>
                                        </p:tgtEl>
                                      </p:cBhvr>
                                      <p:to x="100000" y="90000"/>
                                    </p:animScale>
                                    <p:animScale>
                                      <p:cBhvr>
                                        <p:cTn id="112" dur="187" decel="50000">
                                          <p:stCondLst>
                                            <p:cond delay="1876"/>
                                          </p:stCondLst>
                                        </p:cTn>
                                        <p:tgtEl>
                                          <p:spTgt spid="27"/>
                                        </p:tgtEl>
                                      </p:cBhvr>
                                      <p:to x="100000" y="100000"/>
                                    </p:animScale>
                                    <p:animScale>
                                      <p:cBhvr>
                                        <p:cTn id="113" dur="29">
                                          <p:stCondLst>
                                            <p:cond delay="2034"/>
                                          </p:stCondLst>
                                        </p:cTn>
                                        <p:tgtEl>
                                          <p:spTgt spid="27"/>
                                        </p:tgtEl>
                                      </p:cBhvr>
                                      <p:to x="100000" y="95000"/>
                                    </p:animScale>
                                    <p:animScale>
                                      <p:cBhvr>
                                        <p:cTn id="114" dur="187" decel="50000">
                                          <p:stCondLst>
                                            <p:cond delay="2063"/>
                                          </p:stCondLst>
                                        </p:cTn>
                                        <p:tgtEl>
                                          <p:spTgt spid="27"/>
                                        </p:tgtEl>
                                      </p:cBhvr>
                                      <p:to x="100000" y="100000"/>
                                    </p:animScale>
                                  </p:childTnLst>
                                </p:cTn>
                              </p:par>
                              <p:par>
                                <p:cTn id="115" presetID="26" presetClass="entr" presetSubtype="0" fill="hold" grpId="0" nodeType="with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wipe(down)">
                                      <p:cBhvr>
                                        <p:cTn id="117" dur="652">
                                          <p:stCondLst>
                                            <p:cond delay="0"/>
                                          </p:stCondLst>
                                        </p:cTn>
                                        <p:tgtEl>
                                          <p:spTgt spid="37"/>
                                        </p:tgtEl>
                                      </p:cBhvr>
                                    </p:animEffect>
                                    <p:anim calcmode="lin" valueType="num">
                                      <p:cBhvr>
                                        <p:cTn id="118" dur="2050"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119" dur="747"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120" dur="747" tmFilter="0, 0; 0.125,0.2665; 0.25,0.4; 0.375,0.465; 0.5,0.5;  0.625,0.535; 0.75,0.6; 0.875,0.7335; 1,1">
                                          <p:stCondLst>
                                            <p:cond delay="747"/>
                                          </p:stCondLst>
                                        </p:cTn>
                                        <p:tgtEl>
                                          <p:spTgt spid="37"/>
                                        </p:tgtEl>
                                        <p:attrNameLst>
                                          <p:attrName>ppt_y</p:attrName>
                                        </p:attrNameLst>
                                      </p:cBhvr>
                                      <p:tavLst>
                                        <p:tav tm="0" fmla="#ppt_y-sin(pi*$)/9">
                                          <p:val>
                                            <p:fltVal val="0"/>
                                          </p:val>
                                        </p:tav>
                                        <p:tav tm="100000">
                                          <p:val>
                                            <p:fltVal val="1"/>
                                          </p:val>
                                        </p:tav>
                                      </p:tavLst>
                                    </p:anim>
                                    <p:anim calcmode="lin" valueType="num">
                                      <p:cBhvr>
                                        <p:cTn id="121" dur="373" tmFilter="0, 0; 0.125,0.2665; 0.25,0.4; 0.375,0.465; 0.5,0.5;  0.625,0.535; 0.75,0.6; 0.875,0.7335; 1,1">
                                          <p:stCondLst>
                                            <p:cond delay="1490"/>
                                          </p:stCondLst>
                                        </p:cTn>
                                        <p:tgtEl>
                                          <p:spTgt spid="37"/>
                                        </p:tgtEl>
                                        <p:attrNameLst>
                                          <p:attrName>ppt_y</p:attrName>
                                        </p:attrNameLst>
                                      </p:cBhvr>
                                      <p:tavLst>
                                        <p:tav tm="0" fmla="#ppt_y-sin(pi*$)/27">
                                          <p:val>
                                            <p:fltVal val="0"/>
                                          </p:val>
                                        </p:tav>
                                        <p:tav tm="100000">
                                          <p:val>
                                            <p:fltVal val="1"/>
                                          </p:val>
                                        </p:tav>
                                      </p:tavLst>
                                    </p:anim>
                                    <p:anim calcmode="lin" valueType="num">
                                      <p:cBhvr>
                                        <p:cTn id="122" dur="185" tmFilter="0, 0; 0.125,0.2665; 0.25,0.4; 0.375,0.465; 0.5,0.5;  0.625,0.535; 0.75,0.6; 0.875,0.7335; 1,1">
                                          <p:stCondLst>
                                            <p:cond delay="1863"/>
                                          </p:stCondLst>
                                        </p:cTn>
                                        <p:tgtEl>
                                          <p:spTgt spid="37"/>
                                        </p:tgtEl>
                                        <p:attrNameLst>
                                          <p:attrName>ppt_y</p:attrName>
                                        </p:attrNameLst>
                                      </p:cBhvr>
                                      <p:tavLst>
                                        <p:tav tm="0" fmla="#ppt_y-sin(pi*$)/81">
                                          <p:val>
                                            <p:fltVal val="0"/>
                                          </p:val>
                                        </p:tav>
                                        <p:tav tm="100000">
                                          <p:val>
                                            <p:fltVal val="1"/>
                                          </p:val>
                                        </p:tav>
                                      </p:tavLst>
                                    </p:anim>
                                    <p:animScale>
                                      <p:cBhvr>
                                        <p:cTn id="123" dur="29">
                                          <p:stCondLst>
                                            <p:cond delay="731"/>
                                          </p:stCondLst>
                                        </p:cTn>
                                        <p:tgtEl>
                                          <p:spTgt spid="37"/>
                                        </p:tgtEl>
                                      </p:cBhvr>
                                      <p:to x="100000" y="60000"/>
                                    </p:animScale>
                                    <p:animScale>
                                      <p:cBhvr>
                                        <p:cTn id="124" dur="187" decel="50000">
                                          <p:stCondLst>
                                            <p:cond delay="761"/>
                                          </p:stCondLst>
                                        </p:cTn>
                                        <p:tgtEl>
                                          <p:spTgt spid="37"/>
                                        </p:tgtEl>
                                      </p:cBhvr>
                                      <p:to x="100000" y="100000"/>
                                    </p:animScale>
                                    <p:animScale>
                                      <p:cBhvr>
                                        <p:cTn id="125" dur="29">
                                          <p:stCondLst>
                                            <p:cond delay="1476"/>
                                          </p:stCondLst>
                                        </p:cTn>
                                        <p:tgtEl>
                                          <p:spTgt spid="37"/>
                                        </p:tgtEl>
                                      </p:cBhvr>
                                      <p:to x="100000" y="80000"/>
                                    </p:animScale>
                                    <p:animScale>
                                      <p:cBhvr>
                                        <p:cTn id="126" dur="187" decel="50000">
                                          <p:stCondLst>
                                            <p:cond delay="1505"/>
                                          </p:stCondLst>
                                        </p:cTn>
                                        <p:tgtEl>
                                          <p:spTgt spid="37"/>
                                        </p:tgtEl>
                                      </p:cBhvr>
                                      <p:to x="100000" y="100000"/>
                                    </p:animScale>
                                    <p:animScale>
                                      <p:cBhvr>
                                        <p:cTn id="127" dur="29">
                                          <p:stCondLst>
                                            <p:cond delay="1847"/>
                                          </p:stCondLst>
                                        </p:cTn>
                                        <p:tgtEl>
                                          <p:spTgt spid="37"/>
                                        </p:tgtEl>
                                      </p:cBhvr>
                                      <p:to x="100000" y="90000"/>
                                    </p:animScale>
                                    <p:animScale>
                                      <p:cBhvr>
                                        <p:cTn id="128" dur="187" decel="50000">
                                          <p:stCondLst>
                                            <p:cond delay="1876"/>
                                          </p:stCondLst>
                                        </p:cTn>
                                        <p:tgtEl>
                                          <p:spTgt spid="37"/>
                                        </p:tgtEl>
                                      </p:cBhvr>
                                      <p:to x="100000" y="100000"/>
                                    </p:animScale>
                                    <p:animScale>
                                      <p:cBhvr>
                                        <p:cTn id="129" dur="29">
                                          <p:stCondLst>
                                            <p:cond delay="2034"/>
                                          </p:stCondLst>
                                        </p:cTn>
                                        <p:tgtEl>
                                          <p:spTgt spid="37"/>
                                        </p:tgtEl>
                                      </p:cBhvr>
                                      <p:to x="100000" y="95000"/>
                                    </p:animScale>
                                    <p:animScale>
                                      <p:cBhvr>
                                        <p:cTn id="130" dur="187" decel="50000">
                                          <p:stCondLst>
                                            <p:cond delay="2063"/>
                                          </p:stCondLst>
                                        </p:cTn>
                                        <p:tgtEl>
                                          <p:spTgt spid="37"/>
                                        </p:tgtEl>
                                      </p:cBhvr>
                                      <p:to x="100000" y="100000"/>
                                    </p:animScale>
                                  </p:childTnLst>
                                </p:cTn>
                              </p:par>
                              <p:par>
                                <p:cTn id="131" presetID="26" presetClass="entr" presetSubtype="0" fill="hold" grpId="0" nodeType="withEffect">
                                  <p:stCondLst>
                                    <p:cond delay="0"/>
                                  </p:stCondLst>
                                  <p:childTnLst>
                                    <p:set>
                                      <p:cBhvr>
                                        <p:cTn id="132" dur="1" fill="hold">
                                          <p:stCondLst>
                                            <p:cond delay="0"/>
                                          </p:stCondLst>
                                        </p:cTn>
                                        <p:tgtEl>
                                          <p:spTgt spid="38"/>
                                        </p:tgtEl>
                                        <p:attrNameLst>
                                          <p:attrName>style.visibility</p:attrName>
                                        </p:attrNameLst>
                                      </p:cBhvr>
                                      <p:to>
                                        <p:strVal val="visible"/>
                                      </p:to>
                                    </p:set>
                                    <p:animEffect transition="in" filter="wipe(down)">
                                      <p:cBhvr>
                                        <p:cTn id="133" dur="652">
                                          <p:stCondLst>
                                            <p:cond delay="0"/>
                                          </p:stCondLst>
                                        </p:cTn>
                                        <p:tgtEl>
                                          <p:spTgt spid="38"/>
                                        </p:tgtEl>
                                      </p:cBhvr>
                                    </p:animEffect>
                                    <p:anim calcmode="lin" valueType="num">
                                      <p:cBhvr>
                                        <p:cTn id="134" dur="2050"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135" dur="747"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136" dur="747" tmFilter="0, 0; 0.125,0.2665; 0.25,0.4; 0.375,0.465; 0.5,0.5;  0.625,0.535; 0.75,0.6; 0.875,0.7335; 1,1">
                                          <p:stCondLst>
                                            <p:cond delay="747"/>
                                          </p:stCondLst>
                                        </p:cTn>
                                        <p:tgtEl>
                                          <p:spTgt spid="38"/>
                                        </p:tgtEl>
                                        <p:attrNameLst>
                                          <p:attrName>ppt_y</p:attrName>
                                        </p:attrNameLst>
                                      </p:cBhvr>
                                      <p:tavLst>
                                        <p:tav tm="0" fmla="#ppt_y-sin(pi*$)/9">
                                          <p:val>
                                            <p:fltVal val="0"/>
                                          </p:val>
                                        </p:tav>
                                        <p:tav tm="100000">
                                          <p:val>
                                            <p:fltVal val="1"/>
                                          </p:val>
                                        </p:tav>
                                      </p:tavLst>
                                    </p:anim>
                                    <p:anim calcmode="lin" valueType="num">
                                      <p:cBhvr>
                                        <p:cTn id="137" dur="373" tmFilter="0, 0; 0.125,0.2665; 0.25,0.4; 0.375,0.465; 0.5,0.5;  0.625,0.535; 0.75,0.6; 0.875,0.7335; 1,1">
                                          <p:stCondLst>
                                            <p:cond delay="1490"/>
                                          </p:stCondLst>
                                        </p:cTn>
                                        <p:tgtEl>
                                          <p:spTgt spid="38"/>
                                        </p:tgtEl>
                                        <p:attrNameLst>
                                          <p:attrName>ppt_y</p:attrName>
                                        </p:attrNameLst>
                                      </p:cBhvr>
                                      <p:tavLst>
                                        <p:tav tm="0" fmla="#ppt_y-sin(pi*$)/27">
                                          <p:val>
                                            <p:fltVal val="0"/>
                                          </p:val>
                                        </p:tav>
                                        <p:tav tm="100000">
                                          <p:val>
                                            <p:fltVal val="1"/>
                                          </p:val>
                                        </p:tav>
                                      </p:tavLst>
                                    </p:anim>
                                    <p:anim calcmode="lin" valueType="num">
                                      <p:cBhvr>
                                        <p:cTn id="138" dur="185" tmFilter="0, 0; 0.125,0.2665; 0.25,0.4; 0.375,0.465; 0.5,0.5;  0.625,0.535; 0.75,0.6; 0.875,0.7335; 1,1">
                                          <p:stCondLst>
                                            <p:cond delay="1863"/>
                                          </p:stCondLst>
                                        </p:cTn>
                                        <p:tgtEl>
                                          <p:spTgt spid="38"/>
                                        </p:tgtEl>
                                        <p:attrNameLst>
                                          <p:attrName>ppt_y</p:attrName>
                                        </p:attrNameLst>
                                      </p:cBhvr>
                                      <p:tavLst>
                                        <p:tav tm="0" fmla="#ppt_y-sin(pi*$)/81">
                                          <p:val>
                                            <p:fltVal val="0"/>
                                          </p:val>
                                        </p:tav>
                                        <p:tav tm="100000">
                                          <p:val>
                                            <p:fltVal val="1"/>
                                          </p:val>
                                        </p:tav>
                                      </p:tavLst>
                                    </p:anim>
                                    <p:animScale>
                                      <p:cBhvr>
                                        <p:cTn id="139" dur="29">
                                          <p:stCondLst>
                                            <p:cond delay="731"/>
                                          </p:stCondLst>
                                        </p:cTn>
                                        <p:tgtEl>
                                          <p:spTgt spid="38"/>
                                        </p:tgtEl>
                                      </p:cBhvr>
                                      <p:to x="100000" y="60000"/>
                                    </p:animScale>
                                    <p:animScale>
                                      <p:cBhvr>
                                        <p:cTn id="140" dur="187" decel="50000">
                                          <p:stCondLst>
                                            <p:cond delay="761"/>
                                          </p:stCondLst>
                                        </p:cTn>
                                        <p:tgtEl>
                                          <p:spTgt spid="38"/>
                                        </p:tgtEl>
                                      </p:cBhvr>
                                      <p:to x="100000" y="100000"/>
                                    </p:animScale>
                                    <p:animScale>
                                      <p:cBhvr>
                                        <p:cTn id="141" dur="29">
                                          <p:stCondLst>
                                            <p:cond delay="1476"/>
                                          </p:stCondLst>
                                        </p:cTn>
                                        <p:tgtEl>
                                          <p:spTgt spid="38"/>
                                        </p:tgtEl>
                                      </p:cBhvr>
                                      <p:to x="100000" y="80000"/>
                                    </p:animScale>
                                    <p:animScale>
                                      <p:cBhvr>
                                        <p:cTn id="142" dur="187" decel="50000">
                                          <p:stCondLst>
                                            <p:cond delay="1505"/>
                                          </p:stCondLst>
                                        </p:cTn>
                                        <p:tgtEl>
                                          <p:spTgt spid="38"/>
                                        </p:tgtEl>
                                      </p:cBhvr>
                                      <p:to x="100000" y="100000"/>
                                    </p:animScale>
                                    <p:animScale>
                                      <p:cBhvr>
                                        <p:cTn id="143" dur="29">
                                          <p:stCondLst>
                                            <p:cond delay="1847"/>
                                          </p:stCondLst>
                                        </p:cTn>
                                        <p:tgtEl>
                                          <p:spTgt spid="38"/>
                                        </p:tgtEl>
                                      </p:cBhvr>
                                      <p:to x="100000" y="90000"/>
                                    </p:animScale>
                                    <p:animScale>
                                      <p:cBhvr>
                                        <p:cTn id="144" dur="187" decel="50000">
                                          <p:stCondLst>
                                            <p:cond delay="1876"/>
                                          </p:stCondLst>
                                        </p:cTn>
                                        <p:tgtEl>
                                          <p:spTgt spid="38"/>
                                        </p:tgtEl>
                                      </p:cBhvr>
                                      <p:to x="100000" y="100000"/>
                                    </p:animScale>
                                    <p:animScale>
                                      <p:cBhvr>
                                        <p:cTn id="145" dur="29">
                                          <p:stCondLst>
                                            <p:cond delay="2034"/>
                                          </p:stCondLst>
                                        </p:cTn>
                                        <p:tgtEl>
                                          <p:spTgt spid="38"/>
                                        </p:tgtEl>
                                      </p:cBhvr>
                                      <p:to x="100000" y="95000"/>
                                    </p:animScale>
                                    <p:animScale>
                                      <p:cBhvr>
                                        <p:cTn id="146" dur="187" decel="50000">
                                          <p:stCondLst>
                                            <p:cond delay="2063"/>
                                          </p:stCondLst>
                                        </p:cTn>
                                        <p:tgtEl>
                                          <p:spTgt spid="38"/>
                                        </p:tgtEl>
                                      </p:cBhvr>
                                      <p:to x="100000" y="100000"/>
                                    </p:animScale>
                                  </p:childTnLst>
                                </p:cTn>
                              </p:par>
                              <p:par>
                                <p:cTn id="147" presetID="26" presetClass="entr" presetSubtype="0" fill="hold" grpId="0" nodeType="withEffect">
                                  <p:stCondLst>
                                    <p:cond delay="0"/>
                                  </p:stCondLst>
                                  <p:childTnLst>
                                    <p:set>
                                      <p:cBhvr>
                                        <p:cTn id="148" dur="1" fill="hold">
                                          <p:stCondLst>
                                            <p:cond delay="0"/>
                                          </p:stCondLst>
                                        </p:cTn>
                                        <p:tgtEl>
                                          <p:spTgt spid="39"/>
                                        </p:tgtEl>
                                        <p:attrNameLst>
                                          <p:attrName>style.visibility</p:attrName>
                                        </p:attrNameLst>
                                      </p:cBhvr>
                                      <p:to>
                                        <p:strVal val="visible"/>
                                      </p:to>
                                    </p:set>
                                    <p:animEffect transition="in" filter="wipe(down)">
                                      <p:cBhvr>
                                        <p:cTn id="149" dur="652">
                                          <p:stCondLst>
                                            <p:cond delay="0"/>
                                          </p:stCondLst>
                                        </p:cTn>
                                        <p:tgtEl>
                                          <p:spTgt spid="39"/>
                                        </p:tgtEl>
                                      </p:cBhvr>
                                    </p:animEffect>
                                    <p:anim calcmode="lin" valueType="num">
                                      <p:cBhvr>
                                        <p:cTn id="150" dur="2050"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51" dur="747"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52" dur="747" tmFilter="0, 0; 0.125,0.2665; 0.25,0.4; 0.375,0.465; 0.5,0.5;  0.625,0.535; 0.75,0.6; 0.875,0.7335; 1,1">
                                          <p:stCondLst>
                                            <p:cond delay="747"/>
                                          </p:stCondLst>
                                        </p:cTn>
                                        <p:tgtEl>
                                          <p:spTgt spid="39"/>
                                        </p:tgtEl>
                                        <p:attrNameLst>
                                          <p:attrName>ppt_y</p:attrName>
                                        </p:attrNameLst>
                                      </p:cBhvr>
                                      <p:tavLst>
                                        <p:tav tm="0" fmla="#ppt_y-sin(pi*$)/9">
                                          <p:val>
                                            <p:fltVal val="0"/>
                                          </p:val>
                                        </p:tav>
                                        <p:tav tm="100000">
                                          <p:val>
                                            <p:fltVal val="1"/>
                                          </p:val>
                                        </p:tav>
                                      </p:tavLst>
                                    </p:anim>
                                    <p:anim calcmode="lin" valueType="num">
                                      <p:cBhvr>
                                        <p:cTn id="153" dur="373" tmFilter="0, 0; 0.125,0.2665; 0.25,0.4; 0.375,0.465; 0.5,0.5;  0.625,0.535; 0.75,0.6; 0.875,0.7335; 1,1">
                                          <p:stCondLst>
                                            <p:cond delay="1490"/>
                                          </p:stCondLst>
                                        </p:cTn>
                                        <p:tgtEl>
                                          <p:spTgt spid="39"/>
                                        </p:tgtEl>
                                        <p:attrNameLst>
                                          <p:attrName>ppt_y</p:attrName>
                                        </p:attrNameLst>
                                      </p:cBhvr>
                                      <p:tavLst>
                                        <p:tav tm="0" fmla="#ppt_y-sin(pi*$)/27">
                                          <p:val>
                                            <p:fltVal val="0"/>
                                          </p:val>
                                        </p:tav>
                                        <p:tav tm="100000">
                                          <p:val>
                                            <p:fltVal val="1"/>
                                          </p:val>
                                        </p:tav>
                                      </p:tavLst>
                                    </p:anim>
                                    <p:anim calcmode="lin" valueType="num">
                                      <p:cBhvr>
                                        <p:cTn id="154" dur="185" tmFilter="0, 0; 0.125,0.2665; 0.25,0.4; 0.375,0.465; 0.5,0.5;  0.625,0.535; 0.75,0.6; 0.875,0.7335; 1,1">
                                          <p:stCondLst>
                                            <p:cond delay="1863"/>
                                          </p:stCondLst>
                                        </p:cTn>
                                        <p:tgtEl>
                                          <p:spTgt spid="39"/>
                                        </p:tgtEl>
                                        <p:attrNameLst>
                                          <p:attrName>ppt_y</p:attrName>
                                        </p:attrNameLst>
                                      </p:cBhvr>
                                      <p:tavLst>
                                        <p:tav tm="0" fmla="#ppt_y-sin(pi*$)/81">
                                          <p:val>
                                            <p:fltVal val="0"/>
                                          </p:val>
                                        </p:tav>
                                        <p:tav tm="100000">
                                          <p:val>
                                            <p:fltVal val="1"/>
                                          </p:val>
                                        </p:tav>
                                      </p:tavLst>
                                    </p:anim>
                                    <p:animScale>
                                      <p:cBhvr>
                                        <p:cTn id="155" dur="29">
                                          <p:stCondLst>
                                            <p:cond delay="731"/>
                                          </p:stCondLst>
                                        </p:cTn>
                                        <p:tgtEl>
                                          <p:spTgt spid="39"/>
                                        </p:tgtEl>
                                      </p:cBhvr>
                                      <p:to x="100000" y="60000"/>
                                    </p:animScale>
                                    <p:animScale>
                                      <p:cBhvr>
                                        <p:cTn id="156" dur="187" decel="50000">
                                          <p:stCondLst>
                                            <p:cond delay="761"/>
                                          </p:stCondLst>
                                        </p:cTn>
                                        <p:tgtEl>
                                          <p:spTgt spid="39"/>
                                        </p:tgtEl>
                                      </p:cBhvr>
                                      <p:to x="100000" y="100000"/>
                                    </p:animScale>
                                    <p:animScale>
                                      <p:cBhvr>
                                        <p:cTn id="157" dur="29">
                                          <p:stCondLst>
                                            <p:cond delay="1476"/>
                                          </p:stCondLst>
                                        </p:cTn>
                                        <p:tgtEl>
                                          <p:spTgt spid="39"/>
                                        </p:tgtEl>
                                      </p:cBhvr>
                                      <p:to x="100000" y="80000"/>
                                    </p:animScale>
                                    <p:animScale>
                                      <p:cBhvr>
                                        <p:cTn id="158" dur="187" decel="50000">
                                          <p:stCondLst>
                                            <p:cond delay="1505"/>
                                          </p:stCondLst>
                                        </p:cTn>
                                        <p:tgtEl>
                                          <p:spTgt spid="39"/>
                                        </p:tgtEl>
                                      </p:cBhvr>
                                      <p:to x="100000" y="100000"/>
                                    </p:animScale>
                                    <p:animScale>
                                      <p:cBhvr>
                                        <p:cTn id="159" dur="29">
                                          <p:stCondLst>
                                            <p:cond delay="1847"/>
                                          </p:stCondLst>
                                        </p:cTn>
                                        <p:tgtEl>
                                          <p:spTgt spid="39"/>
                                        </p:tgtEl>
                                      </p:cBhvr>
                                      <p:to x="100000" y="90000"/>
                                    </p:animScale>
                                    <p:animScale>
                                      <p:cBhvr>
                                        <p:cTn id="160" dur="187" decel="50000">
                                          <p:stCondLst>
                                            <p:cond delay="1876"/>
                                          </p:stCondLst>
                                        </p:cTn>
                                        <p:tgtEl>
                                          <p:spTgt spid="39"/>
                                        </p:tgtEl>
                                      </p:cBhvr>
                                      <p:to x="100000" y="100000"/>
                                    </p:animScale>
                                    <p:animScale>
                                      <p:cBhvr>
                                        <p:cTn id="161" dur="29">
                                          <p:stCondLst>
                                            <p:cond delay="2034"/>
                                          </p:stCondLst>
                                        </p:cTn>
                                        <p:tgtEl>
                                          <p:spTgt spid="39"/>
                                        </p:tgtEl>
                                      </p:cBhvr>
                                      <p:to x="100000" y="95000"/>
                                    </p:animScale>
                                    <p:animScale>
                                      <p:cBhvr>
                                        <p:cTn id="162" dur="187" decel="50000">
                                          <p:stCondLst>
                                            <p:cond delay="2063"/>
                                          </p:stCondLst>
                                        </p:cTn>
                                        <p:tgtEl>
                                          <p:spTgt spid="39"/>
                                        </p:tgtEl>
                                      </p:cBhvr>
                                      <p:to x="100000" y="100000"/>
                                    </p:animScale>
                                  </p:childTnLst>
                                </p:cTn>
                              </p:par>
                              <p:par>
                                <p:cTn id="163" presetID="26" presetClass="entr" presetSubtype="0" fill="hold" grpId="0" nodeType="withEffect">
                                  <p:stCondLst>
                                    <p:cond delay="0"/>
                                  </p:stCondLst>
                                  <p:childTnLst>
                                    <p:set>
                                      <p:cBhvr>
                                        <p:cTn id="164" dur="1" fill="hold">
                                          <p:stCondLst>
                                            <p:cond delay="0"/>
                                          </p:stCondLst>
                                        </p:cTn>
                                        <p:tgtEl>
                                          <p:spTgt spid="40"/>
                                        </p:tgtEl>
                                        <p:attrNameLst>
                                          <p:attrName>style.visibility</p:attrName>
                                        </p:attrNameLst>
                                      </p:cBhvr>
                                      <p:to>
                                        <p:strVal val="visible"/>
                                      </p:to>
                                    </p:set>
                                    <p:animEffect transition="in" filter="wipe(down)">
                                      <p:cBhvr>
                                        <p:cTn id="165" dur="652">
                                          <p:stCondLst>
                                            <p:cond delay="0"/>
                                          </p:stCondLst>
                                        </p:cTn>
                                        <p:tgtEl>
                                          <p:spTgt spid="40"/>
                                        </p:tgtEl>
                                      </p:cBhvr>
                                    </p:animEffect>
                                    <p:anim calcmode="lin" valueType="num">
                                      <p:cBhvr>
                                        <p:cTn id="166" dur="2050"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67" dur="747"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68" dur="747" tmFilter="0, 0; 0.125,0.2665; 0.25,0.4; 0.375,0.465; 0.5,0.5;  0.625,0.535; 0.75,0.6; 0.875,0.7335; 1,1">
                                          <p:stCondLst>
                                            <p:cond delay="747"/>
                                          </p:stCondLst>
                                        </p:cTn>
                                        <p:tgtEl>
                                          <p:spTgt spid="40"/>
                                        </p:tgtEl>
                                        <p:attrNameLst>
                                          <p:attrName>ppt_y</p:attrName>
                                        </p:attrNameLst>
                                      </p:cBhvr>
                                      <p:tavLst>
                                        <p:tav tm="0" fmla="#ppt_y-sin(pi*$)/9">
                                          <p:val>
                                            <p:fltVal val="0"/>
                                          </p:val>
                                        </p:tav>
                                        <p:tav tm="100000">
                                          <p:val>
                                            <p:fltVal val="1"/>
                                          </p:val>
                                        </p:tav>
                                      </p:tavLst>
                                    </p:anim>
                                    <p:anim calcmode="lin" valueType="num">
                                      <p:cBhvr>
                                        <p:cTn id="169" dur="373" tmFilter="0, 0; 0.125,0.2665; 0.25,0.4; 0.375,0.465; 0.5,0.5;  0.625,0.535; 0.75,0.6; 0.875,0.7335; 1,1">
                                          <p:stCondLst>
                                            <p:cond delay="1490"/>
                                          </p:stCondLst>
                                        </p:cTn>
                                        <p:tgtEl>
                                          <p:spTgt spid="40"/>
                                        </p:tgtEl>
                                        <p:attrNameLst>
                                          <p:attrName>ppt_y</p:attrName>
                                        </p:attrNameLst>
                                      </p:cBhvr>
                                      <p:tavLst>
                                        <p:tav tm="0" fmla="#ppt_y-sin(pi*$)/27">
                                          <p:val>
                                            <p:fltVal val="0"/>
                                          </p:val>
                                        </p:tav>
                                        <p:tav tm="100000">
                                          <p:val>
                                            <p:fltVal val="1"/>
                                          </p:val>
                                        </p:tav>
                                      </p:tavLst>
                                    </p:anim>
                                    <p:anim calcmode="lin" valueType="num">
                                      <p:cBhvr>
                                        <p:cTn id="170" dur="185" tmFilter="0, 0; 0.125,0.2665; 0.25,0.4; 0.375,0.465; 0.5,0.5;  0.625,0.535; 0.75,0.6; 0.875,0.7335; 1,1">
                                          <p:stCondLst>
                                            <p:cond delay="1863"/>
                                          </p:stCondLst>
                                        </p:cTn>
                                        <p:tgtEl>
                                          <p:spTgt spid="40"/>
                                        </p:tgtEl>
                                        <p:attrNameLst>
                                          <p:attrName>ppt_y</p:attrName>
                                        </p:attrNameLst>
                                      </p:cBhvr>
                                      <p:tavLst>
                                        <p:tav tm="0" fmla="#ppt_y-sin(pi*$)/81">
                                          <p:val>
                                            <p:fltVal val="0"/>
                                          </p:val>
                                        </p:tav>
                                        <p:tav tm="100000">
                                          <p:val>
                                            <p:fltVal val="1"/>
                                          </p:val>
                                        </p:tav>
                                      </p:tavLst>
                                    </p:anim>
                                    <p:animScale>
                                      <p:cBhvr>
                                        <p:cTn id="171" dur="29">
                                          <p:stCondLst>
                                            <p:cond delay="731"/>
                                          </p:stCondLst>
                                        </p:cTn>
                                        <p:tgtEl>
                                          <p:spTgt spid="40"/>
                                        </p:tgtEl>
                                      </p:cBhvr>
                                      <p:to x="100000" y="60000"/>
                                    </p:animScale>
                                    <p:animScale>
                                      <p:cBhvr>
                                        <p:cTn id="172" dur="187" decel="50000">
                                          <p:stCondLst>
                                            <p:cond delay="761"/>
                                          </p:stCondLst>
                                        </p:cTn>
                                        <p:tgtEl>
                                          <p:spTgt spid="40"/>
                                        </p:tgtEl>
                                      </p:cBhvr>
                                      <p:to x="100000" y="100000"/>
                                    </p:animScale>
                                    <p:animScale>
                                      <p:cBhvr>
                                        <p:cTn id="173" dur="29">
                                          <p:stCondLst>
                                            <p:cond delay="1476"/>
                                          </p:stCondLst>
                                        </p:cTn>
                                        <p:tgtEl>
                                          <p:spTgt spid="40"/>
                                        </p:tgtEl>
                                      </p:cBhvr>
                                      <p:to x="100000" y="80000"/>
                                    </p:animScale>
                                    <p:animScale>
                                      <p:cBhvr>
                                        <p:cTn id="174" dur="187" decel="50000">
                                          <p:stCondLst>
                                            <p:cond delay="1505"/>
                                          </p:stCondLst>
                                        </p:cTn>
                                        <p:tgtEl>
                                          <p:spTgt spid="40"/>
                                        </p:tgtEl>
                                      </p:cBhvr>
                                      <p:to x="100000" y="100000"/>
                                    </p:animScale>
                                    <p:animScale>
                                      <p:cBhvr>
                                        <p:cTn id="175" dur="29">
                                          <p:stCondLst>
                                            <p:cond delay="1847"/>
                                          </p:stCondLst>
                                        </p:cTn>
                                        <p:tgtEl>
                                          <p:spTgt spid="40"/>
                                        </p:tgtEl>
                                      </p:cBhvr>
                                      <p:to x="100000" y="90000"/>
                                    </p:animScale>
                                    <p:animScale>
                                      <p:cBhvr>
                                        <p:cTn id="176" dur="187" decel="50000">
                                          <p:stCondLst>
                                            <p:cond delay="1876"/>
                                          </p:stCondLst>
                                        </p:cTn>
                                        <p:tgtEl>
                                          <p:spTgt spid="40"/>
                                        </p:tgtEl>
                                      </p:cBhvr>
                                      <p:to x="100000" y="100000"/>
                                    </p:animScale>
                                    <p:animScale>
                                      <p:cBhvr>
                                        <p:cTn id="177" dur="29">
                                          <p:stCondLst>
                                            <p:cond delay="2034"/>
                                          </p:stCondLst>
                                        </p:cTn>
                                        <p:tgtEl>
                                          <p:spTgt spid="40"/>
                                        </p:tgtEl>
                                      </p:cBhvr>
                                      <p:to x="100000" y="95000"/>
                                    </p:animScale>
                                    <p:animScale>
                                      <p:cBhvr>
                                        <p:cTn id="178" dur="187" decel="50000">
                                          <p:stCondLst>
                                            <p:cond delay="2063"/>
                                          </p:stCondLst>
                                        </p:cTn>
                                        <p:tgtEl>
                                          <p:spTgt spid="40"/>
                                        </p:tgtEl>
                                      </p:cBhvr>
                                      <p:to x="100000" y="100000"/>
                                    </p:animScale>
                                  </p:childTnLst>
                                </p:cTn>
                              </p:par>
                              <p:par>
                                <p:cTn id="179" presetID="26" presetClass="entr" presetSubtype="0" fill="hold" grpId="0" nodeType="withEffect">
                                  <p:stCondLst>
                                    <p:cond delay="0"/>
                                  </p:stCondLst>
                                  <p:childTnLst>
                                    <p:set>
                                      <p:cBhvr>
                                        <p:cTn id="180" dur="1" fill="hold">
                                          <p:stCondLst>
                                            <p:cond delay="0"/>
                                          </p:stCondLst>
                                        </p:cTn>
                                        <p:tgtEl>
                                          <p:spTgt spid="41"/>
                                        </p:tgtEl>
                                        <p:attrNameLst>
                                          <p:attrName>style.visibility</p:attrName>
                                        </p:attrNameLst>
                                      </p:cBhvr>
                                      <p:to>
                                        <p:strVal val="visible"/>
                                      </p:to>
                                    </p:set>
                                    <p:animEffect transition="in" filter="wipe(down)">
                                      <p:cBhvr>
                                        <p:cTn id="181" dur="652">
                                          <p:stCondLst>
                                            <p:cond delay="0"/>
                                          </p:stCondLst>
                                        </p:cTn>
                                        <p:tgtEl>
                                          <p:spTgt spid="41"/>
                                        </p:tgtEl>
                                      </p:cBhvr>
                                    </p:animEffect>
                                    <p:anim calcmode="lin" valueType="num">
                                      <p:cBhvr>
                                        <p:cTn id="182" dur="2050" tmFilter="0,0; 0.14,0.36; 0.43,0.73; 0.71,0.91; 1.0,1.0">
                                          <p:stCondLst>
                                            <p:cond delay="0"/>
                                          </p:stCondLst>
                                        </p:cTn>
                                        <p:tgtEl>
                                          <p:spTgt spid="41"/>
                                        </p:tgtEl>
                                        <p:attrNameLst>
                                          <p:attrName>ppt_x</p:attrName>
                                        </p:attrNameLst>
                                      </p:cBhvr>
                                      <p:tavLst>
                                        <p:tav tm="0">
                                          <p:val>
                                            <p:strVal val="#ppt_x-0.25"/>
                                          </p:val>
                                        </p:tav>
                                        <p:tav tm="100000">
                                          <p:val>
                                            <p:strVal val="#ppt_x"/>
                                          </p:val>
                                        </p:tav>
                                      </p:tavLst>
                                    </p:anim>
                                    <p:anim calcmode="lin" valueType="num">
                                      <p:cBhvr>
                                        <p:cTn id="183" dur="747" tmFilter="0.0,0.0; 0.25,0.07; 0.50,0.2; 0.75,0.467; 1.0,1.0">
                                          <p:stCondLst>
                                            <p:cond delay="0"/>
                                          </p:stCondLst>
                                        </p:cTn>
                                        <p:tgtEl>
                                          <p:spTgt spid="41"/>
                                        </p:tgtEl>
                                        <p:attrNameLst>
                                          <p:attrName>ppt_y</p:attrName>
                                        </p:attrNameLst>
                                      </p:cBhvr>
                                      <p:tavLst>
                                        <p:tav tm="0" fmla="#ppt_y-sin(pi*$)/3">
                                          <p:val>
                                            <p:fltVal val="0.5"/>
                                          </p:val>
                                        </p:tav>
                                        <p:tav tm="100000">
                                          <p:val>
                                            <p:fltVal val="1"/>
                                          </p:val>
                                        </p:tav>
                                      </p:tavLst>
                                    </p:anim>
                                    <p:anim calcmode="lin" valueType="num">
                                      <p:cBhvr>
                                        <p:cTn id="184" dur="747" tmFilter="0, 0; 0.125,0.2665; 0.25,0.4; 0.375,0.465; 0.5,0.5;  0.625,0.535; 0.75,0.6; 0.875,0.7335; 1,1">
                                          <p:stCondLst>
                                            <p:cond delay="747"/>
                                          </p:stCondLst>
                                        </p:cTn>
                                        <p:tgtEl>
                                          <p:spTgt spid="41"/>
                                        </p:tgtEl>
                                        <p:attrNameLst>
                                          <p:attrName>ppt_y</p:attrName>
                                        </p:attrNameLst>
                                      </p:cBhvr>
                                      <p:tavLst>
                                        <p:tav tm="0" fmla="#ppt_y-sin(pi*$)/9">
                                          <p:val>
                                            <p:fltVal val="0"/>
                                          </p:val>
                                        </p:tav>
                                        <p:tav tm="100000">
                                          <p:val>
                                            <p:fltVal val="1"/>
                                          </p:val>
                                        </p:tav>
                                      </p:tavLst>
                                    </p:anim>
                                    <p:anim calcmode="lin" valueType="num">
                                      <p:cBhvr>
                                        <p:cTn id="185" dur="373" tmFilter="0, 0; 0.125,0.2665; 0.25,0.4; 0.375,0.465; 0.5,0.5;  0.625,0.535; 0.75,0.6; 0.875,0.7335; 1,1">
                                          <p:stCondLst>
                                            <p:cond delay="1490"/>
                                          </p:stCondLst>
                                        </p:cTn>
                                        <p:tgtEl>
                                          <p:spTgt spid="41"/>
                                        </p:tgtEl>
                                        <p:attrNameLst>
                                          <p:attrName>ppt_y</p:attrName>
                                        </p:attrNameLst>
                                      </p:cBhvr>
                                      <p:tavLst>
                                        <p:tav tm="0" fmla="#ppt_y-sin(pi*$)/27">
                                          <p:val>
                                            <p:fltVal val="0"/>
                                          </p:val>
                                        </p:tav>
                                        <p:tav tm="100000">
                                          <p:val>
                                            <p:fltVal val="1"/>
                                          </p:val>
                                        </p:tav>
                                      </p:tavLst>
                                    </p:anim>
                                    <p:anim calcmode="lin" valueType="num">
                                      <p:cBhvr>
                                        <p:cTn id="186" dur="185" tmFilter="0, 0; 0.125,0.2665; 0.25,0.4; 0.375,0.465; 0.5,0.5;  0.625,0.535; 0.75,0.6; 0.875,0.7335; 1,1">
                                          <p:stCondLst>
                                            <p:cond delay="1863"/>
                                          </p:stCondLst>
                                        </p:cTn>
                                        <p:tgtEl>
                                          <p:spTgt spid="41"/>
                                        </p:tgtEl>
                                        <p:attrNameLst>
                                          <p:attrName>ppt_y</p:attrName>
                                        </p:attrNameLst>
                                      </p:cBhvr>
                                      <p:tavLst>
                                        <p:tav tm="0" fmla="#ppt_y-sin(pi*$)/81">
                                          <p:val>
                                            <p:fltVal val="0"/>
                                          </p:val>
                                        </p:tav>
                                        <p:tav tm="100000">
                                          <p:val>
                                            <p:fltVal val="1"/>
                                          </p:val>
                                        </p:tav>
                                      </p:tavLst>
                                    </p:anim>
                                    <p:animScale>
                                      <p:cBhvr>
                                        <p:cTn id="187" dur="29">
                                          <p:stCondLst>
                                            <p:cond delay="731"/>
                                          </p:stCondLst>
                                        </p:cTn>
                                        <p:tgtEl>
                                          <p:spTgt spid="41"/>
                                        </p:tgtEl>
                                      </p:cBhvr>
                                      <p:to x="100000" y="60000"/>
                                    </p:animScale>
                                    <p:animScale>
                                      <p:cBhvr>
                                        <p:cTn id="188" dur="187" decel="50000">
                                          <p:stCondLst>
                                            <p:cond delay="761"/>
                                          </p:stCondLst>
                                        </p:cTn>
                                        <p:tgtEl>
                                          <p:spTgt spid="41"/>
                                        </p:tgtEl>
                                      </p:cBhvr>
                                      <p:to x="100000" y="100000"/>
                                    </p:animScale>
                                    <p:animScale>
                                      <p:cBhvr>
                                        <p:cTn id="189" dur="29">
                                          <p:stCondLst>
                                            <p:cond delay="1476"/>
                                          </p:stCondLst>
                                        </p:cTn>
                                        <p:tgtEl>
                                          <p:spTgt spid="41"/>
                                        </p:tgtEl>
                                      </p:cBhvr>
                                      <p:to x="100000" y="80000"/>
                                    </p:animScale>
                                    <p:animScale>
                                      <p:cBhvr>
                                        <p:cTn id="190" dur="187" decel="50000">
                                          <p:stCondLst>
                                            <p:cond delay="1505"/>
                                          </p:stCondLst>
                                        </p:cTn>
                                        <p:tgtEl>
                                          <p:spTgt spid="41"/>
                                        </p:tgtEl>
                                      </p:cBhvr>
                                      <p:to x="100000" y="100000"/>
                                    </p:animScale>
                                    <p:animScale>
                                      <p:cBhvr>
                                        <p:cTn id="191" dur="29">
                                          <p:stCondLst>
                                            <p:cond delay="1847"/>
                                          </p:stCondLst>
                                        </p:cTn>
                                        <p:tgtEl>
                                          <p:spTgt spid="41"/>
                                        </p:tgtEl>
                                      </p:cBhvr>
                                      <p:to x="100000" y="90000"/>
                                    </p:animScale>
                                    <p:animScale>
                                      <p:cBhvr>
                                        <p:cTn id="192" dur="187" decel="50000">
                                          <p:stCondLst>
                                            <p:cond delay="1876"/>
                                          </p:stCondLst>
                                        </p:cTn>
                                        <p:tgtEl>
                                          <p:spTgt spid="41"/>
                                        </p:tgtEl>
                                      </p:cBhvr>
                                      <p:to x="100000" y="100000"/>
                                    </p:animScale>
                                    <p:animScale>
                                      <p:cBhvr>
                                        <p:cTn id="193" dur="29">
                                          <p:stCondLst>
                                            <p:cond delay="2034"/>
                                          </p:stCondLst>
                                        </p:cTn>
                                        <p:tgtEl>
                                          <p:spTgt spid="41"/>
                                        </p:tgtEl>
                                      </p:cBhvr>
                                      <p:to x="100000" y="95000"/>
                                    </p:animScale>
                                    <p:animScale>
                                      <p:cBhvr>
                                        <p:cTn id="194" dur="187" decel="50000">
                                          <p:stCondLst>
                                            <p:cond delay="2063"/>
                                          </p:stCondLst>
                                        </p:cTn>
                                        <p:tgtEl>
                                          <p:spTgt spid="41"/>
                                        </p:tgtEl>
                                      </p:cBhvr>
                                      <p:to x="100000" y="100000"/>
                                    </p:animScale>
                                  </p:childTnLst>
                                </p:cTn>
                              </p:par>
                              <p:par>
                                <p:cTn id="195" presetID="26" presetClass="entr" presetSubtype="0" fill="hold" grpId="0" nodeType="withEffect">
                                  <p:stCondLst>
                                    <p:cond delay="0"/>
                                  </p:stCondLst>
                                  <p:childTnLst>
                                    <p:set>
                                      <p:cBhvr>
                                        <p:cTn id="196" dur="1" fill="hold">
                                          <p:stCondLst>
                                            <p:cond delay="0"/>
                                          </p:stCondLst>
                                        </p:cTn>
                                        <p:tgtEl>
                                          <p:spTgt spid="42"/>
                                        </p:tgtEl>
                                        <p:attrNameLst>
                                          <p:attrName>style.visibility</p:attrName>
                                        </p:attrNameLst>
                                      </p:cBhvr>
                                      <p:to>
                                        <p:strVal val="visible"/>
                                      </p:to>
                                    </p:set>
                                    <p:animEffect transition="in" filter="wipe(down)">
                                      <p:cBhvr>
                                        <p:cTn id="197" dur="652">
                                          <p:stCondLst>
                                            <p:cond delay="0"/>
                                          </p:stCondLst>
                                        </p:cTn>
                                        <p:tgtEl>
                                          <p:spTgt spid="42"/>
                                        </p:tgtEl>
                                      </p:cBhvr>
                                    </p:animEffect>
                                    <p:anim calcmode="lin" valueType="num">
                                      <p:cBhvr>
                                        <p:cTn id="198" dur="2050"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199" dur="747"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00" dur="747" tmFilter="0, 0; 0.125,0.2665; 0.25,0.4; 0.375,0.465; 0.5,0.5;  0.625,0.535; 0.75,0.6; 0.875,0.7335; 1,1">
                                          <p:stCondLst>
                                            <p:cond delay="747"/>
                                          </p:stCondLst>
                                        </p:cTn>
                                        <p:tgtEl>
                                          <p:spTgt spid="42"/>
                                        </p:tgtEl>
                                        <p:attrNameLst>
                                          <p:attrName>ppt_y</p:attrName>
                                        </p:attrNameLst>
                                      </p:cBhvr>
                                      <p:tavLst>
                                        <p:tav tm="0" fmla="#ppt_y-sin(pi*$)/9">
                                          <p:val>
                                            <p:fltVal val="0"/>
                                          </p:val>
                                        </p:tav>
                                        <p:tav tm="100000">
                                          <p:val>
                                            <p:fltVal val="1"/>
                                          </p:val>
                                        </p:tav>
                                      </p:tavLst>
                                    </p:anim>
                                    <p:anim calcmode="lin" valueType="num">
                                      <p:cBhvr>
                                        <p:cTn id="201" dur="373" tmFilter="0, 0; 0.125,0.2665; 0.25,0.4; 0.375,0.465; 0.5,0.5;  0.625,0.535; 0.75,0.6; 0.875,0.7335; 1,1">
                                          <p:stCondLst>
                                            <p:cond delay="1490"/>
                                          </p:stCondLst>
                                        </p:cTn>
                                        <p:tgtEl>
                                          <p:spTgt spid="42"/>
                                        </p:tgtEl>
                                        <p:attrNameLst>
                                          <p:attrName>ppt_y</p:attrName>
                                        </p:attrNameLst>
                                      </p:cBhvr>
                                      <p:tavLst>
                                        <p:tav tm="0" fmla="#ppt_y-sin(pi*$)/27">
                                          <p:val>
                                            <p:fltVal val="0"/>
                                          </p:val>
                                        </p:tav>
                                        <p:tav tm="100000">
                                          <p:val>
                                            <p:fltVal val="1"/>
                                          </p:val>
                                        </p:tav>
                                      </p:tavLst>
                                    </p:anim>
                                    <p:anim calcmode="lin" valueType="num">
                                      <p:cBhvr>
                                        <p:cTn id="202" dur="185" tmFilter="0, 0; 0.125,0.2665; 0.25,0.4; 0.375,0.465; 0.5,0.5;  0.625,0.535; 0.75,0.6; 0.875,0.7335; 1,1">
                                          <p:stCondLst>
                                            <p:cond delay="1863"/>
                                          </p:stCondLst>
                                        </p:cTn>
                                        <p:tgtEl>
                                          <p:spTgt spid="42"/>
                                        </p:tgtEl>
                                        <p:attrNameLst>
                                          <p:attrName>ppt_y</p:attrName>
                                        </p:attrNameLst>
                                      </p:cBhvr>
                                      <p:tavLst>
                                        <p:tav tm="0" fmla="#ppt_y-sin(pi*$)/81">
                                          <p:val>
                                            <p:fltVal val="0"/>
                                          </p:val>
                                        </p:tav>
                                        <p:tav tm="100000">
                                          <p:val>
                                            <p:fltVal val="1"/>
                                          </p:val>
                                        </p:tav>
                                      </p:tavLst>
                                    </p:anim>
                                    <p:animScale>
                                      <p:cBhvr>
                                        <p:cTn id="203" dur="29">
                                          <p:stCondLst>
                                            <p:cond delay="731"/>
                                          </p:stCondLst>
                                        </p:cTn>
                                        <p:tgtEl>
                                          <p:spTgt spid="42"/>
                                        </p:tgtEl>
                                      </p:cBhvr>
                                      <p:to x="100000" y="60000"/>
                                    </p:animScale>
                                    <p:animScale>
                                      <p:cBhvr>
                                        <p:cTn id="204" dur="187" decel="50000">
                                          <p:stCondLst>
                                            <p:cond delay="761"/>
                                          </p:stCondLst>
                                        </p:cTn>
                                        <p:tgtEl>
                                          <p:spTgt spid="42"/>
                                        </p:tgtEl>
                                      </p:cBhvr>
                                      <p:to x="100000" y="100000"/>
                                    </p:animScale>
                                    <p:animScale>
                                      <p:cBhvr>
                                        <p:cTn id="205" dur="29">
                                          <p:stCondLst>
                                            <p:cond delay="1476"/>
                                          </p:stCondLst>
                                        </p:cTn>
                                        <p:tgtEl>
                                          <p:spTgt spid="42"/>
                                        </p:tgtEl>
                                      </p:cBhvr>
                                      <p:to x="100000" y="80000"/>
                                    </p:animScale>
                                    <p:animScale>
                                      <p:cBhvr>
                                        <p:cTn id="206" dur="187" decel="50000">
                                          <p:stCondLst>
                                            <p:cond delay="1505"/>
                                          </p:stCondLst>
                                        </p:cTn>
                                        <p:tgtEl>
                                          <p:spTgt spid="42"/>
                                        </p:tgtEl>
                                      </p:cBhvr>
                                      <p:to x="100000" y="100000"/>
                                    </p:animScale>
                                    <p:animScale>
                                      <p:cBhvr>
                                        <p:cTn id="207" dur="29">
                                          <p:stCondLst>
                                            <p:cond delay="1847"/>
                                          </p:stCondLst>
                                        </p:cTn>
                                        <p:tgtEl>
                                          <p:spTgt spid="42"/>
                                        </p:tgtEl>
                                      </p:cBhvr>
                                      <p:to x="100000" y="90000"/>
                                    </p:animScale>
                                    <p:animScale>
                                      <p:cBhvr>
                                        <p:cTn id="208" dur="187" decel="50000">
                                          <p:stCondLst>
                                            <p:cond delay="1876"/>
                                          </p:stCondLst>
                                        </p:cTn>
                                        <p:tgtEl>
                                          <p:spTgt spid="42"/>
                                        </p:tgtEl>
                                      </p:cBhvr>
                                      <p:to x="100000" y="100000"/>
                                    </p:animScale>
                                    <p:animScale>
                                      <p:cBhvr>
                                        <p:cTn id="209" dur="29">
                                          <p:stCondLst>
                                            <p:cond delay="2034"/>
                                          </p:stCondLst>
                                        </p:cTn>
                                        <p:tgtEl>
                                          <p:spTgt spid="42"/>
                                        </p:tgtEl>
                                      </p:cBhvr>
                                      <p:to x="100000" y="95000"/>
                                    </p:animScale>
                                    <p:animScale>
                                      <p:cBhvr>
                                        <p:cTn id="210" dur="187" decel="50000">
                                          <p:stCondLst>
                                            <p:cond delay="2063"/>
                                          </p:stCondLst>
                                        </p:cTn>
                                        <p:tgtEl>
                                          <p:spTgt spid="42"/>
                                        </p:tgtEl>
                                      </p:cBhvr>
                                      <p:to x="100000" y="100000"/>
                                    </p:animScale>
                                  </p:childTnLst>
                                </p:cTn>
                              </p:par>
                              <p:par>
                                <p:cTn id="211" presetID="26" presetClass="entr" presetSubtype="0" fill="hold" grpId="0" nodeType="withEffect">
                                  <p:stCondLst>
                                    <p:cond delay="0"/>
                                  </p:stCondLst>
                                  <p:childTnLst>
                                    <p:set>
                                      <p:cBhvr>
                                        <p:cTn id="212" dur="1" fill="hold">
                                          <p:stCondLst>
                                            <p:cond delay="0"/>
                                          </p:stCondLst>
                                        </p:cTn>
                                        <p:tgtEl>
                                          <p:spTgt spid="43"/>
                                        </p:tgtEl>
                                        <p:attrNameLst>
                                          <p:attrName>style.visibility</p:attrName>
                                        </p:attrNameLst>
                                      </p:cBhvr>
                                      <p:to>
                                        <p:strVal val="visible"/>
                                      </p:to>
                                    </p:set>
                                    <p:animEffect transition="in" filter="wipe(down)">
                                      <p:cBhvr>
                                        <p:cTn id="213" dur="652">
                                          <p:stCondLst>
                                            <p:cond delay="0"/>
                                          </p:stCondLst>
                                        </p:cTn>
                                        <p:tgtEl>
                                          <p:spTgt spid="43"/>
                                        </p:tgtEl>
                                      </p:cBhvr>
                                    </p:animEffect>
                                    <p:anim calcmode="lin" valueType="num">
                                      <p:cBhvr>
                                        <p:cTn id="214" dur="2050"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215" dur="747"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216" dur="747" tmFilter="0, 0; 0.125,0.2665; 0.25,0.4; 0.375,0.465; 0.5,0.5;  0.625,0.535; 0.75,0.6; 0.875,0.7335; 1,1">
                                          <p:stCondLst>
                                            <p:cond delay="747"/>
                                          </p:stCondLst>
                                        </p:cTn>
                                        <p:tgtEl>
                                          <p:spTgt spid="43"/>
                                        </p:tgtEl>
                                        <p:attrNameLst>
                                          <p:attrName>ppt_y</p:attrName>
                                        </p:attrNameLst>
                                      </p:cBhvr>
                                      <p:tavLst>
                                        <p:tav tm="0" fmla="#ppt_y-sin(pi*$)/9">
                                          <p:val>
                                            <p:fltVal val="0"/>
                                          </p:val>
                                        </p:tav>
                                        <p:tav tm="100000">
                                          <p:val>
                                            <p:fltVal val="1"/>
                                          </p:val>
                                        </p:tav>
                                      </p:tavLst>
                                    </p:anim>
                                    <p:anim calcmode="lin" valueType="num">
                                      <p:cBhvr>
                                        <p:cTn id="217" dur="373" tmFilter="0, 0; 0.125,0.2665; 0.25,0.4; 0.375,0.465; 0.5,0.5;  0.625,0.535; 0.75,0.6; 0.875,0.7335; 1,1">
                                          <p:stCondLst>
                                            <p:cond delay="1490"/>
                                          </p:stCondLst>
                                        </p:cTn>
                                        <p:tgtEl>
                                          <p:spTgt spid="43"/>
                                        </p:tgtEl>
                                        <p:attrNameLst>
                                          <p:attrName>ppt_y</p:attrName>
                                        </p:attrNameLst>
                                      </p:cBhvr>
                                      <p:tavLst>
                                        <p:tav tm="0" fmla="#ppt_y-sin(pi*$)/27">
                                          <p:val>
                                            <p:fltVal val="0"/>
                                          </p:val>
                                        </p:tav>
                                        <p:tav tm="100000">
                                          <p:val>
                                            <p:fltVal val="1"/>
                                          </p:val>
                                        </p:tav>
                                      </p:tavLst>
                                    </p:anim>
                                    <p:anim calcmode="lin" valueType="num">
                                      <p:cBhvr>
                                        <p:cTn id="218" dur="185" tmFilter="0, 0; 0.125,0.2665; 0.25,0.4; 0.375,0.465; 0.5,0.5;  0.625,0.535; 0.75,0.6; 0.875,0.7335; 1,1">
                                          <p:stCondLst>
                                            <p:cond delay="1863"/>
                                          </p:stCondLst>
                                        </p:cTn>
                                        <p:tgtEl>
                                          <p:spTgt spid="43"/>
                                        </p:tgtEl>
                                        <p:attrNameLst>
                                          <p:attrName>ppt_y</p:attrName>
                                        </p:attrNameLst>
                                      </p:cBhvr>
                                      <p:tavLst>
                                        <p:tav tm="0" fmla="#ppt_y-sin(pi*$)/81">
                                          <p:val>
                                            <p:fltVal val="0"/>
                                          </p:val>
                                        </p:tav>
                                        <p:tav tm="100000">
                                          <p:val>
                                            <p:fltVal val="1"/>
                                          </p:val>
                                        </p:tav>
                                      </p:tavLst>
                                    </p:anim>
                                    <p:animScale>
                                      <p:cBhvr>
                                        <p:cTn id="219" dur="29">
                                          <p:stCondLst>
                                            <p:cond delay="731"/>
                                          </p:stCondLst>
                                        </p:cTn>
                                        <p:tgtEl>
                                          <p:spTgt spid="43"/>
                                        </p:tgtEl>
                                      </p:cBhvr>
                                      <p:to x="100000" y="60000"/>
                                    </p:animScale>
                                    <p:animScale>
                                      <p:cBhvr>
                                        <p:cTn id="220" dur="187" decel="50000">
                                          <p:stCondLst>
                                            <p:cond delay="761"/>
                                          </p:stCondLst>
                                        </p:cTn>
                                        <p:tgtEl>
                                          <p:spTgt spid="43"/>
                                        </p:tgtEl>
                                      </p:cBhvr>
                                      <p:to x="100000" y="100000"/>
                                    </p:animScale>
                                    <p:animScale>
                                      <p:cBhvr>
                                        <p:cTn id="221" dur="29">
                                          <p:stCondLst>
                                            <p:cond delay="1476"/>
                                          </p:stCondLst>
                                        </p:cTn>
                                        <p:tgtEl>
                                          <p:spTgt spid="43"/>
                                        </p:tgtEl>
                                      </p:cBhvr>
                                      <p:to x="100000" y="80000"/>
                                    </p:animScale>
                                    <p:animScale>
                                      <p:cBhvr>
                                        <p:cTn id="222" dur="187" decel="50000">
                                          <p:stCondLst>
                                            <p:cond delay="1505"/>
                                          </p:stCondLst>
                                        </p:cTn>
                                        <p:tgtEl>
                                          <p:spTgt spid="43"/>
                                        </p:tgtEl>
                                      </p:cBhvr>
                                      <p:to x="100000" y="100000"/>
                                    </p:animScale>
                                    <p:animScale>
                                      <p:cBhvr>
                                        <p:cTn id="223" dur="29">
                                          <p:stCondLst>
                                            <p:cond delay="1847"/>
                                          </p:stCondLst>
                                        </p:cTn>
                                        <p:tgtEl>
                                          <p:spTgt spid="43"/>
                                        </p:tgtEl>
                                      </p:cBhvr>
                                      <p:to x="100000" y="90000"/>
                                    </p:animScale>
                                    <p:animScale>
                                      <p:cBhvr>
                                        <p:cTn id="224" dur="187" decel="50000">
                                          <p:stCondLst>
                                            <p:cond delay="1876"/>
                                          </p:stCondLst>
                                        </p:cTn>
                                        <p:tgtEl>
                                          <p:spTgt spid="43"/>
                                        </p:tgtEl>
                                      </p:cBhvr>
                                      <p:to x="100000" y="100000"/>
                                    </p:animScale>
                                    <p:animScale>
                                      <p:cBhvr>
                                        <p:cTn id="225" dur="29">
                                          <p:stCondLst>
                                            <p:cond delay="2034"/>
                                          </p:stCondLst>
                                        </p:cTn>
                                        <p:tgtEl>
                                          <p:spTgt spid="43"/>
                                        </p:tgtEl>
                                      </p:cBhvr>
                                      <p:to x="100000" y="95000"/>
                                    </p:animScale>
                                    <p:animScale>
                                      <p:cBhvr>
                                        <p:cTn id="226" dur="187" decel="50000">
                                          <p:stCondLst>
                                            <p:cond delay="2063"/>
                                          </p:stCondLst>
                                        </p:cTn>
                                        <p:tgtEl>
                                          <p:spTgt spid="43"/>
                                        </p:tgtEl>
                                      </p:cBhvr>
                                      <p:to x="100000" y="100000"/>
                                    </p:animScale>
                                  </p:childTnLst>
                                </p:cTn>
                              </p:par>
                              <p:par>
                                <p:cTn id="227" presetID="26" presetClass="entr" presetSubtype="0" fill="hold" grpId="0" nodeType="withEffect">
                                  <p:stCondLst>
                                    <p:cond delay="0"/>
                                  </p:stCondLst>
                                  <p:childTnLst>
                                    <p:set>
                                      <p:cBhvr>
                                        <p:cTn id="228" dur="1" fill="hold">
                                          <p:stCondLst>
                                            <p:cond delay="0"/>
                                          </p:stCondLst>
                                        </p:cTn>
                                        <p:tgtEl>
                                          <p:spTgt spid="44"/>
                                        </p:tgtEl>
                                        <p:attrNameLst>
                                          <p:attrName>style.visibility</p:attrName>
                                        </p:attrNameLst>
                                      </p:cBhvr>
                                      <p:to>
                                        <p:strVal val="visible"/>
                                      </p:to>
                                    </p:set>
                                    <p:animEffect transition="in" filter="wipe(down)">
                                      <p:cBhvr>
                                        <p:cTn id="229" dur="652">
                                          <p:stCondLst>
                                            <p:cond delay="0"/>
                                          </p:stCondLst>
                                        </p:cTn>
                                        <p:tgtEl>
                                          <p:spTgt spid="44"/>
                                        </p:tgtEl>
                                      </p:cBhvr>
                                    </p:animEffect>
                                    <p:anim calcmode="lin" valueType="num">
                                      <p:cBhvr>
                                        <p:cTn id="230" dur="2050"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231" dur="747"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232" dur="747" tmFilter="0, 0; 0.125,0.2665; 0.25,0.4; 0.375,0.465; 0.5,0.5;  0.625,0.535; 0.75,0.6; 0.875,0.7335; 1,1">
                                          <p:stCondLst>
                                            <p:cond delay="747"/>
                                          </p:stCondLst>
                                        </p:cTn>
                                        <p:tgtEl>
                                          <p:spTgt spid="44"/>
                                        </p:tgtEl>
                                        <p:attrNameLst>
                                          <p:attrName>ppt_y</p:attrName>
                                        </p:attrNameLst>
                                      </p:cBhvr>
                                      <p:tavLst>
                                        <p:tav tm="0" fmla="#ppt_y-sin(pi*$)/9">
                                          <p:val>
                                            <p:fltVal val="0"/>
                                          </p:val>
                                        </p:tav>
                                        <p:tav tm="100000">
                                          <p:val>
                                            <p:fltVal val="1"/>
                                          </p:val>
                                        </p:tav>
                                      </p:tavLst>
                                    </p:anim>
                                    <p:anim calcmode="lin" valueType="num">
                                      <p:cBhvr>
                                        <p:cTn id="233" dur="373" tmFilter="0, 0; 0.125,0.2665; 0.25,0.4; 0.375,0.465; 0.5,0.5;  0.625,0.535; 0.75,0.6; 0.875,0.7335; 1,1">
                                          <p:stCondLst>
                                            <p:cond delay="1490"/>
                                          </p:stCondLst>
                                        </p:cTn>
                                        <p:tgtEl>
                                          <p:spTgt spid="44"/>
                                        </p:tgtEl>
                                        <p:attrNameLst>
                                          <p:attrName>ppt_y</p:attrName>
                                        </p:attrNameLst>
                                      </p:cBhvr>
                                      <p:tavLst>
                                        <p:tav tm="0" fmla="#ppt_y-sin(pi*$)/27">
                                          <p:val>
                                            <p:fltVal val="0"/>
                                          </p:val>
                                        </p:tav>
                                        <p:tav tm="100000">
                                          <p:val>
                                            <p:fltVal val="1"/>
                                          </p:val>
                                        </p:tav>
                                      </p:tavLst>
                                    </p:anim>
                                    <p:anim calcmode="lin" valueType="num">
                                      <p:cBhvr>
                                        <p:cTn id="234" dur="185" tmFilter="0, 0; 0.125,0.2665; 0.25,0.4; 0.375,0.465; 0.5,0.5;  0.625,0.535; 0.75,0.6; 0.875,0.7335; 1,1">
                                          <p:stCondLst>
                                            <p:cond delay="1863"/>
                                          </p:stCondLst>
                                        </p:cTn>
                                        <p:tgtEl>
                                          <p:spTgt spid="44"/>
                                        </p:tgtEl>
                                        <p:attrNameLst>
                                          <p:attrName>ppt_y</p:attrName>
                                        </p:attrNameLst>
                                      </p:cBhvr>
                                      <p:tavLst>
                                        <p:tav tm="0" fmla="#ppt_y-sin(pi*$)/81">
                                          <p:val>
                                            <p:fltVal val="0"/>
                                          </p:val>
                                        </p:tav>
                                        <p:tav tm="100000">
                                          <p:val>
                                            <p:fltVal val="1"/>
                                          </p:val>
                                        </p:tav>
                                      </p:tavLst>
                                    </p:anim>
                                    <p:animScale>
                                      <p:cBhvr>
                                        <p:cTn id="235" dur="29">
                                          <p:stCondLst>
                                            <p:cond delay="731"/>
                                          </p:stCondLst>
                                        </p:cTn>
                                        <p:tgtEl>
                                          <p:spTgt spid="44"/>
                                        </p:tgtEl>
                                      </p:cBhvr>
                                      <p:to x="100000" y="60000"/>
                                    </p:animScale>
                                    <p:animScale>
                                      <p:cBhvr>
                                        <p:cTn id="236" dur="187" decel="50000">
                                          <p:stCondLst>
                                            <p:cond delay="761"/>
                                          </p:stCondLst>
                                        </p:cTn>
                                        <p:tgtEl>
                                          <p:spTgt spid="44"/>
                                        </p:tgtEl>
                                      </p:cBhvr>
                                      <p:to x="100000" y="100000"/>
                                    </p:animScale>
                                    <p:animScale>
                                      <p:cBhvr>
                                        <p:cTn id="237" dur="29">
                                          <p:stCondLst>
                                            <p:cond delay="1476"/>
                                          </p:stCondLst>
                                        </p:cTn>
                                        <p:tgtEl>
                                          <p:spTgt spid="44"/>
                                        </p:tgtEl>
                                      </p:cBhvr>
                                      <p:to x="100000" y="80000"/>
                                    </p:animScale>
                                    <p:animScale>
                                      <p:cBhvr>
                                        <p:cTn id="238" dur="187" decel="50000">
                                          <p:stCondLst>
                                            <p:cond delay="1505"/>
                                          </p:stCondLst>
                                        </p:cTn>
                                        <p:tgtEl>
                                          <p:spTgt spid="44"/>
                                        </p:tgtEl>
                                      </p:cBhvr>
                                      <p:to x="100000" y="100000"/>
                                    </p:animScale>
                                    <p:animScale>
                                      <p:cBhvr>
                                        <p:cTn id="239" dur="29">
                                          <p:stCondLst>
                                            <p:cond delay="1847"/>
                                          </p:stCondLst>
                                        </p:cTn>
                                        <p:tgtEl>
                                          <p:spTgt spid="44"/>
                                        </p:tgtEl>
                                      </p:cBhvr>
                                      <p:to x="100000" y="90000"/>
                                    </p:animScale>
                                    <p:animScale>
                                      <p:cBhvr>
                                        <p:cTn id="240" dur="187" decel="50000">
                                          <p:stCondLst>
                                            <p:cond delay="1876"/>
                                          </p:stCondLst>
                                        </p:cTn>
                                        <p:tgtEl>
                                          <p:spTgt spid="44"/>
                                        </p:tgtEl>
                                      </p:cBhvr>
                                      <p:to x="100000" y="100000"/>
                                    </p:animScale>
                                    <p:animScale>
                                      <p:cBhvr>
                                        <p:cTn id="241" dur="29">
                                          <p:stCondLst>
                                            <p:cond delay="2034"/>
                                          </p:stCondLst>
                                        </p:cTn>
                                        <p:tgtEl>
                                          <p:spTgt spid="44"/>
                                        </p:tgtEl>
                                      </p:cBhvr>
                                      <p:to x="100000" y="95000"/>
                                    </p:animScale>
                                    <p:animScale>
                                      <p:cBhvr>
                                        <p:cTn id="242" dur="187" decel="50000">
                                          <p:stCondLst>
                                            <p:cond delay="2063"/>
                                          </p:stCondLst>
                                        </p:cTn>
                                        <p:tgtEl>
                                          <p:spTgt spid="44"/>
                                        </p:tgtEl>
                                      </p:cBhvr>
                                      <p:to x="100000" y="100000"/>
                                    </p:animScale>
                                  </p:childTnLst>
                                </p:cTn>
                              </p:par>
                              <p:par>
                                <p:cTn id="243" presetID="26" presetClass="entr" presetSubtype="0" fill="hold" grpId="0" nodeType="withEffect">
                                  <p:stCondLst>
                                    <p:cond delay="0"/>
                                  </p:stCondLst>
                                  <p:childTnLst>
                                    <p:set>
                                      <p:cBhvr>
                                        <p:cTn id="244" dur="1" fill="hold">
                                          <p:stCondLst>
                                            <p:cond delay="0"/>
                                          </p:stCondLst>
                                        </p:cTn>
                                        <p:tgtEl>
                                          <p:spTgt spid="45"/>
                                        </p:tgtEl>
                                        <p:attrNameLst>
                                          <p:attrName>style.visibility</p:attrName>
                                        </p:attrNameLst>
                                      </p:cBhvr>
                                      <p:to>
                                        <p:strVal val="visible"/>
                                      </p:to>
                                    </p:set>
                                    <p:animEffect transition="in" filter="wipe(down)">
                                      <p:cBhvr>
                                        <p:cTn id="245" dur="652">
                                          <p:stCondLst>
                                            <p:cond delay="0"/>
                                          </p:stCondLst>
                                        </p:cTn>
                                        <p:tgtEl>
                                          <p:spTgt spid="45"/>
                                        </p:tgtEl>
                                      </p:cBhvr>
                                    </p:animEffect>
                                    <p:anim calcmode="lin" valueType="num">
                                      <p:cBhvr>
                                        <p:cTn id="246" dur="2050"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47" dur="747"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48" dur="747" tmFilter="0, 0; 0.125,0.2665; 0.25,0.4; 0.375,0.465; 0.5,0.5;  0.625,0.535; 0.75,0.6; 0.875,0.7335; 1,1">
                                          <p:stCondLst>
                                            <p:cond delay="747"/>
                                          </p:stCondLst>
                                        </p:cTn>
                                        <p:tgtEl>
                                          <p:spTgt spid="45"/>
                                        </p:tgtEl>
                                        <p:attrNameLst>
                                          <p:attrName>ppt_y</p:attrName>
                                        </p:attrNameLst>
                                      </p:cBhvr>
                                      <p:tavLst>
                                        <p:tav tm="0" fmla="#ppt_y-sin(pi*$)/9">
                                          <p:val>
                                            <p:fltVal val="0"/>
                                          </p:val>
                                        </p:tav>
                                        <p:tav tm="100000">
                                          <p:val>
                                            <p:fltVal val="1"/>
                                          </p:val>
                                        </p:tav>
                                      </p:tavLst>
                                    </p:anim>
                                    <p:anim calcmode="lin" valueType="num">
                                      <p:cBhvr>
                                        <p:cTn id="249" dur="373" tmFilter="0, 0; 0.125,0.2665; 0.25,0.4; 0.375,0.465; 0.5,0.5;  0.625,0.535; 0.75,0.6; 0.875,0.7335; 1,1">
                                          <p:stCondLst>
                                            <p:cond delay="1490"/>
                                          </p:stCondLst>
                                        </p:cTn>
                                        <p:tgtEl>
                                          <p:spTgt spid="45"/>
                                        </p:tgtEl>
                                        <p:attrNameLst>
                                          <p:attrName>ppt_y</p:attrName>
                                        </p:attrNameLst>
                                      </p:cBhvr>
                                      <p:tavLst>
                                        <p:tav tm="0" fmla="#ppt_y-sin(pi*$)/27">
                                          <p:val>
                                            <p:fltVal val="0"/>
                                          </p:val>
                                        </p:tav>
                                        <p:tav tm="100000">
                                          <p:val>
                                            <p:fltVal val="1"/>
                                          </p:val>
                                        </p:tav>
                                      </p:tavLst>
                                    </p:anim>
                                    <p:anim calcmode="lin" valueType="num">
                                      <p:cBhvr>
                                        <p:cTn id="250" dur="185" tmFilter="0, 0; 0.125,0.2665; 0.25,0.4; 0.375,0.465; 0.5,0.5;  0.625,0.535; 0.75,0.6; 0.875,0.7335; 1,1">
                                          <p:stCondLst>
                                            <p:cond delay="1863"/>
                                          </p:stCondLst>
                                        </p:cTn>
                                        <p:tgtEl>
                                          <p:spTgt spid="45"/>
                                        </p:tgtEl>
                                        <p:attrNameLst>
                                          <p:attrName>ppt_y</p:attrName>
                                        </p:attrNameLst>
                                      </p:cBhvr>
                                      <p:tavLst>
                                        <p:tav tm="0" fmla="#ppt_y-sin(pi*$)/81">
                                          <p:val>
                                            <p:fltVal val="0"/>
                                          </p:val>
                                        </p:tav>
                                        <p:tav tm="100000">
                                          <p:val>
                                            <p:fltVal val="1"/>
                                          </p:val>
                                        </p:tav>
                                      </p:tavLst>
                                    </p:anim>
                                    <p:animScale>
                                      <p:cBhvr>
                                        <p:cTn id="251" dur="29">
                                          <p:stCondLst>
                                            <p:cond delay="731"/>
                                          </p:stCondLst>
                                        </p:cTn>
                                        <p:tgtEl>
                                          <p:spTgt spid="45"/>
                                        </p:tgtEl>
                                      </p:cBhvr>
                                      <p:to x="100000" y="60000"/>
                                    </p:animScale>
                                    <p:animScale>
                                      <p:cBhvr>
                                        <p:cTn id="252" dur="187" decel="50000">
                                          <p:stCondLst>
                                            <p:cond delay="761"/>
                                          </p:stCondLst>
                                        </p:cTn>
                                        <p:tgtEl>
                                          <p:spTgt spid="45"/>
                                        </p:tgtEl>
                                      </p:cBhvr>
                                      <p:to x="100000" y="100000"/>
                                    </p:animScale>
                                    <p:animScale>
                                      <p:cBhvr>
                                        <p:cTn id="253" dur="29">
                                          <p:stCondLst>
                                            <p:cond delay="1476"/>
                                          </p:stCondLst>
                                        </p:cTn>
                                        <p:tgtEl>
                                          <p:spTgt spid="45"/>
                                        </p:tgtEl>
                                      </p:cBhvr>
                                      <p:to x="100000" y="80000"/>
                                    </p:animScale>
                                    <p:animScale>
                                      <p:cBhvr>
                                        <p:cTn id="254" dur="187" decel="50000">
                                          <p:stCondLst>
                                            <p:cond delay="1505"/>
                                          </p:stCondLst>
                                        </p:cTn>
                                        <p:tgtEl>
                                          <p:spTgt spid="45"/>
                                        </p:tgtEl>
                                      </p:cBhvr>
                                      <p:to x="100000" y="100000"/>
                                    </p:animScale>
                                    <p:animScale>
                                      <p:cBhvr>
                                        <p:cTn id="255" dur="29">
                                          <p:stCondLst>
                                            <p:cond delay="1847"/>
                                          </p:stCondLst>
                                        </p:cTn>
                                        <p:tgtEl>
                                          <p:spTgt spid="45"/>
                                        </p:tgtEl>
                                      </p:cBhvr>
                                      <p:to x="100000" y="90000"/>
                                    </p:animScale>
                                    <p:animScale>
                                      <p:cBhvr>
                                        <p:cTn id="256" dur="187" decel="50000">
                                          <p:stCondLst>
                                            <p:cond delay="1876"/>
                                          </p:stCondLst>
                                        </p:cTn>
                                        <p:tgtEl>
                                          <p:spTgt spid="45"/>
                                        </p:tgtEl>
                                      </p:cBhvr>
                                      <p:to x="100000" y="100000"/>
                                    </p:animScale>
                                    <p:animScale>
                                      <p:cBhvr>
                                        <p:cTn id="257" dur="29">
                                          <p:stCondLst>
                                            <p:cond delay="2034"/>
                                          </p:stCondLst>
                                        </p:cTn>
                                        <p:tgtEl>
                                          <p:spTgt spid="45"/>
                                        </p:tgtEl>
                                      </p:cBhvr>
                                      <p:to x="100000" y="95000"/>
                                    </p:animScale>
                                    <p:animScale>
                                      <p:cBhvr>
                                        <p:cTn id="258" dur="187" decel="50000">
                                          <p:stCondLst>
                                            <p:cond delay="2063"/>
                                          </p:stCondLst>
                                        </p:cTn>
                                        <p:tgtEl>
                                          <p:spTgt spid="45"/>
                                        </p:tgtEl>
                                      </p:cBhvr>
                                      <p:to x="100000" y="100000"/>
                                    </p:animScale>
                                  </p:childTnLst>
                                </p:cTn>
                              </p:par>
                              <p:par>
                                <p:cTn id="259" presetID="26" presetClass="entr" presetSubtype="0" fill="hold" grpId="0" nodeType="withEffect">
                                  <p:stCondLst>
                                    <p:cond delay="0"/>
                                  </p:stCondLst>
                                  <p:childTnLst>
                                    <p:set>
                                      <p:cBhvr>
                                        <p:cTn id="260" dur="1" fill="hold">
                                          <p:stCondLst>
                                            <p:cond delay="0"/>
                                          </p:stCondLst>
                                        </p:cTn>
                                        <p:tgtEl>
                                          <p:spTgt spid="46"/>
                                        </p:tgtEl>
                                        <p:attrNameLst>
                                          <p:attrName>style.visibility</p:attrName>
                                        </p:attrNameLst>
                                      </p:cBhvr>
                                      <p:to>
                                        <p:strVal val="visible"/>
                                      </p:to>
                                    </p:set>
                                    <p:animEffect transition="in" filter="wipe(down)">
                                      <p:cBhvr>
                                        <p:cTn id="261" dur="652">
                                          <p:stCondLst>
                                            <p:cond delay="0"/>
                                          </p:stCondLst>
                                        </p:cTn>
                                        <p:tgtEl>
                                          <p:spTgt spid="46"/>
                                        </p:tgtEl>
                                      </p:cBhvr>
                                    </p:animEffect>
                                    <p:anim calcmode="lin" valueType="num">
                                      <p:cBhvr>
                                        <p:cTn id="262" dur="2050"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263" dur="747"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264" dur="747" tmFilter="0, 0; 0.125,0.2665; 0.25,0.4; 0.375,0.465; 0.5,0.5;  0.625,0.535; 0.75,0.6; 0.875,0.7335; 1,1">
                                          <p:stCondLst>
                                            <p:cond delay="747"/>
                                          </p:stCondLst>
                                        </p:cTn>
                                        <p:tgtEl>
                                          <p:spTgt spid="46"/>
                                        </p:tgtEl>
                                        <p:attrNameLst>
                                          <p:attrName>ppt_y</p:attrName>
                                        </p:attrNameLst>
                                      </p:cBhvr>
                                      <p:tavLst>
                                        <p:tav tm="0" fmla="#ppt_y-sin(pi*$)/9">
                                          <p:val>
                                            <p:fltVal val="0"/>
                                          </p:val>
                                        </p:tav>
                                        <p:tav tm="100000">
                                          <p:val>
                                            <p:fltVal val="1"/>
                                          </p:val>
                                        </p:tav>
                                      </p:tavLst>
                                    </p:anim>
                                    <p:anim calcmode="lin" valueType="num">
                                      <p:cBhvr>
                                        <p:cTn id="265" dur="373" tmFilter="0, 0; 0.125,0.2665; 0.25,0.4; 0.375,0.465; 0.5,0.5;  0.625,0.535; 0.75,0.6; 0.875,0.7335; 1,1">
                                          <p:stCondLst>
                                            <p:cond delay="1490"/>
                                          </p:stCondLst>
                                        </p:cTn>
                                        <p:tgtEl>
                                          <p:spTgt spid="46"/>
                                        </p:tgtEl>
                                        <p:attrNameLst>
                                          <p:attrName>ppt_y</p:attrName>
                                        </p:attrNameLst>
                                      </p:cBhvr>
                                      <p:tavLst>
                                        <p:tav tm="0" fmla="#ppt_y-sin(pi*$)/27">
                                          <p:val>
                                            <p:fltVal val="0"/>
                                          </p:val>
                                        </p:tav>
                                        <p:tav tm="100000">
                                          <p:val>
                                            <p:fltVal val="1"/>
                                          </p:val>
                                        </p:tav>
                                      </p:tavLst>
                                    </p:anim>
                                    <p:anim calcmode="lin" valueType="num">
                                      <p:cBhvr>
                                        <p:cTn id="266" dur="185" tmFilter="0, 0; 0.125,0.2665; 0.25,0.4; 0.375,0.465; 0.5,0.5;  0.625,0.535; 0.75,0.6; 0.875,0.7335; 1,1">
                                          <p:stCondLst>
                                            <p:cond delay="1863"/>
                                          </p:stCondLst>
                                        </p:cTn>
                                        <p:tgtEl>
                                          <p:spTgt spid="46"/>
                                        </p:tgtEl>
                                        <p:attrNameLst>
                                          <p:attrName>ppt_y</p:attrName>
                                        </p:attrNameLst>
                                      </p:cBhvr>
                                      <p:tavLst>
                                        <p:tav tm="0" fmla="#ppt_y-sin(pi*$)/81">
                                          <p:val>
                                            <p:fltVal val="0"/>
                                          </p:val>
                                        </p:tav>
                                        <p:tav tm="100000">
                                          <p:val>
                                            <p:fltVal val="1"/>
                                          </p:val>
                                        </p:tav>
                                      </p:tavLst>
                                    </p:anim>
                                    <p:animScale>
                                      <p:cBhvr>
                                        <p:cTn id="267" dur="29">
                                          <p:stCondLst>
                                            <p:cond delay="731"/>
                                          </p:stCondLst>
                                        </p:cTn>
                                        <p:tgtEl>
                                          <p:spTgt spid="46"/>
                                        </p:tgtEl>
                                      </p:cBhvr>
                                      <p:to x="100000" y="60000"/>
                                    </p:animScale>
                                    <p:animScale>
                                      <p:cBhvr>
                                        <p:cTn id="268" dur="187" decel="50000">
                                          <p:stCondLst>
                                            <p:cond delay="761"/>
                                          </p:stCondLst>
                                        </p:cTn>
                                        <p:tgtEl>
                                          <p:spTgt spid="46"/>
                                        </p:tgtEl>
                                      </p:cBhvr>
                                      <p:to x="100000" y="100000"/>
                                    </p:animScale>
                                    <p:animScale>
                                      <p:cBhvr>
                                        <p:cTn id="269" dur="29">
                                          <p:stCondLst>
                                            <p:cond delay="1476"/>
                                          </p:stCondLst>
                                        </p:cTn>
                                        <p:tgtEl>
                                          <p:spTgt spid="46"/>
                                        </p:tgtEl>
                                      </p:cBhvr>
                                      <p:to x="100000" y="80000"/>
                                    </p:animScale>
                                    <p:animScale>
                                      <p:cBhvr>
                                        <p:cTn id="270" dur="187" decel="50000">
                                          <p:stCondLst>
                                            <p:cond delay="1505"/>
                                          </p:stCondLst>
                                        </p:cTn>
                                        <p:tgtEl>
                                          <p:spTgt spid="46"/>
                                        </p:tgtEl>
                                      </p:cBhvr>
                                      <p:to x="100000" y="100000"/>
                                    </p:animScale>
                                    <p:animScale>
                                      <p:cBhvr>
                                        <p:cTn id="271" dur="29">
                                          <p:stCondLst>
                                            <p:cond delay="1847"/>
                                          </p:stCondLst>
                                        </p:cTn>
                                        <p:tgtEl>
                                          <p:spTgt spid="46"/>
                                        </p:tgtEl>
                                      </p:cBhvr>
                                      <p:to x="100000" y="90000"/>
                                    </p:animScale>
                                    <p:animScale>
                                      <p:cBhvr>
                                        <p:cTn id="272" dur="187" decel="50000">
                                          <p:stCondLst>
                                            <p:cond delay="1876"/>
                                          </p:stCondLst>
                                        </p:cTn>
                                        <p:tgtEl>
                                          <p:spTgt spid="46"/>
                                        </p:tgtEl>
                                      </p:cBhvr>
                                      <p:to x="100000" y="100000"/>
                                    </p:animScale>
                                    <p:animScale>
                                      <p:cBhvr>
                                        <p:cTn id="273" dur="29">
                                          <p:stCondLst>
                                            <p:cond delay="2034"/>
                                          </p:stCondLst>
                                        </p:cTn>
                                        <p:tgtEl>
                                          <p:spTgt spid="46"/>
                                        </p:tgtEl>
                                      </p:cBhvr>
                                      <p:to x="100000" y="95000"/>
                                    </p:animScale>
                                    <p:animScale>
                                      <p:cBhvr>
                                        <p:cTn id="274" dur="187" decel="50000">
                                          <p:stCondLst>
                                            <p:cond delay="2063"/>
                                          </p:stCondLst>
                                        </p:cTn>
                                        <p:tgtEl>
                                          <p:spTgt spid="46"/>
                                        </p:tgtEl>
                                      </p:cBhvr>
                                      <p:to x="100000" y="100000"/>
                                    </p:animScale>
                                  </p:childTnLst>
                                </p:cTn>
                              </p:par>
                            </p:childTnLst>
                          </p:cTn>
                        </p:par>
                      </p:childTnLst>
                    </p:cTn>
                  </p:par>
                  <p:par>
                    <p:cTn id="275" fill="hold">
                      <p:stCondLst>
                        <p:cond delay="indefinite"/>
                      </p:stCondLst>
                      <p:childTnLst>
                        <p:par>
                          <p:cTn id="276" fill="hold">
                            <p:stCondLst>
                              <p:cond delay="0"/>
                            </p:stCondLst>
                            <p:childTnLst>
                              <p:par>
                                <p:cTn id="277" presetID="10" presetClass="exit" presetSubtype="0" fill="hold" grpId="1" nodeType="clickEffect">
                                  <p:stCondLst>
                                    <p:cond delay="0"/>
                                  </p:stCondLst>
                                  <p:childTnLst>
                                    <p:animEffect transition="out" filter="fade">
                                      <p:cBhvr>
                                        <p:cTn id="278" dur="500"/>
                                        <p:tgtEl>
                                          <p:spTgt spid="47"/>
                                        </p:tgtEl>
                                      </p:cBhvr>
                                    </p:animEffect>
                                    <p:set>
                                      <p:cBhvr>
                                        <p:cTn id="279" dur="1" fill="hold">
                                          <p:stCondLst>
                                            <p:cond delay="499"/>
                                          </p:stCondLst>
                                        </p:cTn>
                                        <p:tgtEl>
                                          <p:spTgt spid="47"/>
                                        </p:tgtEl>
                                        <p:attrNameLst>
                                          <p:attrName>style.visibility</p:attrName>
                                        </p:attrNameLst>
                                      </p:cBhvr>
                                      <p:to>
                                        <p:strVal val="hidden"/>
                                      </p:to>
                                    </p:set>
                                  </p:childTnLst>
                                </p:cTn>
                              </p:par>
                              <p:par>
                                <p:cTn id="280" presetID="10" presetClass="exit" presetSubtype="0" fill="hold" grpId="1" nodeType="withEffect">
                                  <p:stCondLst>
                                    <p:cond delay="0"/>
                                  </p:stCondLst>
                                  <p:childTnLst>
                                    <p:animEffect transition="out" filter="fade">
                                      <p:cBhvr>
                                        <p:cTn id="281" dur="500"/>
                                        <p:tgtEl>
                                          <p:spTgt spid="27"/>
                                        </p:tgtEl>
                                      </p:cBhvr>
                                    </p:animEffect>
                                    <p:set>
                                      <p:cBhvr>
                                        <p:cTn id="282" dur="1" fill="hold">
                                          <p:stCondLst>
                                            <p:cond delay="499"/>
                                          </p:stCondLst>
                                        </p:cTn>
                                        <p:tgtEl>
                                          <p:spTgt spid="27"/>
                                        </p:tgtEl>
                                        <p:attrNameLst>
                                          <p:attrName>style.visibility</p:attrName>
                                        </p:attrNameLst>
                                      </p:cBhvr>
                                      <p:to>
                                        <p:strVal val="hidden"/>
                                      </p:to>
                                    </p:set>
                                  </p:childTnLst>
                                </p:cTn>
                              </p:par>
                              <p:par>
                                <p:cTn id="283" presetID="10" presetClass="exit" presetSubtype="0" fill="hold" grpId="1" nodeType="withEffect">
                                  <p:stCondLst>
                                    <p:cond delay="0"/>
                                  </p:stCondLst>
                                  <p:childTnLst>
                                    <p:animEffect transition="out" filter="fade">
                                      <p:cBhvr>
                                        <p:cTn id="284" dur="500"/>
                                        <p:tgtEl>
                                          <p:spTgt spid="37"/>
                                        </p:tgtEl>
                                      </p:cBhvr>
                                    </p:animEffect>
                                    <p:set>
                                      <p:cBhvr>
                                        <p:cTn id="285" dur="1" fill="hold">
                                          <p:stCondLst>
                                            <p:cond delay="499"/>
                                          </p:stCondLst>
                                        </p:cTn>
                                        <p:tgtEl>
                                          <p:spTgt spid="37"/>
                                        </p:tgtEl>
                                        <p:attrNameLst>
                                          <p:attrName>style.visibility</p:attrName>
                                        </p:attrNameLst>
                                      </p:cBhvr>
                                      <p:to>
                                        <p:strVal val="hidden"/>
                                      </p:to>
                                    </p:set>
                                  </p:childTnLst>
                                </p:cTn>
                              </p:par>
                              <p:par>
                                <p:cTn id="286" presetID="10" presetClass="exit" presetSubtype="0" fill="hold" grpId="1" nodeType="withEffect">
                                  <p:stCondLst>
                                    <p:cond delay="0"/>
                                  </p:stCondLst>
                                  <p:childTnLst>
                                    <p:animEffect transition="out" filter="fade">
                                      <p:cBhvr>
                                        <p:cTn id="287" dur="500"/>
                                        <p:tgtEl>
                                          <p:spTgt spid="38"/>
                                        </p:tgtEl>
                                      </p:cBhvr>
                                    </p:animEffect>
                                    <p:set>
                                      <p:cBhvr>
                                        <p:cTn id="288" dur="1" fill="hold">
                                          <p:stCondLst>
                                            <p:cond delay="499"/>
                                          </p:stCondLst>
                                        </p:cTn>
                                        <p:tgtEl>
                                          <p:spTgt spid="38"/>
                                        </p:tgtEl>
                                        <p:attrNameLst>
                                          <p:attrName>style.visibility</p:attrName>
                                        </p:attrNameLst>
                                      </p:cBhvr>
                                      <p:to>
                                        <p:strVal val="hidden"/>
                                      </p:to>
                                    </p:set>
                                  </p:childTnLst>
                                </p:cTn>
                              </p:par>
                              <p:par>
                                <p:cTn id="289" presetID="10" presetClass="exit" presetSubtype="0" fill="hold" grpId="1" nodeType="withEffect">
                                  <p:stCondLst>
                                    <p:cond delay="0"/>
                                  </p:stCondLst>
                                  <p:childTnLst>
                                    <p:animEffect transition="out" filter="fade">
                                      <p:cBhvr>
                                        <p:cTn id="290" dur="500"/>
                                        <p:tgtEl>
                                          <p:spTgt spid="39"/>
                                        </p:tgtEl>
                                      </p:cBhvr>
                                    </p:animEffect>
                                    <p:set>
                                      <p:cBhvr>
                                        <p:cTn id="291" dur="1" fill="hold">
                                          <p:stCondLst>
                                            <p:cond delay="499"/>
                                          </p:stCondLst>
                                        </p:cTn>
                                        <p:tgtEl>
                                          <p:spTgt spid="39"/>
                                        </p:tgtEl>
                                        <p:attrNameLst>
                                          <p:attrName>style.visibility</p:attrName>
                                        </p:attrNameLst>
                                      </p:cBhvr>
                                      <p:to>
                                        <p:strVal val="hidden"/>
                                      </p:to>
                                    </p:set>
                                  </p:childTnLst>
                                </p:cTn>
                              </p:par>
                              <p:par>
                                <p:cTn id="292" presetID="10" presetClass="exit" presetSubtype="0" fill="hold" grpId="1" nodeType="withEffect">
                                  <p:stCondLst>
                                    <p:cond delay="0"/>
                                  </p:stCondLst>
                                  <p:childTnLst>
                                    <p:animEffect transition="out" filter="fade">
                                      <p:cBhvr>
                                        <p:cTn id="293" dur="500"/>
                                        <p:tgtEl>
                                          <p:spTgt spid="40"/>
                                        </p:tgtEl>
                                      </p:cBhvr>
                                    </p:animEffect>
                                    <p:set>
                                      <p:cBhvr>
                                        <p:cTn id="294" dur="1" fill="hold">
                                          <p:stCondLst>
                                            <p:cond delay="499"/>
                                          </p:stCondLst>
                                        </p:cTn>
                                        <p:tgtEl>
                                          <p:spTgt spid="40"/>
                                        </p:tgtEl>
                                        <p:attrNameLst>
                                          <p:attrName>style.visibility</p:attrName>
                                        </p:attrNameLst>
                                      </p:cBhvr>
                                      <p:to>
                                        <p:strVal val="hidden"/>
                                      </p:to>
                                    </p:set>
                                  </p:childTnLst>
                                </p:cTn>
                              </p:par>
                              <p:par>
                                <p:cTn id="295" presetID="10" presetClass="exit" presetSubtype="0" fill="hold" grpId="1" nodeType="withEffect">
                                  <p:stCondLst>
                                    <p:cond delay="0"/>
                                  </p:stCondLst>
                                  <p:childTnLst>
                                    <p:animEffect transition="out" filter="fade">
                                      <p:cBhvr>
                                        <p:cTn id="296" dur="500"/>
                                        <p:tgtEl>
                                          <p:spTgt spid="41"/>
                                        </p:tgtEl>
                                      </p:cBhvr>
                                    </p:animEffect>
                                    <p:set>
                                      <p:cBhvr>
                                        <p:cTn id="297" dur="1" fill="hold">
                                          <p:stCondLst>
                                            <p:cond delay="499"/>
                                          </p:stCondLst>
                                        </p:cTn>
                                        <p:tgtEl>
                                          <p:spTgt spid="41"/>
                                        </p:tgtEl>
                                        <p:attrNameLst>
                                          <p:attrName>style.visibility</p:attrName>
                                        </p:attrNameLst>
                                      </p:cBhvr>
                                      <p:to>
                                        <p:strVal val="hidden"/>
                                      </p:to>
                                    </p:set>
                                  </p:childTnLst>
                                </p:cTn>
                              </p:par>
                              <p:par>
                                <p:cTn id="298" presetID="10" presetClass="exit" presetSubtype="0" fill="hold" grpId="1" nodeType="withEffect">
                                  <p:stCondLst>
                                    <p:cond delay="0"/>
                                  </p:stCondLst>
                                  <p:childTnLst>
                                    <p:animEffect transition="out" filter="fade">
                                      <p:cBhvr>
                                        <p:cTn id="299" dur="500"/>
                                        <p:tgtEl>
                                          <p:spTgt spid="42"/>
                                        </p:tgtEl>
                                      </p:cBhvr>
                                    </p:animEffect>
                                    <p:set>
                                      <p:cBhvr>
                                        <p:cTn id="300" dur="1" fill="hold">
                                          <p:stCondLst>
                                            <p:cond delay="499"/>
                                          </p:stCondLst>
                                        </p:cTn>
                                        <p:tgtEl>
                                          <p:spTgt spid="42"/>
                                        </p:tgtEl>
                                        <p:attrNameLst>
                                          <p:attrName>style.visibility</p:attrName>
                                        </p:attrNameLst>
                                      </p:cBhvr>
                                      <p:to>
                                        <p:strVal val="hidden"/>
                                      </p:to>
                                    </p:set>
                                  </p:childTnLst>
                                </p:cTn>
                              </p:par>
                              <p:par>
                                <p:cTn id="301" presetID="10" presetClass="exit" presetSubtype="0" fill="hold" grpId="1" nodeType="withEffect">
                                  <p:stCondLst>
                                    <p:cond delay="0"/>
                                  </p:stCondLst>
                                  <p:childTnLst>
                                    <p:animEffect transition="out" filter="fade">
                                      <p:cBhvr>
                                        <p:cTn id="302" dur="500"/>
                                        <p:tgtEl>
                                          <p:spTgt spid="43"/>
                                        </p:tgtEl>
                                      </p:cBhvr>
                                    </p:animEffect>
                                    <p:set>
                                      <p:cBhvr>
                                        <p:cTn id="303" dur="1" fill="hold">
                                          <p:stCondLst>
                                            <p:cond delay="499"/>
                                          </p:stCondLst>
                                        </p:cTn>
                                        <p:tgtEl>
                                          <p:spTgt spid="43"/>
                                        </p:tgtEl>
                                        <p:attrNameLst>
                                          <p:attrName>style.visibility</p:attrName>
                                        </p:attrNameLst>
                                      </p:cBhvr>
                                      <p:to>
                                        <p:strVal val="hidden"/>
                                      </p:to>
                                    </p:set>
                                  </p:childTnLst>
                                </p:cTn>
                              </p:par>
                              <p:par>
                                <p:cTn id="304" presetID="10" presetClass="exit" presetSubtype="0" fill="hold" grpId="1" nodeType="withEffect">
                                  <p:stCondLst>
                                    <p:cond delay="0"/>
                                  </p:stCondLst>
                                  <p:childTnLst>
                                    <p:animEffect transition="out" filter="fade">
                                      <p:cBhvr>
                                        <p:cTn id="305" dur="500"/>
                                        <p:tgtEl>
                                          <p:spTgt spid="44"/>
                                        </p:tgtEl>
                                      </p:cBhvr>
                                    </p:animEffect>
                                    <p:set>
                                      <p:cBhvr>
                                        <p:cTn id="306" dur="1" fill="hold">
                                          <p:stCondLst>
                                            <p:cond delay="499"/>
                                          </p:stCondLst>
                                        </p:cTn>
                                        <p:tgtEl>
                                          <p:spTgt spid="44"/>
                                        </p:tgtEl>
                                        <p:attrNameLst>
                                          <p:attrName>style.visibility</p:attrName>
                                        </p:attrNameLst>
                                      </p:cBhvr>
                                      <p:to>
                                        <p:strVal val="hidden"/>
                                      </p:to>
                                    </p:set>
                                  </p:childTnLst>
                                </p:cTn>
                              </p:par>
                              <p:par>
                                <p:cTn id="307" presetID="10" presetClass="exit" presetSubtype="0" fill="hold" grpId="1" nodeType="withEffect">
                                  <p:stCondLst>
                                    <p:cond delay="0"/>
                                  </p:stCondLst>
                                  <p:childTnLst>
                                    <p:animEffect transition="out" filter="fade">
                                      <p:cBhvr>
                                        <p:cTn id="308" dur="500"/>
                                        <p:tgtEl>
                                          <p:spTgt spid="45"/>
                                        </p:tgtEl>
                                      </p:cBhvr>
                                    </p:animEffect>
                                    <p:set>
                                      <p:cBhvr>
                                        <p:cTn id="309" dur="1" fill="hold">
                                          <p:stCondLst>
                                            <p:cond delay="499"/>
                                          </p:stCondLst>
                                        </p:cTn>
                                        <p:tgtEl>
                                          <p:spTgt spid="45"/>
                                        </p:tgtEl>
                                        <p:attrNameLst>
                                          <p:attrName>style.visibility</p:attrName>
                                        </p:attrNameLst>
                                      </p:cBhvr>
                                      <p:to>
                                        <p:strVal val="hidden"/>
                                      </p:to>
                                    </p:set>
                                  </p:childTnLst>
                                </p:cTn>
                              </p:par>
                              <p:par>
                                <p:cTn id="310" presetID="10" presetClass="exit" presetSubtype="0" fill="hold" grpId="1" nodeType="withEffect">
                                  <p:stCondLst>
                                    <p:cond delay="0"/>
                                  </p:stCondLst>
                                  <p:childTnLst>
                                    <p:animEffect transition="out" filter="fade">
                                      <p:cBhvr>
                                        <p:cTn id="311" dur="500"/>
                                        <p:tgtEl>
                                          <p:spTgt spid="46"/>
                                        </p:tgtEl>
                                      </p:cBhvr>
                                    </p:animEffect>
                                    <p:set>
                                      <p:cBhvr>
                                        <p:cTn id="312" dur="1" fill="hold">
                                          <p:stCondLst>
                                            <p:cond delay="499"/>
                                          </p:stCondLst>
                                        </p:cTn>
                                        <p:tgtEl>
                                          <p:spTgt spid="4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4" grpId="0" animBg="1"/>
      <p:bldP spid="35" grpId="0" animBg="1"/>
      <p:bldP spid="36" grpId="0" animBg="1"/>
      <p:bldP spid="27" grpId="0"/>
      <p:bldP spid="27" grpId="1"/>
      <p:bldP spid="37" grpId="0"/>
      <p:bldP spid="37" grpId="1"/>
      <p:bldP spid="38" grpId="0"/>
      <p:bldP spid="38" grpId="1"/>
      <p:bldP spid="39" grpId="0"/>
      <p:bldP spid="39" grpId="1"/>
      <p:bldP spid="40" grpId="0"/>
      <p:bldP spid="40" grpId="1"/>
      <p:bldP spid="41" grpId="0"/>
      <p:bldP spid="41" grpId="1"/>
      <p:bldP spid="42" grpId="0"/>
      <p:bldP spid="42" grpId="1"/>
      <p:bldP spid="43" grpId="0"/>
      <p:bldP spid="43" grpId="1"/>
      <p:bldP spid="44" grpId="0"/>
      <p:bldP spid="44" grpId="1"/>
      <p:bldP spid="45" grpId="0"/>
      <p:bldP spid="45" grpId="1"/>
      <p:bldP spid="46" grpId="0"/>
      <p:bldP spid="46" grpId="1"/>
      <p:bldP spid="47" grpId="0"/>
      <p:bldP spid="47"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6215" y="355023"/>
            <a:ext cx="3511570" cy="1269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K.mp4">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1524000" y="84994"/>
            <a:ext cx="5839556" cy="5839556"/>
          </a:xfrm>
        </p:spPr>
      </p:pic>
    </p:spTree>
    <p:extLst>
      <p:ext uri="{BB962C8B-B14F-4D97-AF65-F5344CB8AC3E}">
        <p14:creationId xmlns:p14="http://schemas.microsoft.com/office/powerpoint/2010/main" val="225470079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vol="80000">
                <p:cTn id="7" fill="hold" display="0">
                  <p:stCondLst>
                    <p:cond delay="indefinite"/>
                  </p:stCondLst>
                </p:cTn>
                <p:tgtEl>
                  <p:spTgt spid="7"/>
                </p:tgtEl>
              </p:cMediaNode>
            </p:vide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120046" y="1656065"/>
            <a:ext cx="8795354" cy="2147323"/>
            <a:chOff x="103910" y="3503807"/>
            <a:chExt cx="8795354" cy="2147323"/>
          </a:xfrm>
        </p:grpSpPr>
        <p:pic>
          <p:nvPicPr>
            <p:cNvPr id="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314" y="3503807"/>
              <a:ext cx="8743950" cy="2147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a:xfrm>
              <a:off x="751611" y="3982773"/>
              <a:ext cx="8147653" cy="584775"/>
            </a:xfrm>
            <a:prstGeom prst="rect">
              <a:avLst/>
            </a:prstGeom>
          </p:spPr>
          <p:txBody>
            <a:bodyPr wrap="square">
              <a:spAutoFit/>
            </a:bodyPr>
            <a:lstStyle/>
            <a:p>
              <a:pPr algn="just"/>
              <a:r>
                <a:rPr lang="vi-VN" sz="3200" b="1" dirty="0">
                  <a:solidFill>
                    <a:srgbClr val="7030A0"/>
                  </a:solidFill>
                  <a:latin typeface="HP001 4 hàng" pitchFamily="34" charset="0"/>
                  <a:ea typeface="Arial-Rounded" pitchFamily="34" charset="0"/>
                  <a:cs typeface="Arial-Rounded" pitchFamily="34" charset="0"/>
                </a:rPr>
                <a:t>Khi </a:t>
              </a:r>
              <a:r>
                <a:rPr lang="el-GR" sz="3200" b="1" dirty="0">
                  <a:solidFill>
                    <a:srgbClr val="7030A0"/>
                  </a:solidFill>
                  <a:latin typeface="HP001 4 hàng" pitchFamily="34" charset="0"/>
                  <a:ea typeface="Arial-Rounded" pitchFamily="34" charset="0"/>
                  <a:cs typeface="Arial-Rounded" pitchFamily="34" charset="0"/>
                </a:rPr>
                <a:t>Ύ</a:t>
              </a:r>
              <a:r>
                <a:rPr lang="vi-VN" sz="3200" b="1" dirty="0">
                  <a:solidFill>
                    <a:srgbClr val="7030A0"/>
                  </a:solidFill>
                  <a:latin typeface="HP001 4 hàng" pitchFamily="34" charset="0"/>
                  <a:ea typeface="Arial-Rounded" pitchFamily="34" charset="0"/>
                  <a:cs typeface="Arial-Rounded" pitchFamily="34" charset="0"/>
                </a:rPr>
                <a:t>ł </a:t>
              </a:r>
              <a:r>
                <a:rPr lang="el-GR" sz="3200" b="1" dirty="0">
                  <a:solidFill>
                    <a:srgbClr val="7030A0"/>
                  </a:solidFill>
                  <a:latin typeface="HP001 4 hàng" pitchFamily="34" charset="0"/>
                  <a:ea typeface="Arial-Rounded" pitchFamily="34" charset="0"/>
                  <a:cs typeface="Arial-Rounded" pitchFamily="34" charset="0"/>
                </a:rPr>
                <a:t>Ε− ν</a:t>
              </a:r>
              <a:r>
                <a:rPr lang="vi-VN" sz="3200" b="1" dirty="0">
                  <a:solidFill>
                    <a:srgbClr val="7030A0"/>
                  </a:solidFill>
                  <a:latin typeface="HP001 4 hàng" pitchFamily="34" charset="0"/>
                  <a:ea typeface="Arial-Rounded" pitchFamily="34" charset="0"/>
                  <a:cs typeface="Arial-Rounded" pitchFamily="34" charset="0"/>
                </a:rPr>
                <a:t>Ẃa đi xa,</a:t>
              </a:r>
              <a:r>
                <a:rPr lang="en-US" sz="3200" b="1" dirty="0">
                  <a:solidFill>
                    <a:srgbClr val="7030A0"/>
                  </a:solidFill>
                  <a:latin typeface="HP001 4 hàng" pitchFamily="34" charset="0"/>
                  <a:ea typeface="Arial-Rounded" pitchFamily="34" charset="0"/>
                  <a:cs typeface="Arial-Rounded" pitchFamily="34" charset="0"/>
                </a:rPr>
                <a:t> </a:t>
              </a:r>
              <a:r>
                <a:rPr lang="vi-VN" sz="3200" b="1" dirty="0">
                  <a:solidFill>
                    <a:srgbClr val="7030A0"/>
                  </a:solidFill>
                  <a:latin typeface="HP001 4 hàng" pitchFamily="34" charset="0"/>
                  <a:ea typeface="Arial-Rounded" pitchFamily="34" charset="0"/>
                  <a:cs typeface="Arial-Rounded" pitchFamily="34" charset="0"/>
                </a:rPr>
                <a:t>sĀ gõ cửa và giả giŧ</a:t>
              </a:r>
              <a:r>
                <a:rPr lang="en-US" sz="3200" b="1" dirty="0">
                  <a:solidFill>
                    <a:srgbClr val="7030A0"/>
                  </a:solidFill>
                  <a:latin typeface="HP001 4 hàng" pitchFamily="34" charset="0"/>
                  <a:ea typeface="Arial-Rounded" pitchFamily="34" charset="0"/>
                  <a:cs typeface="Arial-Rounded" pitchFamily="34" charset="0"/>
                </a:rPr>
                <a:t>g</a:t>
              </a:r>
            </a:p>
          </p:txBody>
        </p:sp>
        <p:sp>
          <p:nvSpPr>
            <p:cNvPr id="20" name="Rectangle 19"/>
            <p:cNvSpPr/>
            <p:nvPr/>
          </p:nvSpPr>
          <p:spPr>
            <a:xfrm>
              <a:off x="103910" y="4643749"/>
              <a:ext cx="8649947" cy="584775"/>
            </a:xfrm>
            <a:prstGeom prst="rect">
              <a:avLst/>
            </a:prstGeom>
          </p:spPr>
          <p:txBody>
            <a:bodyPr wrap="square">
              <a:spAutoFit/>
            </a:bodyPr>
            <a:lstStyle/>
            <a:p>
              <a:pPr algn="just"/>
              <a:r>
                <a:rPr lang="el-GR" sz="3200" b="1">
                  <a:solidFill>
                    <a:srgbClr val="7030A0"/>
                  </a:solidFill>
                  <a:latin typeface="HP001 4 hàng" pitchFamily="34" charset="0"/>
                  <a:ea typeface="Arial-Rounded" pitchFamily="34" charset="0"/>
                  <a:cs typeface="Arial-Rounded" pitchFamily="34" charset="0"/>
                </a:rPr>
                <a:t>Ύ</a:t>
              </a:r>
              <a:r>
                <a:rPr lang="vi-VN" sz="3200" b="1">
                  <a:solidFill>
                    <a:srgbClr val="7030A0"/>
                  </a:solidFill>
                  <a:latin typeface="HP001 4 hàng" pitchFamily="34" charset="0"/>
                  <a:ea typeface="Arial-Rounded" pitchFamily="34" charset="0"/>
                  <a:cs typeface="Arial-Rounded" pitchFamily="34" charset="0"/>
                </a:rPr>
                <a:t>ł </a:t>
              </a:r>
              <a:r>
                <a:rPr lang="el-GR" sz="3200" b="1">
                  <a:solidFill>
                    <a:srgbClr val="7030A0"/>
                  </a:solidFill>
                  <a:latin typeface="HP001 4 hàng" pitchFamily="34" charset="0"/>
                  <a:ea typeface="Arial-Rounded" pitchFamily="34" charset="0"/>
                  <a:cs typeface="Arial-Rounded" pitchFamily="34" charset="0"/>
                </a:rPr>
                <a:t>Ε−</a:t>
              </a:r>
              <a:r>
                <a:rPr lang="en-US" sz="3200" b="1">
                  <a:solidFill>
                    <a:srgbClr val="7030A0"/>
                  </a:solidFill>
                  <a:latin typeface="HP001 4 hàng" pitchFamily="34" charset="0"/>
                  <a:ea typeface="Arial-Rounded" pitchFamily="34" charset="0"/>
                  <a:cs typeface="Arial-Rounded" pitchFamily="34" charset="0"/>
                </a:rPr>
                <a:t>.</a:t>
              </a:r>
            </a:p>
          </p:txBody>
        </p:sp>
      </p:grpSp>
      <p:sp>
        <p:nvSpPr>
          <p:cNvPr id="3" name="Oval 2"/>
          <p:cNvSpPr/>
          <p:nvPr/>
        </p:nvSpPr>
        <p:spPr>
          <a:xfrm>
            <a:off x="25977" y="356663"/>
            <a:ext cx="609600" cy="6096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1330" tIns="45666" rIns="91330" bIns="45666" rtlCol="0" anchor="ctr"/>
          <a:lstStyle/>
          <a:p>
            <a:pPr algn="ctr"/>
            <a:r>
              <a:rPr lang="en-US" sz="2800" b="1">
                <a:solidFill>
                  <a:schemeClr val="bg1"/>
                </a:solidFill>
                <a:latin typeface="Arial" pitchFamily="34" charset="0"/>
                <a:cs typeface="Arial" pitchFamily="34" charset="0"/>
              </a:rPr>
              <a:t>4</a:t>
            </a:r>
          </a:p>
        </p:txBody>
      </p:sp>
      <p:sp>
        <p:nvSpPr>
          <p:cNvPr id="4" name="TextBox 3"/>
          <p:cNvSpPr txBox="1"/>
          <p:nvPr/>
        </p:nvSpPr>
        <p:spPr>
          <a:xfrm>
            <a:off x="692730" y="445960"/>
            <a:ext cx="7308270" cy="461544"/>
          </a:xfrm>
          <a:prstGeom prst="rect">
            <a:avLst/>
          </a:prstGeom>
          <a:noFill/>
        </p:spPr>
        <p:txBody>
          <a:bodyPr wrap="square" lIns="91317" tIns="45660" rIns="91317" bIns="45660" rtlCol="0">
            <a:spAutoFit/>
          </a:bodyPr>
          <a:lstStyle/>
          <a:p>
            <a:pPr algn="just"/>
            <a:r>
              <a:rPr lang="en-US" sz="2400" b="1">
                <a:latin typeface="Arial" pitchFamily="34" charset="0"/>
                <a:ea typeface="Arial-Rounded" pitchFamily="34" charset="0"/>
                <a:cs typeface="Arial" pitchFamily="34" charset="0"/>
              </a:rPr>
              <a:t>Viết vào vở câu trả lời cho câu hỏi b ở mục 3</a:t>
            </a:r>
          </a:p>
        </p:txBody>
      </p:sp>
    </p:spTree>
    <p:extLst>
      <p:ext uri="{BB962C8B-B14F-4D97-AF65-F5344CB8AC3E}">
        <p14:creationId xmlns:p14="http://schemas.microsoft.com/office/powerpoint/2010/main" val="42723804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5"/>
          <p:cNvSpPr/>
          <p:nvPr/>
        </p:nvSpPr>
        <p:spPr>
          <a:xfrm>
            <a:off x="304800" y="285750"/>
            <a:ext cx="8662416" cy="4419600"/>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chemeClr val="tx1"/>
                </a:solidFill>
                <a:latin typeface="Arial" pitchFamily="34" charset="0"/>
                <a:cs typeface="Arial" pitchFamily="34" charset="0"/>
              </a:rPr>
              <a:t>Dặn</a:t>
            </a:r>
            <a:r>
              <a:rPr lang="en-US" sz="3200" b="1" dirty="0">
                <a:solidFill>
                  <a:schemeClr val="tx1"/>
                </a:solidFill>
                <a:latin typeface="Arial" pitchFamily="34" charset="0"/>
                <a:cs typeface="Arial" pitchFamily="34" charset="0"/>
              </a:rPr>
              <a:t> </a:t>
            </a:r>
            <a:r>
              <a:rPr lang="en-US" sz="3200" b="1" dirty="0" err="1">
                <a:solidFill>
                  <a:schemeClr val="tx1"/>
                </a:solidFill>
                <a:latin typeface="Arial" pitchFamily="34" charset="0"/>
                <a:cs typeface="Arial" pitchFamily="34" charset="0"/>
              </a:rPr>
              <a:t>dò</a:t>
            </a:r>
            <a:r>
              <a:rPr lang="en-US" sz="3200" b="1" dirty="0">
                <a:solidFill>
                  <a:schemeClr val="tx1"/>
                </a:solidFill>
                <a:latin typeface="Arial" pitchFamily="34" charset="0"/>
                <a:cs typeface="Arial" pitchFamily="34" charset="0"/>
              </a:rPr>
              <a:t>:</a:t>
            </a:r>
          </a:p>
          <a:p>
            <a:pPr marL="457200" indent="-457200" algn="just">
              <a:buFontTx/>
              <a:buChar char="-"/>
            </a:pPr>
            <a:r>
              <a:rPr lang="en-US" sz="3200" dirty="0" err="1">
                <a:solidFill>
                  <a:schemeClr val="tx1"/>
                </a:solidFill>
                <a:latin typeface="Arial" pitchFamily="34" charset="0"/>
                <a:cs typeface="Arial" pitchFamily="34" charset="0"/>
              </a:rPr>
              <a:t>Đọc</a:t>
            </a:r>
            <a:r>
              <a:rPr lang="en-US" sz="3200" dirty="0">
                <a:solidFill>
                  <a:schemeClr val="tx1"/>
                </a:solidFill>
                <a:latin typeface="Arial" pitchFamily="34" charset="0"/>
                <a:cs typeface="Arial" pitchFamily="34" charset="0"/>
              </a:rPr>
              <a:t> </a:t>
            </a:r>
            <a:r>
              <a:rPr lang="en-US" sz="3200" dirty="0" err="1">
                <a:solidFill>
                  <a:schemeClr val="tx1"/>
                </a:solidFill>
                <a:latin typeface="Arial" pitchFamily="34" charset="0"/>
                <a:cs typeface="Arial" pitchFamily="34" charset="0"/>
              </a:rPr>
              <a:t>lại</a:t>
            </a:r>
            <a:r>
              <a:rPr lang="en-US" sz="3200" dirty="0">
                <a:solidFill>
                  <a:schemeClr val="tx1"/>
                </a:solidFill>
                <a:latin typeface="Arial" pitchFamily="34" charset="0"/>
                <a:cs typeface="Arial" pitchFamily="34" charset="0"/>
              </a:rPr>
              <a:t> </a:t>
            </a:r>
            <a:r>
              <a:rPr lang="en-US" sz="3200" dirty="0" err="1">
                <a:solidFill>
                  <a:schemeClr val="tx1"/>
                </a:solidFill>
                <a:latin typeface="Arial" pitchFamily="34" charset="0"/>
                <a:cs typeface="Arial" pitchFamily="34" charset="0"/>
              </a:rPr>
              <a:t>bài</a:t>
            </a:r>
            <a:r>
              <a:rPr lang="en-US" sz="3200" dirty="0">
                <a:solidFill>
                  <a:schemeClr val="tx1"/>
                </a:solidFill>
                <a:latin typeface="Arial" pitchFamily="34" charset="0"/>
                <a:cs typeface="Arial" pitchFamily="34" charset="0"/>
              </a:rPr>
              <a:t>: </a:t>
            </a:r>
            <a:r>
              <a:rPr lang="en-US" sz="3200" i="1" dirty="0">
                <a:solidFill>
                  <a:schemeClr val="tx1"/>
                </a:solidFill>
                <a:latin typeface="Arial" pitchFamily="34" charset="0"/>
                <a:cs typeface="Arial" pitchFamily="34" charset="0"/>
              </a:rPr>
              <a:t>Khi </a:t>
            </a:r>
            <a:r>
              <a:rPr lang="en-US" sz="3200" i="1" dirty="0" err="1">
                <a:solidFill>
                  <a:schemeClr val="tx1"/>
                </a:solidFill>
                <a:latin typeface="Arial" pitchFamily="34" charset="0"/>
                <a:cs typeface="Arial" pitchFamily="34" charset="0"/>
              </a:rPr>
              <a:t>mẹ</a:t>
            </a:r>
            <a:r>
              <a:rPr lang="en-US" sz="3200" i="1" dirty="0">
                <a:solidFill>
                  <a:schemeClr val="tx1"/>
                </a:solidFill>
                <a:latin typeface="Arial" pitchFamily="34" charset="0"/>
                <a:cs typeface="Arial" pitchFamily="34" charset="0"/>
              </a:rPr>
              <a:t> </a:t>
            </a:r>
            <a:r>
              <a:rPr lang="en-US" sz="3200" i="1" dirty="0" err="1">
                <a:solidFill>
                  <a:schemeClr val="tx1"/>
                </a:solidFill>
                <a:latin typeface="Arial" pitchFamily="34" charset="0"/>
                <a:cs typeface="Arial" pitchFamily="34" charset="0"/>
              </a:rPr>
              <a:t>vắng</a:t>
            </a:r>
            <a:r>
              <a:rPr lang="en-US" sz="3200" i="1" dirty="0">
                <a:solidFill>
                  <a:schemeClr val="tx1"/>
                </a:solidFill>
                <a:latin typeface="Arial" pitchFamily="34" charset="0"/>
                <a:cs typeface="Arial" pitchFamily="34" charset="0"/>
              </a:rPr>
              <a:t> </a:t>
            </a:r>
            <a:r>
              <a:rPr lang="en-US" sz="3200" i="1" dirty="0" err="1">
                <a:solidFill>
                  <a:schemeClr val="tx1"/>
                </a:solidFill>
                <a:latin typeface="Arial" pitchFamily="34" charset="0"/>
                <a:cs typeface="Arial" pitchFamily="34" charset="0"/>
              </a:rPr>
              <a:t>nhà</a:t>
            </a:r>
            <a:r>
              <a:rPr lang="en-US" sz="3200" i="1" dirty="0">
                <a:solidFill>
                  <a:schemeClr val="tx1"/>
                </a:solidFill>
                <a:latin typeface="Arial" pitchFamily="34" charset="0"/>
                <a:cs typeface="Arial" pitchFamily="34" charset="0"/>
              </a:rPr>
              <a:t> </a:t>
            </a:r>
            <a:r>
              <a:rPr lang="en-US" sz="3200" dirty="0">
                <a:solidFill>
                  <a:schemeClr val="tx1"/>
                </a:solidFill>
                <a:latin typeface="Arial" pitchFamily="34" charset="0"/>
                <a:cs typeface="Arial" pitchFamily="34" charset="0"/>
              </a:rPr>
              <a:t>(</a:t>
            </a:r>
            <a:r>
              <a:rPr lang="en-US" sz="3200" dirty="0" err="1">
                <a:solidFill>
                  <a:schemeClr val="tx1"/>
                </a:solidFill>
                <a:latin typeface="Arial" pitchFamily="34" charset="0"/>
                <a:cs typeface="Arial" pitchFamily="34" charset="0"/>
              </a:rPr>
              <a:t>trang</a:t>
            </a:r>
            <a:r>
              <a:rPr lang="en-US" sz="3200" dirty="0">
                <a:solidFill>
                  <a:schemeClr val="tx1"/>
                </a:solidFill>
                <a:latin typeface="Arial" pitchFamily="34" charset="0"/>
                <a:cs typeface="Arial" pitchFamily="34" charset="0"/>
              </a:rPr>
              <a:t> 70, 71).</a:t>
            </a:r>
          </a:p>
          <a:p>
            <a:pPr marL="457200" indent="-457200" algn="just">
              <a:buFontTx/>
              <a:buChar char="-"/>
            </a:pPr>
            <a:r>
              <a:rPr lang="en-US" sz="3200" dirty="0" err="1">
                <a:solidFill>
                  <a:schemeClr val="tx1"/>
                </a:solidFill>
                <a:latin typeface="Arial" pitchFamily="34" charset="0"/>
                <a:cs typeface="Arial" pitchFamily="34" charset="0"/>
              </a:rPr>
              <a:t>Chuẩn</a:t>
            </a:r>
            <a:r>
              <a:rPr lang="en-US" sz="3200" dirty="0">
                <a:solidFill>
                  <a:schemeClr val="tx1"/>
                </a:solidFill>
                <a:latin typeface="Arial" pitchFamily="34" charset="0"/>
                <a:cs typeface="Arial" pitchFamily="34" charset="0"/>
              </a:rPr>
              <a:t> </a:t>
            </a:r>
            <a:r>
              <a:rPr lang="en-US" sz="3200" dirty="0" err="1">
                <a:solidFill>
                  <a:schemeClr val="tx1"/>
                </a:solidFill>
                <a:latin typeface="Arial" pitchFamily="34" charset="0"/>
                <a:cs typeface="Arial" pitchFamily="34" charset="0"/>
              </a:rPr>
              <a:t>bị</a:t>
            </a:r>
            <a:r>
              <a:rPr lang="en-US" sz="3200" dirty="0">
                <a:solidFill>
                  <a:schemeClr val="tx1"/>
                </a:solidFill>
                <a:latin typeface="Arial" pitchFamily="34" charset="0"/>
                <a:cs typeface="Arial" pitchFamily="34" charset="0"/>
              </a:rPr>
              <a:t> </a:t>
            </a:r>
            <a:r>
              <a:rPr lang="en-US" sz="3200" dirty="0" err="1">
                <a:solidFill>
                  <a:schemeClr val="tx1"/>
                </a:solidFill>
                <a:latin typeface="Arial" pitchFamily="34" charset="0"/>
                <a:cs typeface="Arial" pitchFamily="34" charset="0"/>
              </a:rPr>
              <a:t>bài</a:t>
            </a:r>
            <a:r>
              <a:rPr lang="en-US" sz="3200" dirty="0">
                <a:solidFill>
                  <a:schemeClr val="tx1"/>
                </a:solidFill>
                <a:latin typeface="Arial" pitchFamily="34" charset="0"/>
                <a:cs typeface="Arial" pitchFamily="34" charset="0"/>
              </a:rPr>
              <a:t> </a:t>
            </a:r>
            <a:r>
              <a:rPr lang="en-US" sz="3200" dirty="0" err="1">
                <a:solidFill>
                  <a:schemeClr val="tx1"/>
                </a:solidFill>
                <a:latin typeface="Arial" pitchFamily="34" charset="0"/>
                <a:cs typeface="Arial" pitchFamily="34" charset="0"/>
              </a:rPr>
              <a:t>mới</a:t>
            </a:r>
            <a:r>
              <a:rPr lang="en-US" sz="3200" dirty="0">
                <a:solidFill>
                  <a:schemeClr val="tx1"/>
                </a:solidFill>
                <a:latin typeface="Arial" pitchFamily="34" charset="0"/>
                <a:cs typeface="Arial" pitchFamily="34" charset="0"/>
              </a:rPr>
              <a:t> (</a:t>
            </a:r>
            <a:r>
              <a:rPr lang="en-US" sz="3200" dirty="0" err="1">
                <a:solidFill>
                  <a:schemeClr val="tx1"/>
                </a:solidFill>
                <a:latin typeface="Arial" pitchFamily="34" charset="0"/>
                <a:cs typeface="Arial" pitchFamily="34" charset="0"/>
              </a:rPr>
              <a:t>trang</a:t>
            </a:r>
            <a:r>
              <a:rPr lang="en-US" sz="3200" dirty="0">
                <a:solidFill>
                  <a:schemeClr val="tx1"/>
                </a:solidFill>
                <a:latin typeface="Arial" pitchFamily="34" charset="0"/>
                <a:cs typeface="Arial" pitchFamily="34" charset="0"/>
              </a:rPr>
              <a:t> 72, 73).</a:t>
            </a:r>
          </a:p>
        </p:txBody>
      </p:sp>
    </p:spTree>
    <p:extLst>
      <p:ext uri="{BB962C8B-B14F-4D97-AF65-F5344CB8AC3E}">
        <p14:creationId xmlns:p14="http://schemas.microsoft.com/office/powerpoint/2010/main" val="33885114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58112" y="3289126"/>
            <a:ext cx="1203614" cy="1604819"/>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200" y="-867755"/>
            <a:ext cx="6001667" cy="4379595"/>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7213473" y="1322043"/>
            <a:ext cx="1692892" cy="1955290"/>
          </a:xfrm>
          <a:prstGeom prst="rect">
            <a:avLst/>
          </a:prstGeom>
        </p:spPr>
      </p:pic>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84445" y="167260"/>
            <a:ext cx="1656606" cy="956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1023252" y="1099481"/>
            <a:ext cx="6553199" cy="646210"/>
          </a:xfrm>
          <a:prstGeom prst="rect">
            <a:avLst/>
          </a:prstGeom>
          <a:noFill/>
        </p:spPr>
        <p:txBody>
          <a:bodyPr wrap="square" lIns="91317" tIns="45660" rIns="91317" bIns="45660" rtlCol="0">
            <a:spAutoFit/>
          </a:bodyPr>
          <a:lstStyle/>
          <a:p>
            <a:pPr algn="just"/>
            <a:r>
              <a:rPr lang="en-US" sz="3600">
                <a:latin typeface="Arial" pitchFamily="34" charset="0"/>
                <a:ea typeface="Arial-Rounded" pitchFamily="34" charset="0"/>
                <a:cs typeface="Arial" pitchFamily="34" charset="0"/>
              </a:rPr>
              <a:t>Chúng ta nên (…) khi gặp gỡ.</a:t>
            </a:r>
          </a:p>
        </p:txBody>
      </p:sp>
      <p:sp>
        <p:nvSpPr>
          <p:cNvPr id="16" name="TextBox 15"/>
          <p:cNvSpPr txBox="1"/>
          <p:nvPr/>
        </p:nvSpPr>
        <p:spPr>
          <a:xfrm>
            <a:off x="1886852" y="1976583"/>
            <a:ext cx="2837548" cy="646210"/>
          </a:xfrm>
          <a:prstGeom prst="rect">
            <a:avLst/>
          </a:prstGeom>
          <a:noFill/>
        </p:spPr>
        <p:txBody>
          <a:bodyPr wrap="square" lIns="91317" tIns="45660" rIns="91317" bIns="45660" rtlCol="0">
            <a:spAutoFit/>
          </a:bodyPr>
          <a:lstStyle/>
          <a:p>
            <a:pPr algn="just"/>
            <a:r>
              <a:rPr lang="en-US" sz="3600">
                <a:latin typeface="Arial" pitchFamily="34" charset="0"/>
                <a:ea typeface="Arial-Rounded" pitchFamily="34" charset="0"/>
                <a:cs typeface="Arial" pitchFamily="34" charset="0"/>
              </a:rPr>
              <a:t>A. im lặng</a:t>
            </a:r>
          </a:p>
        </p:txBody>
      </p:sp>
      <p:sp>
        <p:nvSpPr>
          <p:cNvPr id="17" name="TextBox 16"/>
          <p:cNvSpPr txBox="1"/>
          <p:nvPr/>
        </p:nvSpPr>
        <p:spPr>
          <a:xfrm>
            <a:off x="1886852" y="2865630"/>
            <a:ext cx="2837548" cy="646210"/>
          </a:xfrm>
          <a:prstGeom prst="rect">
            <a:avLst/>
          </a:prstGeom>
          <a:noFill/>
        </p:spPr>
        <p:txBody>
          <a:bodyPr wrap="square" lIns="91317" tIns="45660" rIns="91317" bIns="45660" rtlCol="0">
            <a:spAutoFit/>
          </a:bodyPr>
          <a:lstStyle/>
          <a:p>
            <a:pPr algn="just"/>
            <a:r>
              <a:rPr lang="en-US" sz="3600">
                <a:latin typeface="Arial" pitchFamily="34" charset="0"/>
                <a:ea typeface="Arial-Rounded" pitchFamily="34" charset="0"/>
                <a:cs typeface="Arial" pitchFamily="34" charset="0"/>
              </a:rPr>
              <a:t>B. chào hỏi</a:t>
            </a:r>
          </a:p>
        </p:txBody>
      </p:sp>
      <p:sp>
        <p:nvSpPr>
          <p:cNvPr id="18" name="TextBox 17"/>
          <p:cNvSpPr txBox="1"/>
          <p:nvPr/>
        </p:nvSpPr>
        <p:spPr>
          <a:xfrm>
            <a:off x="1886852" y="3754677"/>
            <a:ext cx="2837548" cy="646210"/>
          </a:xfrm>
          <a:prstGeom prst="rect">
            <a:avLst/>
          </a:prstGeom>
          <a:noFill/>
        </p:spPr>
        <p:txBody>
          <a:bodyPr wrap="square" lIns="91317" tIns="45660" rIns="91317" bIns="45660" rtlCol="0">
            <a:spAutoFit/>
          </a:bodyPr>
          <a:lstStyle/>
          <a:p>
            <a:pPr algn="just"/>
            <a:r>
              <a:rPr lang="en-US" sz="3600">
                <a:latin typeface="Arial" pitchFamily="34" charset="0"/>
                <a:ea typeface="Arial-Rounded" pitchFamily="34" charset="0"/>
                <a:cs typeface="Arial" pitchFamily="34" charset="0"/>
              </a:rPr>
              <a:t>C. hát</a:t>
            </a:r>
          </a:p>
        </p:txBody>
      </p:sp>
    </p:spTree>
    <p:extLst>
      <p:ext uri="{BB962C8B-B14F-4D97-AF65-F5344CB8AC3E}">
        <p14:creationId xmlns:p14="http://schemas.microsoft.com/office/powerpoint/2010/main" val="162392655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6"/>
                    </p:tgtEl>
                  </p:cond>
                </p:stCondLst>
                <p:endSync evt="end" delay="0">
                  <p:rtn val="all"/>
                </p:endSync>
                <p:childTnLst>
                  <p:par>
                    <p:cTn id="3" fill="hold">
                      <p:stCondLst>
                        <p:cond delay="0"/>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16"/>
                                        </p:tgtEl>
                                        <p:attrNameLst>
                                          <p:attrName>r</p:attrName>
                                        </p:attrNameLst>
                                      </p:cBhvr>
                                    </p:animRot>
                                    <p:animRot by="-240000">
                                      <p:cBhvr>
                                        <p:cTn id="7" dur="200" fill="hold">
                                          <p:stCondLst>
                                            <p:cond delay="200"/>
                                          </p:stCondLst>
                                        </p:cTn>
                                        <p:tgtEl>
                                          <p:spTgt spid="16"/>
                                        </p:tgtEl>
                                        <p:attrNameLst>
                                          <p:attrName>r</p:attrName>
                                        </p:attrNameLst>
                                      </p:cBhvr>
                                    </p:animRot>
                                    <p:animRot by="240000">
                                      <p:cBhvr>
                                        <p:cTn id="8" dur="200" fill="hold">
                                          <p:stCondLst>
                                            <p:cond delay="400"/>
                                          </p:stCondLst>
                                        </p:cTn>
                                        <p:tgtEl>
                                          <p:spTgt spid="16"/>
                                        </p:tgtEl>
                                        <p:attrNameLst>
                                          <p:attrName>r</p:attrName>
                                        </p:attrNameLst>
                                      </p:cBhvr>
                                    </p:animRot>
                                    <p:animRot by="-240000">
                                      <p:cBhvr>
                                        <p:cTn id="9" dur="200" fill="hold">
                                          <p:stCondLst>
                                            <p:cond delay="600"/>
                                          </p:stCondLst>
                                        </p:cTn>
                                        <p:tgtEl>
                                          <p:spTgt spid="16"/>
                                        </p:tgtEl>
                                        <p:attrNameLst>
                                          <p:attrName>r</p:attrName>
                                        </p:attrNameLst>
                                      </p:cBhvr>
                                    </p:animRot>
                                    <p:animRot by="120000">
                                      <p:cBhvr>
                                        <p:cTn id="10" dur="200" fill="hold">
                                          <p:stCondLst>
                                            <p:cond delay="800"/>
                                          </p:stCondLst>
                                        </p:cTn>
                                        <p:tgtEl>
                                          <p:spTgt spid="16"/>
                                        </p:tgtEl>
                                        <p:attrNameLst>
                                          <p:attrName>r</p:attrName>
                                        </p:attrNameLst>
                                      </p:cBhvr>
                                    </p:animRo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par>
                                <p:cTn id="15" presetID="10" presetClass="exit" presetSubtype="0" fill="hold" nodeType="withEffect">
                                  <p:stCondLst>
                                    <p:cond delay="0"/>
                                  </p:stCondLst>
                                  <p:childTnLst>
                                    <p:animEffect transition="out" filter="fade">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18" restart="whenNotActive" fill="hold" evtFilter="cancelBubble" nodeType="interactiveSeq">
                <p:stCondLst>
                  <p:cond evt="onClick" delay="0">
                    <p:tgtEl>
                      <p:spTgt spid="17"/>
                    </p:tgtEl>
                  </p:cond>
                </p:stCondLst>
                <p:endSync evt="end" delay="0">
                  <p:rtn val="all"/>
                </p:endSync>
                <p:childTnLst>
                  <p:par>
                    <p:cTn id="19" fill="hold">
                      <p:stCondLst>
                        <p:cond delay="0"/>
                      </p:stCondLst>
                      <p:childTnLst>
                        <p:par>
                          <p:cTn id="20" fill="hold">
                            <p:stCondLst>
                              <p:cond delay="0"/>
                            </p:stCondLst>
                            <p:childTnLst>
                              <p:par>
                                <p:cTn id="21" presetID="32" presetClass="emph" presetSubtype="0" fill="hold" grpId="0" nodeType="clickEffect">
                                  <p:stCondLst>
                                    <p:cond delay="0"/>
                                  </p:stCondLst>
                                  <p:childTnLst>
                                    <p:animRot by="120000">
                                      <p:cBhvr>
                                        <p:cTn id="22" dur="100" fill="hold">
                                          <p:stCondLst>
                                            <p:cond delay="0"/>
                                          </p:stCondLst>
                                        </p:cTn>
                                        <p:tgtEl>
                                          <p:spTgt spid="17"/>
                                        </p:tgtEl>
                                        <p:attrNameLst>
                                          <p:attrName>r</p:attrName>
                                        </p:attrNameLst>
                                      </p:cBhvr>
                                    </p:animRot>
                                    <p:animRot by="-240000">
                                      <p:cBhvr>
                                        <p:cTn id="23" dur="200" fill="hold">
                                          <p:stCondLst>
                                            <p:cond delay="200"/>
                                          </p:stCondLst>
                                        </p:cTn>
                                        <p:tgtEl>
                                          <p:spTgt spid="17"/>
                                        </p:tgtEl>
                                        <p:attrNameLst>
                                          <p:attrName>r</p:attrName>
                                        </p:attrNameLst>
                                      </p:cBhvr>
                                    </p:animRot>
                                    <p:animRot by="240000">
                                      <p:cBhvr>
                                        <p:cTn id="24" dur="200" fill="hold">
                                          <p:stCondLst>
                                            <p:cond delay="400"/>
                                          </p:stCondLst>
                                        </p:cTn>
                                        <p:tgtEl>
                                          <p:spTgt spid="17"/>
                                        </p:tgtEl>
                                        <p:attrNameLst>
                                          <p:attrName>r</p:attrName>
                                        </p:attrNameLst>
                                      </p:cBhvr>
                                    </p:animRot>
                                    <p:animRot by="-240000">
                                      <p:cBhvr>
                                        <p:cTn id="25" dur="200" fill="hold">
                                          <p:stCondLst>
                                            <p:cond delay="600"/>
                                          </p:stCondLst>
                                        </p:cTn>
                                        <p:tgtEl>
                                          <p:spTgt spid="17"/>
                                        </p:tgtEl>
                                        <p:attrNameLst>
                                          <p:attrName>r</p:attrName>
                                        </p:attrNameLst>
                                      </p:cBhvr>
                                    </p:animRot>
                                    <p:animRot by="120000">
                                      <p:cBhvr>
                                        <p:cTn id="26" dur="200" fill="hold">
                                          <p:stCondLst>
                                            <p:cond delay="800"/>
                                          </p:stCondLst>
                                        </p:cTn>
                                        <p:tgtEl>
                                          <p:spTgt spid="17"/>
                                        </p:tgtEl>
                                        <p:attrNameLst>
                                          <p:attrName>r</p:attrName>
                                        </p:attrNameLst>
                                      </p:cBhvr>
                                    </p:animRot>
                                  </p:childTnLst>
                                </p:cTn>
                              </p:par>
                            </p:childTnLst>
                          </p:cTn>
                        </p:par>
                        <p:par>
                          <p:cTn id="27" fill="hold">
                            <p:stCondLst>
                              <p:cond delay="1000"/>
                            </p:stCondLst>
                            <p:childTnLst>
                              <p:par>
                                <p:cTn id="28" presetID="10" presetClass="exit" presetSubtype="0" fill="hold" nodeType="afterEffect">
                                  <p:stCondLst>
                                    <p:cond delay="0"/>
                                  </p:stCondLst>
                                  <p:childTnLst>
                                    <p:animEffect transition="out" filter="fade">
                                      <p:cBhvr>
                                        <p:cTn id="29" dur="500"/>
                                        <p:tgtEl>
                                          <p:spTgt spid="10"/>
                                        </p:tgtEl>
                                      </p:cBhvr>
                                    </p:animEffect>
                                    <p:set>
                                      <p:cBhvr>
                                        <p:cTn id="30" dur="1" fill="hold">
                                          <p:stCondLst>
                                            <p:cond delay="499"/>
                                          </p:stCondLst>
                                        </p:cTn>
                                        <p:tgtEl>
                                          <p:spTgt spid="10"/>
                                        </p:tgtEl>
                                        <p:attrNameLst>
                                          <p:attrName>style.visibility</p:attrName>
                                        </p:attrNameLst>
                                      </p:cBhvr>
                                      <p:to>
                                        <p:strVal val="hidden"/>
                                      </p:to>
                                    </p:set>
                                  </p:childTnLst>
                                </p:cTn>
                              </p:par>
                            </p:childTnLst>
                          </p:cTn>
                        </p:par>
                        <p:par>
                          <p:cTn id="31" fill="hold">
                            <p:stCondLst>
                              <p:cond delay="1500"/>
                            </p:stCondLst>
                            <p:childTnLst>
                              <p:par>
                                <p:cTn id="32" presetID="10" presetClass="entr" presetSubtype="0" fill="hold" nodeType="after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childTnLst>
                          </p:cTn>
                        </p:par>
                        <p:par>
                          <p:cTn id="35" fill="hold">
                            <p:stCondLst>
                              <p:cond delay="2000"/>
                            </p:stCondLst>
                            <p:childTnLst>
                              <p:par>
                                <p:cTn id="36" presetID="0" presetClass="path" presetSubtype="0" accel="50000" decel="50000" fill="hold" nodeType="afterEffect">
                                  <p:stCondLst>
                                    <p:cond delay="0"/>
                                  </p:stCondLst>
                                  <p:childTnLst>
                                    <p:animMotion origin="layout" path="M 0.09271 0.21748 C 0.09323 0.22181 0.09358 0.22706 0.09427 0.23169 C 0.09514 0.23695 0.0974 0.24838 0.0974 0.24868 C 0.09636 0.27278 0.09601 0.29348 0.08629 0.31078 C 0.08577 0.31356 0.08594 0.31696 0.08473 0.31912 C 0.079 0.32932 0.05938 0.33827 0.05139 0.34167 C 0.02431 0.34013 0.00278 0.33735 -0.02309 0.33333 C -0.02465 0.3324 -0.03298 0.32592 -0.0342 0.33333 C -0.03645 0.34662 -0.03125 0.3633 -0.02951 0.37565 C -0.02847 0.38307 -0.02639 0.39821 -0.02639 0.39851 C -0.02691 0.41334 -0.02708 0.42817 -0.02795 0.44331 C -0.02951 0.47142 -0.0552 0.47853 -0.06753 0.48285 C -0.07552 0.48193 -0.0835 0.48162 -0.09149 0.48007 C -0.09791 0.47884 -0.10243 0.46895 -0.10885 0.46586 C -0.1177 0.45474 -0.12066 0.45227 -0.12639 0.43775 C -0.12795 0.43868 -0.13038 0.43775 -0.13107 0.44053 C -0.13281 0.44733 -0.13194 0.45567 -0.13264 0.46308 C -0.13385 0.47575 -0.1368 0.4915 -0.14062 0.50262 C -0.14201 0.50664 -0.14392 0.51004 -0.14531 0.51405 C -0.14618 0.51653 -0.14583 0.52023 -0.14704 0.5224 C -0.15868 0.54309 -0.171 0.54804 -0.18663 0.5536 C -0.19357 0.55267 -0.20052 0.55298 -0.20729 0.55082 C -0.2092 0.5502 -0.21024 0.54618 -0.21198 0.54495 C -0.21406 0.5434 -0.21632 0.54309 -0.2184 0.54217 C -0.23454 0.52332 -0.221 0.53661 -0.24062 0.52518 C -0.24375 0.52332 -0.25017 0.51961 -0.25017 0.51992 C -0.25555 0.51344 -0.26145 0.5051 -0.26597 0.49706 C -0.27135 0.48749 -0.27118 0.47884 -0.27864 0.47451 C -0.28489 0.45289 -0.29618 0.43559 -0.30086 0.41242 C -0.30295 0.40191 -0.30451 0.39234 -0.30885 0.384 C -0.31163 0.36639 -0.31441 0.34847 -0.31684 0.33055 C -0.31684 0.32653 -0.32309 0.24652 -0.30729 0.23695 C -0.30798 0.18721 -0.30642 0.13222 -0.31198 0.08186 C -0.31389 0.04479 -0.31475 0.04912 -0.31198 0.01112 C -0.31111 -0.00186 -0.3059 -0.01267 -0.30416 -0.02533 C -0.30139 -0.04572 -0.2967 -0.06611 -0.29149 -0.08465 C -0.28889 -0.10658 -0.2835 -0.12666 -0.27552 -0.14396 C -0.27291 -0.16312 -0.27118 -0.16312 -0.26441 -0.17794 C -0.26145 -0.18412 -0.25642 -0.19772 -0.25642 -0.19741 C -0.25191 -0.22274 -0.23524 -0.23819 -0.22152 -0.24282 C -0.21354 -0.25301 -0.20416 -0.25641 -0.19461 -0.25981 C -0.16701 -0.29317 -0.12795 -0.26661 -0.09461 -0.26568 C -0.09149 -0.26197 -0.08871 -0.25641 -0.08507 -0.25425 C -0.0835 -0.25332 -0.08177 -0.25301 -0.08038 -0.25147 C -0.06423 -0.23541 -0.07673 -0.24344 -0.06597 -0.23726 C -0.0585 -0.22861 -0.0559 -0.2249 -0.05017 -0.21471 " pathEditMode="relative" rAng="0" ptsTypes="fffffffffffffffffffffffffffffffffffffffffffffA">
                                      <p:cBhvr>
                                        <p:cTn id="37" dur="4500" fill="hold"/>
                                        <p:tgtEl>
                                          <p:spTgt spid="11"/>
                                        </p:tgtEl>
                                        <p:attrNameLst>
                                          <p:attrName>ppt_x</p:attrName>
                                          <p:attrName>ppt_y</p:attrName>
                                        </p:attrNameLst>
                                      </p:cBhvr>
                                      <p:rCtr x="-20556" y="-8743"/>
                                    </p:animMotion>
                                  </p:childTnLst>
                                </p:cTn>
                              </p:par>
                              <p:par>
                                <p:cTn id="38" presetID="10" presetClass="exit" presetSubtype="0" fill="hold" nodeType="withEffect">
                                  <p:stCondLst>
                                    <p:cond delay="0"/>
                                  </p:stCondLst>
                                  <p:childTnLst>
                                    <p:animEffect transition="out" filter="fade">
                                      <p:cBhvr>
                                        <p:cTn id="39" dur="10"/>
                                        <p:tgtEl>
                                          <p:spTgt spid="1027"/>
                                        </p:tgtEl>
                                      </p:cBhvr>
                                    </p:animEffect>
                                    <p:set>
                                      <p:cBhvr>
                                        <p:cTn id="40" dur="1" fill="hold">
                                          <p:stCondLst>
                                            <p:cond delay="9"/>
                                          </p:stCondLst>
                                        </p:cTn>
                                        <p:tgtEl>
                                          <p:spTgt spid="1027"/>
                                        </p:tgtEl>
                                        <p:attrNameLst>
                                          <p:attrName>style.visibility</p:attrName>
                                        </p:attrNameLst>
                                      </p:cBhvr>
                                      <p:to>
                                        <p:strVal val="hidden"/>
                                      </p:to>
                                    </p:set>
                                  </p:childTnLst>
                                </p:cTn>
                              </p:par>
                              <p:par>
                                <p:cTn id="41" presetID="10" presetClass="exit" presetSubtype="0" fill="hold" nodeType="withEffect">
                                  <p:stCondLst>
                                    <p:cond delay="0"/>
                                  </p:stCondLst>
                                  <p:childTnLst>
                                    <p:animEffect transition="out" filter="fade">
                                      <p:cBhvr>
                                        <p:cTn id="42" dur="500"/>
                                        <p:tgtEl>
                                          <p:spTgt spid="9"/>
                                        </p:tgtEl>
                                      </p:cBhvr>
                                    </p:animEffect>
                                    <p:set>
                                      <p:cBhvr>
                                        <p:cTn id="43"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44" restart="whenNotActive" fill="hold" evtFilter="cancelBubble" nodeType="interactiveSeq">
                <p:stCondLst>
                  <p:cond evt="onClick" delay="0">
                    <p:tgtEl>
                      <p:spTgt spid="18"/>
                    </p:tgtEl>
                  </p:cond>
                </p:stCondLst>
                <p:endSync evt="end" delay="0">
                  <p:rtn val="all"/>
                </p:endSync>
                <p:childTnLst>
                  <p:par>
                    <p:cTn id="45" fill="hold">
                      <p:stCondLst>
                        <p:cond delay="0"/>
                      </p:stCondLst>
                      <p:childTnLst>
                        <p:par>
                          <p:cTn id="46" fill="hold">
                            <p:stCondLst>
                              <p:cond delay="0"/>
                            </p:stCondLst>
                            <p:childTnLst>
                              <p:par>
                                <p:cTn id="47" presetID="32" presetClass="emph" presetSubtype="0" fill="hold" grpId="0" nodeType="clickEffect">
                                  <p:stCondLst>
                                    <p:cond delay="0"/>
                                  </p:stCondLst>
                                  <p:childTnLst>
                                    <p:animRot by="120000">
                                      <p:cBhvr>
                                        <p:cTn id="48" dur="100" fill="hold">
                                          <p:stCondLst>
                                            <p:cond delay="0"/>
                                          </p:stCondLst>
                                        </p:cTn>
                                        <p:tgtEl>
                                          <p:spTgt spid="18"/>
                                        </p:tgtEl>
                                        <p:attrNameLst>
                                          <p:attrName>r</p:attrName>
                                        </p:attrNameLst>
                                      </p:cBhvr>
                                    </p:animRot>
                                    <p:animRot by="-240000">
                                      <p:cBhvr>
                                        <p:cTn id="49" dur="200" fill="hold">
                                          <p:stCondLst>
                                            <p:cond delay="200"/>
                                          </p:stCondLst>
                                        </p:cTn>
                                        <p:tgtEl>
                                          <p:spTgt spid="18"/>
                                        </p:tgtEl>
                                        <p:attrNameLst>
                                          <p:attrName>r</p:attrName>
                                        </p:attrNameLst>
                                      </p:cBhvr>
                                    </p:animRot>
                                    <p:animRot by="240000">
                                      <p:cBhvr>
                                        <p:cTn id="50" dur="200" fill="hold">
                                          <p:stCondLst>
                                            <p:cond delay="400"/>
                                          </p:stCondLst>
                                        </p:cTn>
                                        <p:tgtEl>
                                          <p:spTgt spid="18"/>
                                        </p:tgtEl>
                                        <p:attrNameLst>
                                          <p:attrName>r</p:attrName>
                                        </p:attrNameLst>
                                      </p:cBhvr>
                                    </p:animRot>
                                    <p:animRot by="-240000">
                                      <p:cBhvr>
                                        <p:cTn id="51" dur="200" fill="hold">
                                          <p:stCondLst>
                                            <p:cond delay="600"/>
                                          </p:stCondLst>
                                        </p:cTn>
                                        <p:tgtEl>
                                          <p:spTgt spid="18"/>
                                        </p:tgtEl>
                                        <p:attrNameLst>
                                          <p:attrName>r</p:attrName>
                                        </p:attrNameLst>
                                      </p:cBhvr>
                                    </p:animRot>
                                    <p:animRot by="120000">
                                      <p:cBhvr>
                                        <p:cTn id="52" dur="200" fill="hold">
                                          <p:stCondLst>
                                            <p:cond delay="800"/>
                                          </p:stCondLst>
                                        </p:cTn>
                                        <p:tgtEl>
                                          <p:spTgt spid="18"/>
                                        </p:tgtEl>
                                        <p:attrNameLst>
                                          <p:attrName>r</p:attrName>
                                        </p:attrNameLst>
                                      </p:cBhvr>
                                    </p:animRot>
                                  </p:childTnLst>
                                </p:cTn>
                              </p:par>
                            </p:childTnLst>
                          </p:cTn>
                        </p:par>
                        <p:par>
                          <p:cTn id="53" fill="hold">
                            <p:stCondLst>
                              <p:cond delay="1000"/>
                            </p:stCondLst>
                            <p:childTnLst>
                              <p:par>
                                <p:cTn id="54" presetID="10" presetClass="entr" presetSubtype="0" fill="hold" nodeType="after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fade">
                                      <p:cBhvr>
                                        <p:cTn id="56" dur="500"/>
                                        <p:tgtEl>
                                          <p:spTgt spid="9"/>
                                        </p:tgtEl>
                                      </p:cBhvr>
                                    </p:animEffect>
                                  </p:childTnLst>
                                </p:cTn>
                              </p:par>
                              <p:par>
                                <p:cTn id="57" presetID="10" presetClass="exit" presetSubtype="0" fill="hold" nodeType="withEffect">
                                  <p:stCondLst>
                                    <p:cond delay="0"/>
                                  </p:stCondLst>
                                  <p:childTnLst>
                                    <p:animEffect transition="out" filter="fade">
                                      <p:cBhvr>
                                        <p:cTn id="58" dur="500"/>
                                        <p:tgtEl>
                                          <p:spTgt spid="10"/>
                                        </p:tgtEl>
                                      </p:cBhvr>
                                    </p:animEffect>
                                    <p:set>
                                      <p:cBhvr>
                                        <p:cTn id="59"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8"/>
                  </p:tgtEl>
                </p:cond>
              </p:nextCondLst>
            </p:seq>
          </p:childTnLst>
        </p:cTn>
      </p:par>
    </p:tnLst>
    <p:bldLst>
      <p:bldP spid="16" grpId="0"/>
      <p:bldP spid="17"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971550"/>
            <a:ext cx="3832225" cy="3685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228600" y="1657350"/>
            <a:ext cx="5181600" cy="2015998"/>
          </a:xfrm>
        </p:spPr>
        <p:txBody>
          <a:bodyPr>
            <a:normAutofit fontScale="90000"/>
          </a:bodyPr>
          <a:lstStyle/>
          <a:p>
            <a:pPr algn="just"/>
            <a:r>
              <a:rPr lang="en-US">
                <a:latin typeface="Arial" pitchFamily="34" charset="0"/>
                <a:cs typeface="Arial" pitchFamily="34" charset="0"/>
              </a:rPr>
              <a:t>Em hãy đọc thuộc hai khổ thơ đầu bài thơ </a:t>
            </a:r>
            <a:r>
              <a:rPr lang="en-US" i="1">
                <a:latin typeface="Arial" pitchFamily="34" charset="0"/>
                <a:cs typeface="Arial" pitchFamily="34" charset="0"/>
              </a:rPr>
              <a:t>Lời chào</a:t>
            </a:r>
            <a:endParaRPr lang="en-US">
              <a:latin typeface="Arial" pitchFamily="34" charset="0"/>
              <a:cs typeface="Arial" pitchFamily="34" charset="0"/>
            </a:endParaRPr>
          </a:p>
        </p:txBody>
      </p:sp>
    </p:spTree>
    <p:extLst>
      <p:ext uri="{BB962C8B-B14F-4D97-AF65-F5344CB8AC3E}">
        <p14:creationId xmlns:p14="http://schemas.microsoft.com/office/powerpoint/2010/main" val="10357522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30" tIns="45666" rIns="91330" bIns="45666"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330" tIns="45666" rIns="91330" bIns="45666" rtlCol="0" anchor="ctr"/>
          <a:lstStyle/>
          <a:p>
            <a:pPr algn="ctr"/>
            <a:endParaRPr lang="en-US"/>
          </a:p>
        </p:txBody>
      </p:sp>
      <p:grpSp>
        <p:nvGrpSpPr>
          <p:cNvPr id="2" name="Group 1"/>
          <p:cNvGrpSpPr/>
          <p:nvPr/>
        </p:nvGrpSpPr>
        <p:grpSpPr>
          <a:xfrm>
            <a:off x="2400655" y="2152117"/>
            <a:ext cx="5828945" cy="975143"/>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FFFF0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grpSp>
        <p:nvGrpSpPr>
          <p:cNvPr id="10" name="Group 9"/>
          <p:cNvGrpSpPr/>
          <p:nvPr/>
        </p:nvGrpSpPr>
        <p:grpSpPr>
          <a:xfrm>
            <a:off x="1408834" y="2109520"/>
            <a:ext cx="992332" cy="992332"/>
            <a:chOff x="1212273" y="1084984"/>
            <a:chExt cx="992332" cy="992332"/>
          </a:xfrm>
        </p:grpSpPr>
        <p:sp>
          <p:nvSpPr>
            <p:cNvPr id="9" name="Oval 8"/>
            <p:cNvSpPr/>
            <p:nvPr/>
          </p:nvSpPr>
          <p:spPr>
            <a:xfrm>
              <a:off x="1212273" y="1084984"/>
              <a:ext cx="992332" cy="992332"/>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solidFill>
              <a:srgbClr val="00B0F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659633" y="-848744"/>
            <a:ext cx="2469633" cy="2296731"/>
            <a:chOff x="-2957976" y="-1125796"/>
            <a:chExt cx="2469633" cy="2296731"/>
          </a:xfrm>
        </p:grpSpPr>
        <p:sp>
          <p:nvSpPr>
            <p:cNvPr id="26" name="Oval 25"/>
            <p:cNvSpPr/>
            <p:nvPr/>
          </p:nvSpPr>
          <p:spPr>
            <a:xfrm rot="9814622">
              <a:off x="-2957976" y="-1125796"/>
              <a:ext cx="2469633" cy="2296731"/>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968493">
              <a:off x="-2721155" y="-827037"/>
              <a:ext cx="2069022" cy="1931010"/>
            </a:xfrm>
            <a:prstGeom prst="ellipse">
              <a:avLst/>
            </a:prstGeom>
            <a:solidFill>
              <a:srgbClr val="FFF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150288">
              <a:off x="-2540893" y="-528917"/>
              <a:ext cx="1825297" cy="1583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p:cNvSpPr txBox="1"/>
          <p:nvPr/>
        </p:nvSpPr>
        <p:spPr>
          <a:xfrm>
            <a:off x="-1862228" y="1286862"/>
            <a:ext cx="1341530" cy="1107874"/>
          </a:xfrm>
          <a:prstGeom prst="rect">
            <a:avLst/>
          </a:prstGeom>
          <a:noFill/>
        </p:spPr>
        <p:txBody>
          <a:bodyPr wrap="square" lIns="91317" tIns="45660" rIns="91317" bIns="45660" rtlCol="0">
            <a:spAutoFit/>
          </a:bodyPr>
          <a:lstStyle/>
          <a:p>
            <a:pPr algn="ctr"/>
            <a:r>
              <a:rPr lang="en-US" sz="6600" b="1">
                <a:solidFill>
                  <a:srgbClr val="0070C0"/>
                </a:solidFill>
                <a:latin typeface="Arial Rounded MT Bold" pitchFamily="34" charset="0"/>
                <a:ea typeface="Arial-Rounded" pitchFamily="34" charset="0"/>
                <a:cs typeface="Times New Roman" pitchFamily="18" charset="0"/>
              </a:rPr>
              <a:t>4</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902" y="-187920"/>
            <a:ext cx="1524000"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1371600" y="5848350"/>
            <a:ext cx="7086600" cy="923209"/>
          </a:xfrm>
          <a:prstGeom prst="rect">
            <a:avLst/>
          </a:prstGeom>
          <a:noFill/>
        </p:spPr>
        <p:txBody>
          <a:bodyPr wrap="square" lIns="91317" tIns="45660" rIns="91317" bIns="45660" rtlCol="0">
            <a:spAutoFit/>
          </a:bodyPr>
          <a:lstStyle/>
          <a:p>
            <a:pPr algn="ctr"/>
            <a:r>
              <a:rPr lang="en-US" sz="5400" b="1">
                <a:ln w="3175">
                  <a:solidFill>
                    <a:schemeClr val="bg1"/>
                  </a:solidFill>
                </a:ln>
                <a:solidFill>
                  <a:srgbClr val="00B0F0"/>
                </a:solidFill>
                <a:latin typeface="Arial-Rounded" pitchFamily="34" charset="0"/>
                <a:ea typeface="Arial-Rounded" pitchFamily="34" charset="0"/>
                <a:cs typeface="Arial-Rounded" pitchFamily="34" charset="0"/>
              </a:rPr>
              <a:t>KHI MẸ VẮNG NHÀ</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8425" y="162116"/>
            <a:ext cx="7089775"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TextBox 26"/>
          <p:cNvSpPr txBox="1"/>
          <p:nvPr/>
        </p:nvSpPr>
        <p:spPr>
          <a:xfrm>
            <a:off x="9296400" y="2166844"/>
            <a:ext cx="990600" cy="953986"/>
          </a:xfrm>
          <a:prstGeom prst="rect">
            <a:avLst/>
          </a:prstGeom>
          <a:noFill/>
        </p:spPr>
        <p:txBody>
          <a:bodyPr wrap="square" lIns="91317" tIns="45660" rIns="91317" bIns="45660" rtlCol="0">
            <a:spAutoFit/>
          </a:bodyPr>
          <a:lstStyle/>
          <a:p>
            <a:pPr algn="ctr"/>
            <a:r>
              <a:rPr lang="en-US" sz="2400" b="1">
                <a:solidFill>
                  <a:schemeClr val="bg1"/>
                </a:solidFill>
                <a:latin typeface="Arial-Rounded" pitchFamily="34" charset="0"/>
                <a:ea typeface="Arial-Rounded" pitchFamily="34" charset="0"/>
                <a:cs typeface="Arial-Rounded" pitchFamily="34" charset="0"/>
              </a:rPr>
              <a:t>Bài</a:t>
            </a:r>
          </a:p>
          <a:p>
            <a:pPr algn="ctr"/>
            <a:r>
              <a:rPr lang="en-US" sz="3200" b="1">
                <a:solidFill>
                  <a:schemeClr val="bg1"/>
                </a:solidFill>
                <a:latin typeface="Arial Rounded MT Bold" pitchFamily="34" charset="0"/>
                <a:ea typeface="Arial-Rounded" pitchFamily="34" charset="0"/>
                <a:cs typeface="Times New Roman" pitchFamily="18" charset="0"/>
              </a:rPr>
              <a:t>3</a:t>
            </a:r>
          </a:p>
        </p:txBody>
      </p:sp>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3181" y="2028710"/>
            <a:ext cx="6171286" cy="1268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9844" y="2054427"/>
            <a:ext cx="993775" cy="1195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03052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76300" y="260747"/>
            <a:ext cx="7391400" cy="461544"/>
          </a:xfrm>
          <a:prstGeom prst="rect">
            <a:avLst/>
          </a:prstGeom>
          <a:noFill/>
        </p:spPr>
        <p:txBody>
          <a:bodyPr wrap="square" lIns="91317" tIns="45660" rIns="91317" bIns="45660" rtlCol="0">
            <a:spAutoFit/>
          </a:bodyPr>
          <a:lstStyle/>
          <a:p>
            <a:pPr algn="just"/>
            <a:r>
              <a:rPr lang="en-US" sz="2400" b="1" dirty="0">
                <a:latin typeface="Arial" pitchFamily="34" charset="0"/>
                <a:ea typeface="Arial-Rounded" pitchFamily="34" charset="0"/>
                <a:cs typeface="Arial" pitchFamily="34" charset="0"/>
              </a:rPr>
              <a:t>Quan </a:t>
            </a:r>
            <a:r>
              <a:rPr lang="en-US" sz="2400" b="1" dirty="0" err="1">
                <a:latin typeface="Arial" pitchFamily="34" charset="0"/>
                <a:ea typeface="Arial-Rounded" pitchFamily="34" charset="0"/>
                <a:cs typeface="Arial" pitchFamily="34" charset="0"/>
              </a:rPr>
              <a:t>sát</a:t>
            </a:r>
            <a:r>
              <a:rPr lang="en-US" sz="2400" b="1" dirty="0">
                <a:latin typeface="Arial" pitchFamily="34" charset="0"/>
                <a:ea typeface="Arial-Rounded" pitchFamily="34" charset="0"/>
                <a:cs typeface="Arial" pitchFamily="34" charset="0"/>
              </a:rPr>
              <a:t> </a:t>
            </a:r>
            <a:r>
              <a:rPr lang="en-US" sz="2400" b="1" dirty="0" err="1">
                <a:latin typeface="Arial" pitchFamily="34" charset="0"/>
                <a:ea typeface="Arial-Rounded" pitchFamily="34" charset="0"/>
                <a:cs typeface="Arial" pitchFamily="34" charset="0"/>
              </a:rPr>
              <a:t>tranh</a:t>
            </a:r>
            <a:r>
              <a:rPr lang="en-US" sz="2400" b="1" dirty="0">
                <a:latin typeface="Arial" pitchFamily="34" charset="0"/>
                <a:ea typeface="Arial-Rounded" pitchFamily="34" charset="0"/>
                <a:cs typeface="Arial" pitchFamily="34" charset="0"/>
              </a:rPr>
              <a:t> </a:t>
            </a:r>
            <a:r>
              <a:rPr lang="vi-VN" sz="2400" b="1" dirty="0">
                <a:latin typeface="Arial" pitchFamily="34" charset="0"/>
                <a:ea typeface="Arial-Rounded" pitchFamily="34" charset="0"/>
                <a:cs typeface="Arial" pitchFamily="34" charset="0"/>
              </a:rPr>
              <a:t>dưới đây:</a:t>
            </a:r>
            <a:endParaRPr lang="en-US" sz="2400" b="1" dirty="0">
              <a:latin typeface="Arial" pitchFamily="34" charset="0"/>
              <a:ea typeface="Arial-Rounded" pitchFamily="34" charset="0"/>
              <a:cs typeface="Arial" pitchFamily="34" charset="0"/>
            </a:endParaRPr>
          </a:p>
        </p:txBody>
      </p:sp>
      <p:sp>
        <p:nvSpPr>
          <p:cNvPr id="6" name="TextBox 5"/>
          <p:cNvSpPr txBox="1"/>
          <p:nvPr/>
        </p:nvSpPr>
        <p:spPr>
          <a:xfrm>
            <a:off x="5443" y="1123950"/>
            <a:ext cx="2585357" cy="1200207"/>
          </a:xfrm>
          <a:prstGeom prst="rect">
            <a:avLst/>
          </a:prstGeom>
          <a:noFill/>
        </p:spPr>
        <p:txBody>
          <a:bodyPr wrap="square" lIns="91317" tIns="45660" rIns="91317" bIns="45660" rtlCol="0">
            <a:spAutoFit/>
          </a:bodyPr>
          <a:lstStyle/>
          <a:p>
            <a:pPr algn="just"/>
            <a:r>
              <a:rPr lang="en-US" sz="2400" dirty="0">
                <a:latin typeface="Arial" pitchFamily="34" charset="0"/>
                <a:ea typeface="Arial-Rounded" pitchFamily="34" charset="0"/>
                <a:cs typeface="Arial" pitchFamily="34" charset="0"/>
              </a:rPr>
              <a:t>a) </a:t>
            </a:r>
            <a:r>
              <a:rPr lang="en-US" sz="2400" dirty="0" err="1">
                <a:latin typeface="Arial" pitchFamily="34" charset="0"/>
                <a:ea typeface="Arial-Rounded" pitchFamily="34" charset="0"/>
                <a:cs typeface="Arial" pitchFamily="34" charset="0"/>
              </a:rPr>
              <a:t>Em</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thấy</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những</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gì</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trong</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bức</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tranh</a:t>
            </a:r>
            <a:r>
              <a:rPr lang="en-US" sz="2400" dirty="0">
                <a:latin typeface="Arial" pitchFamily="34" charset="0"/>
                <a:ea typeface="Arial-Rounded" pitchFamily="34" charset="0"/>
                <a:cs typeface="Arial" pitchFamily="34" charset="0"/>
              </a:rPr>
              <a:t>?</a:t>
            </a:r>
          </a:p>
        </p:txBody>
      </p:sp>
      <p:sp>
        <p:nvSpPr>
          <p:cNvPr id="8" name="Rectangle 7"/>
          <p:cNvSpPr/>
          <p:nvPr/>
        </p:nvSpPr>
        <p:spPr>
          <a:xfrm>
            <a:off x="0" y="5010150"/>
            <a:ext cx="9144000" cy="13335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7" tIns="45660" rIns="91317" bIns="45660" spcCol="0" rtlCol="0" anchor="ctr"/>
          <a:lstStyle/>
          <a:p>
            <a:pPr algn="ctr"/>
            <a:endParaRPr lang="en-US"/>
          </a:p>
        </p:txBody>
      </p:sp>
      <p:sp>
        <p:nvSpPr>
          <p:cNvPr id="9" name="Rectangle 8"/>
          <p:cNvSpPr/>
          <p:nvPr/>
        </p:nvSpPr>
        <p:spPr>
          <a:xfrm>
            <a:off x="0" y="0"/>
            <a:ext cx="9144000" cy="13335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7" tIns="45660" rIns="91317" bIns="45660" spcCol="0" rtlCol="0" anchor="ctr"/>
          <a:lstStyle/>
          <a:p>
            <a:pPr algn="ctr"/>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507" y="190897"/>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5443" y="2574887"/>
            <a:ext cx="2585357" cy="1200207"/>
          </a:xfrm>
          <a:prstGeom prst="rect">
            <a:avLst/>
          </a:prstGeom>
          <a:noFill/>
        </p:spPr>
        <p:txBody>
          <a:bodyPr wrap="square" lIns="91317" tIns="45660" rIns="91317" bIns="45660" rtlCol="0">
            <a:spAutoFit/>
          </a:bodyPr>
          <a:lstStyle/>
          <a:p>
            <a:pPr algn="just"/>
            <a:r>
              <a:rPr lang="en-US" sz="2400" dirty="0">
                <a:latin typeface="Arial" pitchFamily="34" charset="0"/>
                <a:ea typeface="Arial-Rounded" pitchFamily="34" charset="0"/>
                <a:cs typeface="Arial" pitchFamily="34" charset="0"/>
              </a:rPr>
              <a:t>b) Theo </a:t>
            </a:r>
            <a:r>
              <a:rPr lang="en-US" sz="2400" dirty="0" err="1">
                <a:latin typeface="Arial" pitchFamily="34" charset="0"/>
                <a:ea typeface="Arial-Rounded" pitchFamily="34" charset="0"/>
                <a:cs typeface="Arial" pitchFamily="34" charset="0"/>
              </a:rPr>
              <a:t>em</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bạn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nhỏ</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nên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làm</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gì</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Vì</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sao</a:t>
            </a:r>
            <a:r>
              <a:rPr lang="en-US" sz="2400" dirty="0">
                <a:latin typeface="Arial" pitchFamily="34" charset="0"/>
                <a:ea typeface="Arial-Rounded" pitchFamily="34" charset="0"/>
                <a:cs typeface="Arial" pitchFamily="34" charset="0"/>
              </a:rPr>
              <a:t>?</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8113" y="924776"/>
            <a:ext cx="6389687" cy="3590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2115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28570" y="158436"/>
            <a:ext cx="1160318" cy="523099"/>
          </a:xfrm>
          <a:prstGeom prst="rect">
            <a:avLst/>
          </a:prstGeom>
          <a:noFill/>
        </p:spPr>
        <p:txBody>
          <a:bodyPr wrap="square" lIns="91317" tIns="45660" rIns="91317" bIns="45660" rtlCol="0">
            <a:spAutoFit/>
          </a:bodyPr>
          <a:lstStyle/>
          <a:p>
            <a:pPr algn="just"/>
            <a:r>
              <a:rPr lang="en-US" sz="2800" b="1">
                <a:latin typeface="Arial" pitchFamily="34" charset="0"/>
                <a:ea typeface="Arial-Rounded" pitchFamily="34" charset="0"/>
                <a:cs typeface="Arial" pitchFamily="34" charset="0"/>
              </a:rPr>
              <a:t>Đọc</a:t>
            </a:r>
          </a:p>
        </p:txBody>
      </p:sp>
      <p:sp>
        <p:nvSpPr>
          <p:cNvPr id="4" name="TextBox 3"/>
          <p:cNvSpPr txBox="1"/>
          <p:nvPr/>
        </p:nvSpPr>
        <p:spPr>
          <a:xfrm>
            <a:off x="1490273" y="422922"/>
            <a:ext cx="5947064" cy="461544"/>
          </a:xfrm>
          <a:prstGeom prst="rect">
            <a:avLst/>
          </a:prstGeom>
          <a:noFill/>
        </p:spPr>
        <p:txBody>
          <a:bodyPr wrap="square" lIns="91317" tIns="45660" rIns="91317" bIns="45660" rtlCol="0">
            <a:spAutoFit/>
          </a:bodyPr>
          <a:lstStyle/>
          <a:p>
            <a:pPr algn="ctr"/>
            <a:r>
              <a:rPr lang="en-US" sz="2400" b="1">
                <a:latin typeface="Arial" pitchFamily="34" charset="0"/>
                <a:ea typeface="Arial-Rounded" pitchFamily="34" charset="0"/>
                <a:cs typeface="Arial" pitchFamily="34" charset="0"/>
              </a:rPr>
              <a:t>Khi mẹ vắng nhà</a:t>
            </a:r>
          </a:p>
        </p:txBody>
      </p:sp>
      <p:sp>
        <p:nvSpPr>
          <p:cNvPr id="5" name="TextBox 4"/>
          <p:cNvSpPr txBox="1"/>
          <p:nvPr/>
        </p:nvSpPr>
        <p:spPr>
          <a:xfrm>
            <a:off x="71910" y="920748"/>
            <a:ext cx="8977746" cy="4185640"/>
          </a:xfrm>
          <a:prstGeom prst="rect">
            <a:avLst/>
          </a:prstGeom>
          <a:noFill/>
        </p:spPr>
        <p:txBody>
          <a:bodyPr wrap="square" lIns="91317" tIns="45660" rIns="91317" bIns="45660" rtlCol="0">
            <a:spAutoFit/>
          </a:bodyPr>
          <a:lstStyle/>
          <a:p>
            <a:pPr algn="just"/>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Trong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khu</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rừng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nọ</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có</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một</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đàn</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dê</a:t>
            </a:r>
            <a:r>
              <a:rPr lang="en-US" sz="1900" dirty="0">
                <a:latin typeface="Arial" pitchFamily="34" charset="0"/>
                <a:ea typeface="Arial-Rounded" pitchFamily="34" charset="0"/>
                <a:cs typeface="Arial" pitchFamily="34" charset="0"/>
              </a:rPr>
              <a:t> con </a:t>
            </a:r>
            <a:r>
              <a:rPr lang="en-US" sz="1900" dirty="0" err="1">
                <a:latin typeface="Arial" pitchFamily="34" charset="0"/>
                <a:ea typeface="Arial-Rounded" pitchFamily="34" charset="0"/>
                <a:cs typeface="Arial" pitchFamily="34" charset="0"/>
              </a:rPr>
              <a:t>sống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cùng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Một</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hôm</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trước</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khi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kiếm</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cỏ</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dê</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dặn</a:t>
            </a:r>
            <a:r>
              <a:rPr lang="en-US" sz="1900" dirty="0">
                <a:latin typeface="Arial" pitchFamily="34" charset="0"/>
                <a:ea typeface="Arial-Rounded" pitchFamily="34" charset="0"/>
                <a:cs typeface="Arial" pitchFamily="34" charset="0"/>
              </a:rPr>
              <a:t> con:</a:t>
            </a:r>
          </a:p>
          <a:p>
            <a:pPr algn="just"/>
            <a:r>
              <a:rPr lang="en-US" sz="1900" dirty="0">
                <a:latin typeface="Arial" pitchFamily="34" charset="0"/>
                <a:ea typeface="Arial-Rounded" pitchFamily="34" charset="0"/>
                <a:cs typeface="Arial" pitchFamily="34" charset="0"/>
              </a:rPr>
              <a:t>	- Ai </a:t>
            </a:r>
            <a:r>
              <a:rPr lang="en-US" sz="1900" dirty="0" err="1">
                <a:latin typeface="Arial" pitchFamily="34" charset="0"/>
                <a:ea typeface="Arial-Rounded" pitchFamily="34" charset="0"/>
                <a:cs typeface="Arial" pitchFamily="34" charset="0"/>
              </a:rPr>
              <a:t>đến</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gọi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cửa</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các</a:t>
            </a:r>
            <a:r>
              <a:rPr lang="en-US" sz="1900" dirty="0">
                <a:latin typeface="Arial" pitchFamily="34" charset="0"/>
                <a:ea typeface="Arial-Rounded" pitchFamily="34" charset="0"/>
                <a:cs typeface="Arial" pitchFamily="34" charset="0"/>
              </a:rPr>
              <a:t> con </a:t>
            </a:r>
            <a:r>
              <a:rPr lang="en-US" sz="1900" dirty="0" err="1">
                <a:latin typeface="Arial" pitchFamily="34" charset="0"/>
                <a:ea typeface="Arial-Rounded" pitchFamily="34" charset="0"/>
                <a:cs typeface="Arial" pitchFamily="34" charset="0"/>
              </a:rPr>
              <a:t>đừng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mở</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nhé</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Chỉ</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mở</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cửa</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khi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nghe</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tiếng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a:t>
            </a:r>
          </a:p>
          <a:p>
            <a:pPr algn="just"/>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Một</a:t>
            </a:r>
            <a:r>
              <a:rPr lang="en-US" sz="1900" dirty="0">
                <a:latin typeface="Arial" pitchFamily="34" charset="0"/>
                <a:ea typeface="Arial-Rounded" pitchFamily="34" charset="0"/>
                <a:cs typeface="Arial" pitchFamily="34" charset="0"/>
              </a:rPr>
              <a:t> con </a:t>
            </a:r>
            <a:r>
              <a:rPr lang="en-US" sz="1900" dirty="0" err="1">
                <a:latin typeface="Arial" pitchFamily="34" charset="0"/>
                <a:ea typeface="Arial-Rounded" pitchFamily="34" charset="0"/>
                <a:cs typeface="Arial" pitchFamily="34" charset="0"/>
              </a:rPr>
              <a:t>sói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nấp</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gần</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đó</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Đợi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dê</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xa</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nó</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gõ</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cửa</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và</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giả</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giọng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dê</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a:t>
            </a:r>
          </a:p>
          <a:p>
            <a:pPr algn="just"/>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Nhớ</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lời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đàn</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dê</a:t>
            </a:r>
            <a:r>
              <a:rPr lang="en-US" sz="1900" dirty="0">
                <a:latin typeface="Arial" pitchFamily="34" charset="0"/>
                <a:ea typeface="Arial-Rounded" pitchFamily="34" charset="0"/>
                <a:cs typeface="Arial" pitchFamily="34" charset="0"/>
              </a:rPr>
              <a:t> con </a:t>
            </a:r>
            <a:r>
              <a:rPr lang="en-US" sz="1900" dirty="0" err="1">
                <a:latin typeface="Arial" pitchFamily="34" charset="0"/>
                <a:ea typeface="Arial-Rounded" pitchFamily="34" charset="0"/>
                <a:cs typeface="Arial" pitchFamily="34" charset="0"/>
              </a:rPr>
              <a:t>nói</a:t>
            </a:r>
            <a:r>
              <a:rPr lang="en-US" sz="1900" dirty="0">
                <a:latin typeface="Arial" pitchFamily="34" charset="0"/>
                <a:ea typeface="Arial-Rounded" pitchFamily="34" charset="0"/>
                <a:cs typeface="Arial" pitchFamily="34" charset="0"/>
              </a:rPr>
              <a:t>: </a:t>
            </a:r>
          </a:p>
          <a:p>
            <a:pPr algn="just"/>
            <a:r>
              <a:rPr lang="en-US" sz="1900" dirty="0">
                <a:latin typeface="Arial" pitchFamily="34" charset="0"/>
                <a:ea typeface="Arial-Rounded" pitchFamily="34" charset="0"/>
                <a:cs typeface="Arial" pitchFamily="34" charset="0"/>
              </a:rPr>
              <a:t>	- </a:t>
            </a:r>
            <a:r>
              <a:rPr lang="en-US" sz="1900" dirty="0" err="1">
                <a:latin typeface="Arial" pitchFamily="34" charset="0"/>
                <a:ea typeface="Arial-Rounded" pitchFamily="34" charset="0"/>
                <a:cs typeface="Arial" pitchFamily="34" charset="0"/>
              </a:rPr>
              <a:t>Không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phải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giọng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Không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mở</a:t>
            </a:r>
            <a:r>
              <a:rPr lang="en-US" sz="1900" dirty="0">
                <a:latin typeface="Arial" pitchFamily="34" charset="0"/>
                <a:ea typeface="Arial-Rounded" pitchFamily="34" charset="0"/>
                <a:cs typeface="Arial" pitchFamily="34" charset="0"/>
              </a:rPr>
              <a:t>.</a:t>
            </a:r>
          </a:p>
          <a:p>
            <a:pPr algn="just"/>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Sói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đành</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bỏ</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đi</a:t>
            </a:r>
            <a:r>
              <a:rPr lang="en-US" sz="1900" dirty="0">
                <a:latin typeface="Arial" pitchFamily="34" charset="0"/>
                <a:ea typeface="Arial-Rounded" pitchFamily="34" charset="0"/>
                <a:cs typeface="Arial" pitchFamily="34" charset="0"/>
              </a:rPr>
              <a:t>.</a:t>
            </a:r>
          </a:p>
          <a:p>
            <a:pPr algn="just"/>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Một</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lúc</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sau</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dê</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về</a:t>
            </a:r>
            <a:r>
              <a:rPr lang="en-US" sz="1900" dirty="0">
                <a:latin typeface="Arial" pitchFamily="34" charset="0"/>
                <a:ea typeface="Arial-Rounded" pitchFamily="34" charset="0"/>
                <a:cs typeface="Arial" pitchFamily="34" charset="0"/>
              </a:rPr>
              <a:t>. Nghe </a:t>
            </a:r>
            <a:r>
              <a:rPr lang="en-US" sz="1900" dirty="0" err="1">
                <a:latin typeface="Arial" pitchFamily="34" charset="0"/>
                <a:ea typeface="Arial-Rounded" pitchFamily="34" charset="0"/>
                <a:cs typeface="Arial" pitchFamily="34" charset="0"/>
              </a:rPr>
              <a:t>đúng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tiếng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đàn</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dê</a:t>
            </a:r>
            <a:r>
              <a:rPr lang="en-US" sz="1900" dirty="0">
                <a:latin typeface="Arial" pitchFamily="34" charset="0"/>
                <a:ea typeface="Arial-Rounded" pitchFamily="34" charset="0"/>
                <a:cs typeface="Arial" pitchFamily="34" charset="0"/>
              </a:rPr>
              <a:t> con ra </a:t>
            </a:r>
            <a:r>
              <a:rPr lang="en-US" sz="1900" dirty="0" err="1">
                <a:latin typeface="Arial" pitchFamily="34" charset="0"/>
                <a:ea typeface="Arial-Rounded" pitchFamily="34" charset="0"/>
                <a:cs typeface="Arial" pitchFamily="34" charset="0"/>
              </a:rPr>
              <a:t>mở</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cửa</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và</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tíu</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tít</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khoe</a:t>
            </a:r>
            <a:r>
              <a:rPr lang="en-US" sz="1900" dirty="0">
                <a:latin typeface="Arial" pitchFamily="34" charset="0"/>
                <a:ea typeface="Arial-Rounded" pitchFamily="34" charset="0"/>
                <a:cs typeface="Arial" pitchFamily="34" charset="0"/>
              </a:rPr>
              <a:t>:</a:t>
            </a:r>
          </a:p>
          <a:p>
            <a:pPr algn="just"/>
            <a:r>
              <a:rPr lang="en-US" sz="1900" dirty="0">
                <a:latin typeface="Arial" pitchFamily="34" charset="0"/>
                <a:ea typeface="Arial-Rounded" pitchFamily="34" charset="0"/>
                <a:cs typeface="Arial" pitchFamily="34" charset="0"/>
              </a:rPr>
              <a:t>	- </a:t>
            </a:r>
            <a:r>
              <a:rPr lang="en-US" sz="1900" dirty="0" err="1">
                <a:latin typeface="Arial" pitchFamily="34" charset="0"/>
                <a:ea typeface="Arial-Rounded" pitchFamily="34" charset="0"/>
                <a:cs typeface="Arial" pitchFamily="34" charset="0"/>
              </a:rPr>
              <a:t>Lúc</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vắng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có</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tiếng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gọi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cửa</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nhưng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không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phải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giọng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của</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nên</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chúng</a:t>
            </a:r>
            <a:r>
              <a:rPr lang="en-US" sz="1900" dirty="0">
                <a:latin typeface="Arial" pitchFamily="34" charset="0"/>
                <a:ea typeface="Arial-Rounded" pitchFamily="34" charset="0"/>
                <a:cs typeface="Arial" pitchFamily="34" charset="0"/>
              </a:rPr>
              <a:t> con </a:t>
            </a:r>
            <a:r>
              <a:rPr lang="en-US" sz="1900" dirty="0" err="1">
                <a:latin typeface="Arial" pitchFamily="34" charset="0"/>
                <a:ea typeface="Arial-Rounded" pitchFamily="34" charset="0"/>
                <a:cs typeface="Arial" pitchFamily="34" charset="0"/>
              </a:rPr>
              <a:t>không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mở</a:t>
            </a:r>
            <a:r>
              <a:rPr lang="en-US" sz="1900" dirty="0">
                <a:latin typeface="Arial" pitchFamily="34" charset="0"/>
                <a:ea typeface="Arial-Rounded" pitchFamily="34" charset="0"/>
                <a:cs typeface="Arial" pitchFamily="34" charset="0"/>
              </a:rPr>
              <a:t>.</a:t>
            </a:r>
          </a:p>
          <a:p>
            <a:pPr algn="just"/>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Dê</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xoa</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đầu</a:t>
            </a:r>
            <a:r>
              <a:rPr lang="en-US" sz="1900" dirty="0">
                <a:latin typeface="Arial" pitchFamily="34" charset="0"/>
                <a:ea typeface="Arial-Rounded" pitchFamily="34" charset="0"/>
                <a:cs typeface="Arial" pitchFamily="34" charset="0"/>
              </a:rPr>
              <a:t> con:</a:t>
            </a:r>
          </a:p>
          <a:p>
            <a:pPr algn="just"/>
            <a:r>
              <a:rPr lang="en-US" sz="1900" dirty="0">
                <a:latin typeface="Arial" pitchFamily="34" charset="0"/>
                <a:ea typeface="Arial-Rounded" pitchFamily="34" charset="0"/>
                <a:cs typeface="Arial" pitchFamily="34" charset="0"/>
              </a:rPr>
              <a:t>	- </a:t>
            </a:r>
            <a:r>
              <a:rPr lang="en-US" sz="1900" dirty="0" err="1">
                <a:latin typeface="Arial" pitchFamily="34" charset="0"/>
                <a:ea typeface="Arial-Rounded" pitchFamily="34" charset="0"/>
                <a:cs typeface="Arial" pitchFamily="34" charset="0"/>
              </a:rPr>
              <a:t>Các</a:t>
            </a:r>
            <a:r>
              <a:rPr lang="en-US" sz="1900" dirty="0">
                <a:latin typeface="Arial" pitchFamily="34" charset="0"/>
                <a:ea typeface="Arial-Rounded" pitchFamily="34" charset="0"/>
                <a:cs typeface="Arial" pitchFamily="34" charset="0"/>
              </a:rPr>
              <a:t> con </a:t>
            </a:r>
            <a:r>
              <a:rPr lang="en-US" sz="1900" dirty="0" err="1">
                <a:latin typeface="Arial" pitchFamily="34" charset="0"/>
                <a:ea typeface="Arial-Rounded" pitchFamily="34" charset="0"/>
                <a:cs typeface="Arial" pitchFamily="34" charset="0"/>
              </a:rPr>
              <a:t>ngoan</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lắm</a:t>
            </a:r>
            <a:r>
              <a:rPr lang="en-US" sz="1900" dirty="0">
                <a:latin typeface="Arial" pitchFamily="34" charset="0"/>
                <a:ea typeface="Arial-Rounded" pitchFamily="34" charset="0"/>
                <a:cs typeface="Arial" pitchFamily="34" charset="0"/>
              </a:rPr>
              <a:t>!</a:t>
            </a:r>
          </a:p>
          <a:p>
            <a:pPr algn="r"/>
            <a:r>
              <a:rPr lang="en-US" sz="1900" dirty="0">
                <a:latin typeface="Arial" pitchFamily="34" charset="0"/>
                <a:ea typeface="Arial-Rounded" pitchFamily="34" charset="0"/>
                <a:cs typeface="Arial" pitchFamily="34" charset="0"/>
              </a:rPr>
              <a:t>				 (Theo </a:t>
            </a:r>
            <a:r>
              <a:rPr lang="en-US" sz="1900" i="1" dirty="0" err="1">
                <a:latin typeface="Arial" pitchFamily="34" charset="0"/>
                <a:ea typeface="Arial-Rounded" pitchFamily="34" charset="0"/>
                <a:cs typeface="Arial" pitchFamily="34" charset="0"/>
              </a:rPr>
              <a:t>Truyện</a:t>
            </a:r>
            <a:r>
              <a:rPr lang="en-US" sz="1900" i="1" dirty="0">
                <a:latin typeface="Arial" pitchFamily="34" charset="0"/>
                <a:ea typeface="Arial-Rounded" pitchFamily="34" charset="0"/>
                <a:cs typeface="Arial" pitchFamily="34" charset="0"/>
              </a:rPr>
              <a:t> </a:t>
            </a:r>
            <a:r>
              <a:rPr lang="en-US" sz="1900" i="1" dirty="0" err="1">
                <a:latin typeface="Arial" pitchFamily="34" charset="0"/>
                <a:ea typeface="Arial-Rounded" pitchFamily="34" charset="0"/>
                <a:cs typeface="Arial" pitchFamily="34" charset="0"/>
              </a:rPr>
              <a:t>cổ</a:t>
            </a:r>
            <a:r>
              <a:rPr lang="en-US" sz="1900" i="1" dirty="0">
                <a:latin typeface="Arial" pitchFamily="34" charset="0"/>
                <a:ea typeface="Arial-Rounded" pitchFamily="34" charset="0"/>
                <a:cs typeface="Arial" pitchFamily="34" charset="0"/>
              </a:rPr>
              <a:t> Grim</a:t>
            </a:r>
            <a:r>
              <a:rPr lang="en-US" sz="1900" dirty="0">
                <a:latin typeface="Arial" pitchFamily="34" charset="0"/>
                <a:ea typeface="Arial-Rounded" pitchFamily="34" charset="0"/>
                <a:cs typeface="Arial" pitchFamily="34" charset="0"/>
              </a:rPr>
              <a:t>)</a:t>
            </a:r>
          </a:p>
        </p:txBody>
      </p:sp>
      <p:sp>
        <p:nvSpPr>
          <p:cNvPr id="8" name="Cloud 7"/>
          <p:cNvSpPr/>
          <p:nvPr/>
        </p:nvSpPr>
        <p:spPr>
          <a:xfrm>
            <a:off x="7162800" y="105122"/>
            <a:ext cx="1752600" cy="730269"/>
          </a:xfrm>
          <a:prstGeom prst="cloud">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67" tIns="45684" rIns="91367" bIns="45684" rtlCol="0" anchor="ctr"/>
          <a:lstStyle/>
          <a:p>
            <a:pPr algn="ctr"/>
            <a:r>
              <a:rPr lang="en-US" sz="1600" b="1">
                <a:solidFill>
                  <a:schemeClr val="tx1"/>
                </a:solidFill>
                <a:latin typeface="Arial" pitchFamily="34" charset="0"/>
                <a:ea typeface="Arial-Rounded" pitchFamily="34" charset="0"/>
                <a:cs typeface="Arial" pitchFamily="34" charset="0"/>
              </a:rPr>
              <a:t>Đọc mẫu</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43" y="107400"/>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4457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28570" y="158436"/>
            <a:ext cx="1160318" cy="523099"/>
          </a:xfrm>
          <a:prstGeom prst="rect">
            <a:avLst/>
          </a:prstGeom>
          <a:noFill/>
        </p:spPr>
        <p:txBody>
          <a:bodyPr wrap="square" lIns="91317" tIns="45660" rIns="91317" bIns="45660" rtlCol="0">
            <a:spAutoFit/>
          </a:bodyPr>
          <a:lstStyle/>
          <a:p>
            <a:pPr algn="just"/>
            <a:r>
              <a:rPr lang="en-US" sz="2800" b="1">
                <a:latin typeface="Arial" pitchFamily="34" charset="0"/>
                <a:ea typeface="Arial-Rounded" pitchFamily="34" charset="0"/>
                <a:cs typeface="Arial" pitchFamily="34" charset="0"/>
              </a:rPr>
              <a:t>Đọc</a:t>
            </a:r>
          </a:p>
        </p:txBody>
      </p:sp>
      <p:sp>
        <p:nvSpPr>
          <p:cNvPr id="4" name="TextBox 3"/>
          <p:cNvSpPr txBox="1"/>
          <p:nvPr/>
        </p:nvSpPr>
        <p:spPr>
          <a:xfrm>
            <a:off x="1490273" y="422922"/>
            <a:ext cx="5947064" cy="461544"/>
          </a:xfrm>
          <a:prstGeom prst="rect">
            <a:avLst/>
          </a:prstGeom>
          <a:noFill/>
        </p:spPr>
        <p:txBody>
          <a:bodyPr wrap="square" lIns="91317" tIns="45660" rIns="91317" bIns="45660" rtlCol="0">
            <a:spAutoFit/>
          </a:bodyPr>
          <a:lstStyle/>
          <a:p>
            <a:pPr algn="ctr"/>
            <a:r>
              <a:rPr lang="en-US" sz="2400" b="1">
                <a:latin typeface="Arial" pitchFamily="34" charset="0"/>
                <a:ea typeface="Arial-Rounded" pitchFamily="34" charset="0"/>
                <a:cs typeface="Arial" pitchFamily="34" charset="0"/>
              </a:rPr>
              <a:t>Khi mẹ vắng nhà</a:t>
            </a:r>
          </a:p>
        </p:txBody>
      </p:sp>
      <p:sp>
        <p:nvSpPr>
          <p:cNvPr id="5" name="TextBox 4"/>
          <p:cNvSpPr txBox="1"/>
          <p:nvPr/>
        </p:nvSpPr>
        <p:spPr>
          <a:xfrm>
            <a:off x="71910" y="920748"/>
            <a:ext cx="8977746" cy="4185640"/>
          </a:xfrm>
          <a:prstGeom prst="rect">
            <a:avLst/>
          </a:prstGeom>
          <a:noFill/>
        </p:spPr>
        <p:txBody>
          <a:bodyPr wrap="square" lIns="91317" tIns="45660" rIns="91317" bIns="45660" rtlCol="0">
            <a:spAutoFit/>
          </a:bodyPr>
          <a:lstStyle/>
          <a:p>
            <a:pPr algn="just"/>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Trong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khu</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rừng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nọ</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có</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một</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đàn</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dê</a:t>
            </a:r>
            <a:r>
              <a:rPr lang="en-US" sz="1900" dirty="0">
                <a:latin typeface="Arial" pitchFamily="34" charset="0"/>
                <a:ea typeface="Arial-Rounded" pitchFamily="34" charset="0"/>
                <a:cs typeface="Arial" pitchFamily="34" charset="0"/>
              </a:rPr>
              <a:t> con </a:t>
            </a:r>
            <a:r>
              <a:rPr lang="en-US" sz="1900" dirty="0" err="1">
                <a:latin typeface="Arial" pitchFamily="34" charset="0"/>
                <a:ea typeface="Arial-Rounded" pitchFamily="34" charset="0"/>
                <a:cs typeface="Arial" pitchFamily="34" charset="0"/>
              </a:rPr>
              <a:t>sống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cùng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Một</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hôm</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trước</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khi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kiếm</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cỏ</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dê</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dặn</a:t>
            </a:r>
            <a:r>
              <a:rPr lang="en-US" sz="1900" dirty="0">
                <a:latin typeface="Arial" pitchFamily="34" charset="0"/>
                <a:ea typeface="Arial-Rounded" pitchFamily="34" charset="0"/>
                <a:cs typeface="Arial" pitchFamily="34" charset="0"/>
              </a:rPr>
              <a:t> con:</a:t>
            </a:r>
          </a:p>
          <a:p>
            <a:pPr algn="just"/>
            <a:r>
              <a:rPr lang="en-US" sz="1900" dirty="0">
                <a:latin typeface="Arial" pitchFamily="34" charset="0"/>
                <a:ea typeface="Arial-Rounded" pitchFamily="34" charset="0"/>
                <a:cs typeface="Arial" pitchFamily="34" charset="0"/>
              </a:rPr>
              <a:t>	- Ai </a:t>
            </a:r>
            <a:r>
              <a:rPr lang="en-US" sz="1900" dirty="0" err="1">
                <a:latin typeface="Arial" pitchFamily="34" charset="0"/>
                <a:ea typeface="Arial-Rounded" pitchFamily="34" charset="0"/>
                <a:cs typeface="Arial" pitchFamily="34" charset="0"/>
              </a:rPr>
              <a:t>đến</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gọi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cửa</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các</a:t>
            </a:r>
            <a:r>
              <a:rPr lang="en-US" sz="1900" dirty="0">
                <a:latin typeface="Arial" pitchFamily="34" charset="0"/>
                <a:ea typeface="Arial-Rounded" pitchFamily="34" charset="0"/>
                <a:cs typeface="Arial" pitchFamily="34" charset="0"/>
              </a:rPr>
              <a:t> con </a:t>
            </a:r>
            <a:r>
              <a:rPr lang="en-US" sz="1900" dirty="0" err="1">
                <a:latin typeface="Arial" pitchFamily="34" charset="0"/>
                <a:ea typeface="Arial-Rounded" pitchFamily="34" charset="0"/>
                <a:cs typeface="Arial" pitchFamily="34" charset="0"/>
              </a:rPr>
              <a:t>đừng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mở</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nhé</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Chỉ</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mở</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cửa</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khi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nghe</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tiếng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a:t>
            </a:r>
          </a:p>
          <a:p>
            <a:pPr algn="just"/>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Một</a:t>
            </a:r>
            <a:r>
              <a:rPr lang="en-US" sz="1900" dirty="0">
                <a:latin typeface="Arial" pitchFamily="34" charset="0"/>
                <a:ea typeface="Arial-Rounded" pitchFamily="34" charset="0"/>
                <a:cs typeface="Arial" pitchFamily="34" charset="0"/>
              </a:rPr>
              <a:t> con </a:t>
            </a:r>
            <a:r>
              <a:rPr lang="en-US" sz="1900" dirty="0" err="1">
                <a:latin typeface="Arial" pitchFamily="34" charset="0"/>
                <a:ea typeface="Arial-Rounded" pitchFamily="34" charset="0"/>
                <a:cs typeface="Arial" pitchFamily="34" charset="0"/>
              </a:rPr>
              <a:t>sói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nấp</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gần</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đó</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Đợi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dê</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xa</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nó</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gõ</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cửa</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và</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giả</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giọng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dê</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a:t>
            </a:r>
          </a:p>
          <a:p>
            <a:pPr algn="just"/>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Nhớ</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lời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đàn</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dê</a:t>
            </a:r>
            <a:r>
              <a:rPr lang="en-US" sz="1900" dirty="0">
                <a:latin typeface="Arial" pitchFamily="34" charset="0"/>
                <a:ea typeface="Arial-Rounded" pitchFamily="34" charset="0"/>
                <a:cs typeface="Arial" pitchFamily="34" charset="0"/>
              </a:rPr>
              <a:t> con </a:t>
            </a:r>
            <a:r>
              <a:rPr lang="en-US" sz="1900" dirty="0" err="1">
                <a:latin typeface="Arial" pitchFamily="34" charset="0"/>
                <a:ea typeface="Arial-Rounded" pitchFamily="34" charset="0"/>
                <a:cs typeface="Arial" pitchFamily="34" charset="0"/>
              </a:rPr>
              <a:t>nói</a:t>
            </a:r>
            <a:r>
              <a:rPr lang="en-US" sz="1900" dirty="0">
                <a:latin typeface="Arial" pitchFamily="34" charset="0"/>
                <a:ea typeface="Arial-Rounded" pitchFamily="34" charset="0"/>
                <a:cs typeface="Arial" pitchFamily="34" charset="0"/>
              </a:rPr>
              <a:t>: </a:t>
            </a:r>
          </a:p>
          <a:p>
            <a:pPr algn="just"/>
            <a:r>
              <a:rPr lang="en-US" sz="1900" dirty="0">
                <a:latin typeface="Arial" pitchFamily="34" charset="0"/>
                <a:ea typeface="Arial-Rounded" pitchFamily="34" charset="0"/>
                <a:cs typeface="Arial" pitchFamily="34" charset="0"/>
              </a:rPr>
              <a:t>	- </a:t>
            </a:r>
            <a:r>
              <a:rPr lang="en-US" sz="1900" dirty="0" err="1">
                <a:latin typeface="Arial" pitchFamily="34" charset="0"/>
                <a:ea typeface="Arial-Rounded" pitchFamily="34" charset="0"/>
                <a:cs typeface="Arial" pitchFamily="34" charset="0"/>
              </a:rPr>
              <a:t>Không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phải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giọng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Không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mở</a:t>
            </a:r>
            <a:r>
              <a:rPr lang="en-US" sz="1900" dirty="0">
                <a:latin typeface="Arial" pitchFamily="34" charset="0"/>
                <a:ea typeface="Arial-Rounded" pitchFamily="34" charset="0"/>
                <a:cs typeface="Arial" pitchFamily="34" charset="0"/>
              </a:rPr>
              <a:t>.</a:t>
            </a:r>
          </a:p>
          <a:p>
            <a:pPr algn="just"/>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Sói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đành</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bỏ</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đi</a:t>
            </a:r>
            <a:r>
              <a:rPr lang="en-US" sz="1900" dirty="0">
                <a:latin typeface="Arial" pitchFamily="34" charset="0"/>
                <a:ea typeface="Arial-Rounded" pitchFamily="34" charset="0"/>
                <a:cs typeface="Arial" pitchFamily="34" charset="0"/>
              </a:rPr>
              <a:t>.</a:t>
            </a:r>
          </a:p>
          <a:p>
            <a:pPr algn="just"/>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Một</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lúc</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sau</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dê</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về</a:t>
            </a:r>
            <a:r>
              <a:rPr lang="en-US" sz="1900" dirty="0">
                <a:latin typeface="Arial" pitchFamily="34" charset="0"/>
                <a:ea typeface="Arial-Rounded" pitchFamily="34" charset="0"/>
                <a:cs typeface="Arial" pitchFamily="34" charset="0"/>
              </a:rPr>
              <a:t>. Nghe </a:t>
            </a:r>
            <a:r>
              <a:rPr lang="en-US" sz="1900" dirty="0" err="1">
                <a:latin typeface="Arial" pitchFamily="34" charset="0"/>
                <a:ea typeface="Arial-Rounded" pitchFamily="34" charset="0"/>
                <a:cs typeface="Arial" pitchFamily="34" charset="0"/>
              </a:rPr>
              <a:t>đúng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tiếng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đàn</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dê</a:t>
            </a:r>
            <a:r>
              <a:rPr lang="en-US" sz="1900" dirty="0">
                <a:latin typeface="Arial" pitchFamily="34" charset="0"/>
                <a:ea typeface="Arial-Rounded" pitchFamily="34" charset="0"/>
                <a:cs typeface="Arial" pitchFamily="34" charset="0"/>
              </a:rPr>
              <a:t> con ra </a:t>
            </a:r>
            <a:r>
              <a:rPr lang="en-US" sz="1900" dirty="0" err="1">
                <a:latin typeface="Arial" pitchFamily="34" charset="0"/>
                <a:ea typeface="Arial-Rounded" pitchFamily="34" charset="0"/>
                <a:cs typeface="Arial" pitchFamily="34" charset="0"/>
              </a:rPr>
              <a:t>mở</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cửa</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và</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tíu</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tít</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khoe</a:t>
            </a:r>
            <a:r>
              <a:rPr lang="en-US" sz="1900" dirty="0">
                <a:latin typeface="Arial" pitchFamily="34" charset="0"/>
                <a:ea typeface="Arial-Rounded" pitchFamily="34" charset="0"/>
                <a:cs typeface="Arial" pitchFamily="34" charset="0"/>
              </a:rPr>
              <a:t>:</a:t>
            </a:r>
          </a:p>
          <a:p>
            <a:pPr algn="just"/>
            <a:r>
              <a:rPr lang="en-US" sz="1900" dirty="0">
                <a:latin typeface="Arial" pitchFamily="34" charset="0"/>
                <a:ea typeface="Arial-Rounded" pitchFamily="34" charset="0"/>
                <a:cs typeface="Arial" pitchFamily="34" charset="0"/>
              </a:rPr>
              <a:t>	- </a:t>
            </a:r>
            <a:r>
              <a:rPr lang="en-US" sz="1900" dirty="0" err="1">
                <a:latin typeface="Arial" pitchFamily="34" charset="0"/>
                <a:ea typeface="Arial-Rounded" pitchFamily="34" charset="0"/>
                <a:cs typeface="Arial" pitchFamily="34" charset="0"/>
              </a:rPr>
              <a:t>Lúc</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vắng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có</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tiếng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gọi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cửa</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nhưng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không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phải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giọng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của</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nên</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chúng</a:t>
            </a:r>
            <a:r>
              <a:rPr lang="en-US" sz="1900" dirty="0">
                <a:latin typeface="Arial" pitchFamily="34" charset="0"/>
                <a:ea typeface="Arial-Rounded" pitchFamily="34" charset="0"/>
                <a:cs typeface="Arial" pitchFamily="34" charset="0"/>
              </a:rPr>
              <a:t> con </a:t>
            </a:r>
            <a:r>
              <a:rPr lang="en-US" sz="1900" dirty="0" err="1">
                <a:latin typeface="Arial" pitchFamily="34" charset="0"/>
                <a:ea typeface="Arial-Rounded" pitchFamily="34" charset="0"/>
                <a:cs typeface="Arial" pitchFamily="34" charset="0"/>
              </a:rPr>
              <a:t>không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mở</a:t>
            </a:r>
            <a:r>
              <a:rPr lang="en-US" sz="1900" dirty="0">
                <a:latin typeface="Arial" pitchFamily="34" charset="0"/>
                <a:ea typeface="Arial-Rounded" pitchFamily="34" charset="0"/>
                <a:cs typeface="Arial" pitchFamily="34" charset="0"/>
              </a:rPr>
              <a:t>.</a:t>
            </a:r>
          </a:p>
          <a:p>
            <a:pPr algn="just"/>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Dê</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xoa</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đầu</a:t>
            </a:r>
            <a:r>
              <a:rPr lang="en-US" sz="1900" dirty="0">
                <a:latin typeface="Arial" pitchFamily="34" charset="0"/>
                <a:ea typeface="Arial-Rounded" pitchFamily="34" charset="0"/>
                <a:cs typeface="Arial" pitchFamily="34" charset="0"/>
              </a:rPr>
              <a:t> con:</a:t>
            </a:r>
          </a:p>
          <a:p>
            <a:pPr algn="just"/>
            <a:r>
              <a:rPr lang="en-US" sz="1900" dirty="0">
                <a:latin typeface="Arial" pitchFamily="34" charset="0"/>
                <a:ea typeface="Arial-Rounded" pitchFamily="34" charset="0"/>
                <a:cs typeface="Arial" pitchFamily="34" charset="0"/>
              </a:rPr>
              <a:t>	- </a:t>
            </a:r>
            <a:r>
              <a:rPr lang="en-US" sz="1900" dirty="0" err="1">
                <a:latin typeface="Arial" pitchFamily="34" charset="0"/>
                <a:ea typeface="Arial-Rounded" pitchFamily="34" charset="0"/>
                <a:cs typeface="Arial" pitchFamily="34" charset="0"/>
              </a:rPr>
              <a:t>Các</a:t>
            </a:r>
            <a:r>
              <a:rPr lang="en-US" sz="1900" dirty="0">
                <a:latin typeface="Arial" pitchFamily="34" charset="0"/>
                <a:ea typeface="Arial-Rounded" pitchFamily="34" charset="0"/>
                <a:cs typeface="Arial" pitchFamily="34" charset="0"/>
              </a:rPr>
              <a:t> con </a:t>
            </a:r>
            <a:r>
              <a:rPr lang="en-US" sz="1900" dirty="0" err="1">
                <a:latin typeface="Arial" pitchFamily="34" charset="0"/>
                <a:ea typeface="Arial-Rounded" pitchFamily="34" charset="0"/>
                <a:cs typeface="Arial" pitchFamily="34" charset="0"/>
              </a:rPr>
              <a:t>ngoan</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lắm</a:t>
            </a:r>
            <a:r>
              <a:rPr lang="en-US" sz="1900" dirty="0">
                <a:latin typeface="Arial" pitchFamily="34" charset="0"/>
                <a:ea typeface="Arial-Rounded" pitchFamily="34" charset="0"/>
                <a:cs typeface="Arial" pitchFamily="34" charset="0"/>
              </a:rPr>
              <a:t>!</a:t>
            </a:r>
          </a:p>
          <a:p>
            <a:pPr algn="r"/>
            <a:r>
              <a:rPr lang="en-US" sz="1900" dirty="0">
                <a:latin typeface="Arial" pitchFamily="34" charset="0"/>
                <a:ea typeface="Arial-Rounded" pitchFamily="34" charset="0"/>
                <a:cs typeface="Arial" pitchFamily="34" charset="0"/>
              </a:rPr>
              <a:t>				 (Theo </a:t>
            </a:r>
            <a:r>
              <a:rPr lang="en-US" sz="1900" i="1" dirty="0" err="1">
                <a:latin typeface="Arial" pitchFamily="34" charset="0"/>
                <a:ea typeface="Arial-Rounded" pitchFamily="34" charset="0"/>
                <a:cs typeface="Arial" pitchFamily="34" charset="0"/>
              </a:rPr>
              <a:t>Truyện</a:t>
            </a:r>
            <a:r>
              <a:rPr lang="en-US" sz="1900" i="1" dirty="0">
                <a:latin typeface="Arial" pitchFamily="34" charset="0"/>
                <a:ea typeface="Arial-Rounded" pitchFamily="34" charset="0"/>
                <a:cs typeface="Arial" pitchFamily="34" charset="0"/>
              </a:rPr>
              <a:t> </a:t>
            </a:r>
            <a:r>
              <a:rPr lang="en-US" sz="1900" i="1" dirty="0" err="1">
                <a:latin typeface="Arial" pitchFamily="34" charset="0"/>
                <a:ea typeface="Arial-Rounded" pitchFamily="34" charset="0"/>
                <a:cs typeface="Arial" pitchFamily="34" charset="0"/>
              </a:rPr>
              <a:t>cổ</a:t>
            </a:r>
            <a:r>
              <a:rPr lang="en-US" sz="1900" i="1" dirty="0">
                <a:latin typeface="Arial" pitchFamily="34" charset="0"/>
                <a:ea typeface="Arial-Rounded" pitchFamily="34" charset="0"/>
                <a:cs typeface="Arial" pitchFamily="34" charset="0"/>
              </a:rPr>
              <a:t> Grim</a:t>
            </a:r>
            <a:r>
              <a:rPr lang="en-US" sz="1900" dirty="0">
                <a:latin typeface="Arial" pitchFamily="34" charset="0"/>
                <a:ea typeface="Arial-Rounded" pitchFamily="34" charset="0"/>
                <a:cs typeface="Arial" pitchFamily="34" charset="0"/>
              </a:rPr>
              <a:t>)</a:t>
            </a:r>
          </a:p>
        </p:txBody>
      </p:sp>
      <p:sp>
        <p:nvSpPr>
          <p:cNvPr id="8" name="Cloud 7"/>
          <p:cNvSpPr/>
          <p:nvPr/>
        </p:nvSpPr>
        <p:spPr>
          <a:xfrm>
            <a:off x="7162800" y="105122"/>
            <a:ext cx="1752600" cy="730269"/>
          </a:xfrm>
          <a:prstGeom prst="cloud">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67" tIns="45684" rIns="91367" bIns="45684" rtlCol="0" anchor="ctr"/>
          <a:lstStyle/>
          <a:p>
            <a:pPr algn="ctr"/>
            <a:r>
              <a:rPr lang="vi-VN" sz="1600" b="1" dirty="0">
                <a:solidFill>
                  <a:schemeClr val="tx1"/>
                </a:solidFill>
                <a:latin typeface="Arial" pitchFamily="34" charset="0"/>
                <a:ea typeface="Arial-Rounded" pitchFamily="34" charset="0"/>
                <a:cs typeface="Arial" pitchFamily="34" charset="0"/>
              </a:rPr>
              <a:t>Đọc thầm</a:t>
            </a:r>
            <a:endParaRPr lang="en-US" sz="1600" b="1" dirty="0">
              <a:solidFill>
                <a:schemeClr val="tx1"/>
              </a:solidFill>
              <a:latin typeface="Arial" pitchFamily="34" charset="0"/>
              <a:ea typeface="Arial-Rounded" pitchFamily="34" charset="0"/>
              <a:cs typeface="Arial"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43" y="107400"/>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a:extLst>
              <a:ext uri="{FF2B5EF4-FFF2-40B4-BE49-F238E27FC236}">
                <a16:creationId xmlns:a16="http://schemas.microsoft.com/office/drawing/2014/main" id="{FC1C3860-4100-431E-A475-CE784DD48ACB}"/>
              </a:ext>
            </a:extLst>
          </p:cNvPr>
          <p:cNvSpPr txBox="1"/>
          <p:nvPr/>
        </p:nvSpPr>
        <p:spPr>
          <a:xfrm>
            <a:off x="1424435" y="4762550"/>
            <a:ext cx="5052565" cy="400000"/>
          </a:xfrm>
          <a:prstGeom prst="rect">
            <a:avLst/>
          </a:prstGeom>
          <a:solidFill>
            <a:srgbClr val="B9EDFF"/>
          </a:solidFill>
        </p:spPr>
        <p:txBody>
          <a:bodyPr wrap="square" lIns="91330" tIns="45666" rIns="91330" bIns="45666" rtlCol="0">
            <a:spAutoFit/>
          </a:bodyPr>
          <a:lstStyle/>
          <a:p>
            <a:pPr algn="ctr"/>
            <a:r>
              <a:rPr lang="en-US" sz="2000" dirty="0" err="1">
                <a:latin typeface="Arial" pitchFamily="34" charset="0"/>
                <a:ea typeface="Arial-Rounded" pitchFamily="34" charset="0"/>
                <a:cs typeface="Arial" pitchFamily="34" charset="0"/>
              </a:rPr>
              <a:t>Em</a:t>
            </a:r>
            <a:r>
              <a:rPr lang="en-US" sz="2000" dirty="0">
                <a:latin typeface="Arial" pitchFamily="34" charset="0"/>
                <a:ea typeface="Arial-Rounded" pitchFamily="34" charset="0"/>
                <a:cs typeface="Arial" pitchFamily="34" charset="0"/>
              </a:rPr>
              <a:t> </a:t>
            </a:r>
            <a:r>
              <a:rPr lang="en-US" sz="2000" dirty="0" err="1">
                <a:latin typeface="Arial" pitchFamily="34" charset="0"/>
                <a:ea typeface="Arial-Rounded" pitchFamily="34" charset="0"/>
                <a:cs typeface="Arial" pitchFamily="34" charset="0"/>
              </a:rPr>
              <a:t>hãy</a:t>
            </a:r>
            <a:r>
              <a:rPr lang="en-US" sz="2000" dirty="0">
                <a:latin typeface="Arial" pitchFamily="34" charset="0"/>
                <a:ea typeface="Arial-Rounded" pitchFamily="34" charset="0"/>
                <a:cs typeface="Arial" pitchFamily="34" charset="0"/>
              </a:rPr>
              <a:t> </a:t>
            </a:r>
            <a:r>
              <a:rPr lang="en-US" sz="2000" dirty="0" err="1">
                <a:latin typeface="Arial" pitchFamily="34" charset="0"/>
                <a:ea typeface="Arial-Rounded" pitchFamily="34" charset="0"/>
                <a:cs typeface="Arial" pitchFamily="34" charset="0"/>
              </a:rPr>
              <a:t>tìm</a:t>
            </a:r>
            <a:r>
              <a:rPr lang="en-US" sz="2000" dirty="0">
                <a:latin typeface="Arial" pitchFamily="34" charset="0"/>
                <a:ea typeface="Arial-Rounded" pitchFamily="34" charset="0"/>
                <a:cs typeface="Arial" pitchFamily="34" charset="0"/>
              </a:rPr>
              <a:t> </a:t>
            </a:r>
            <a:r>
              <a:rPr lang="en-US" sz="2000" dirty="0" err="1">
                <a:latin typeface="Arial" pitchFamily="34" charset="0"/>
                <a:ea typeface="Arial-Rounded" pitchFamily="34" charset="0"/>
                <a:cs typeface="Arial" pitchFamily="34" charset="0"/>
              </a:rPr>
              <a:t>từ</a:t>
            </a:r>
            <a:r>
              <a:rPr lang="en-US" sz="2000" dirty="0">
                <a:latin typeface="Arial" pitchFamily="34" charset="0"/>
                <a:ea typeface="Arial-Rounded" pitchFamily="34" charset="0"/>
                <a:cs typeface="Arial" pitchFamily="34" charset="0"/>
              </a:rPr>
              <a:t> </a:t>
            </a:r>
            <a:r>
              <a:rPr lang="en-US" sz="2000" dirty="0" err="1">
                <a:latin typeface="Arial" pitchFamily="34" charset="0"/>
                <a:ea typeface="Arial-Rounded" pitchFamily="34" charset="0"/>
                <a:cs typeface="Arial" pitchFamily="34" charset="0"/>
              </a:rPr>
              <a:t>khó</a:t>
            </a:r>
            <a:r>
              <a:rPr lang="en-US" sz="2000" dirty="0">
                <a:latin typeface="Arial" pitchFamily="34" charset="0"/>
                <a:ea typeface="Arial-Rounded" pitchFamily="34" charset="0"/>
                <a:cs typeface="Arial" pitchFamily="34" charset="0"/>
              </a:rPr>
              <a:t> </a:t>
            </a:r>
            <a:r>
              <a:rPr lang="en-US" sz="2000" dirty="0" err="1">
                <a:latin typeface="Arial" pitchFamily="34" charset="0"/>
                <a:ea typeface="Arial-Rounded" pitchFamily="34" charset="0"/>
                <a:cs typeface="Arial" pitchFamily="34" charset="0"/>
              </a:rPr>
              <a:t>trong</a:t>
            </a:r>
            <a:r>
              <a:rPr lang="en-US" sz="2000" dirty="0">
                <a:latin typeface="Arial" pitchFamily="34" charset="0"/>
                <a:ea typeface="Arial-Rounded" pitchFamily="34" charset="0"/>
                <a:cs typeface="Arial" pitchFamily="34" charset="0"/>
              </a:rPr>
              <a:t> </a:t>
            </a:r>
            <a:r>
              <a:rPr lang="en-US" sz="2000" dirty="0" err="1">
                <a:latin typeface="Arial" pitchFamily="34" charset="0"/>
                <a:ea typeface="Arial-Rounded" pitchFamily="34" charset="0"/>
                <a:cs typeface="Arial" pitchFamily="34" charset="0"/>
              </a:rPr>
              <a:t>bài</a:t>
            </a:r>
            <a:endParaRPr lang="en-US" sz="2000" dirty="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2686673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2000" fill="hold"/>
                                        <p:tgtEl>
                                          <p:spTgt spid="7"/>
                                        </p:tgtEl>
                                        <p:attrNameLst>
                                          <p:attrName>ppt_x</p:attrName>
                                        </p:attrNameLst>
                                      </p:cBhvr>
                                      <p:tavLst>
                                        <p:tav tm="0">
                                          <p:val>
                                            <p:strVal val="1+#ppt_w/2"/>
                                          </p:val>
                                        </p:tav>
                                        <p:tav tm="100000">
                                          <p:val>
                                            <p:strVal val="#ppt_x"/>
                                          </p:val>
                                        </p:tav>
                                      </p:tavLst>
                                    </p:anim>
                                    <p:anim calcmode="lin" valueType="num">
                                      <p:cBhvr additive="base">
                                        <p:cTn id="13" dur="2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76200" y="470814"/>
            <a:ext cx="8991600" cy="3970196"/>
          </a:xfrm>
          <a:prstGeom prst="rect">
            <a:avLst/>
          </a:prstGeom>
          <a:noFill/>
        </p:spPr>
        <p:txBody>
          <a:bodyPr wrap="square" lIns="91317" tIns="45660" rIns="91317" bIns="45660" rtlCol="0">
            <a:spAutoFit/>
          </a:bodyPr>
          <a:lstStyle/>
          <a:p>
            <a:pPr algn="just"/>
            <a:r>
              <a:rPr lang="en-US" sz="2800">
                <a:latin typeface="Arial" pitchFamily="34" charset="0"/>
                <a:ea typeface="Arial-Rounded" pitchFamily="34" charset="0"/>
                <a:cs typeface="Arial" pitchFamily="34" charset="0"/>
              </a:rPr>
              <a:t>	Trong khu rừng nọ có một đàn dê con sống cùng mẹ. Một hôm, trước khi đi kiếm cỏ, dê mẹ dặn con:</a:t>
            </a:r>
          </a:p>
          <a:p>
            <a:pPr algn="just"/>
            <a:r>
              <a:rPr lang="en-US" sz="2800">
                <a:latin typeface="Arial" pitchFamily="34" charset="0"/>
                <a:ea typeface="Arial-Rounded" pitchFamily="34" charset="0"/>
                <a:cs typeface="Arial" pitchFamily="34" charset="0"/>
              </a:rPr>
              <a:t>	- Ai đến gọi cửa, các con đừng mở nhé! Chỉ mở cửa khi nghe tiếng mẹ.</a:t>
            </a:r>
          </a:p>
          <a:p>
            <a:pPr algn="just"/>
            <a:r>
              <a:rPr lang="en-US" sz="2800">
                <a:latin typeface="Arial" pitchFamily="34" charset="0"/>
                <a:ea typeface="Arial-Rounded" pitchFamily="34" charset="0"/>
                <a:cs typeface="Arial" pitchFamily="34" charset="0"/>
              </a:rPr>
              <a:t>	Một con sói nấp gần đó. Đợi dê mẹ đi xa, nó gõ cửa và giả giọng dê mẹ.</a:t>
            </a:r>
          </a:p>
          <a:p>
            <a:pPr algn="just"/>
            <a:r>
              <a:rPr lang="en-US" sz="2800">
                <a:latin typeface="Arial" pitchFamily="34" charset="0"/>
                <a:ea typeface="Arial-Rounded" pitchFamily="34" charset="0"/>
                <a:cs typeface="Arial" pitchFamily="34" charset="0"/>
              </a:rPr>
              <a:t>	Nhớ lời mẹ, đàn dê con nói: </a:t>
            </a:r>
          </a:p>
          <a:p>
            <a:pPr algn="just"/>
            <a:r>
              <a:rPr lang="en-US" sz="2800">
                <a:latin typeface="Arial" pitchFamily="34" charset="0"/>
                <a:ea typeface="Arial-Rounded" pitchFamily="34" charset="0"/>
                <a:cs typeface="Arial" pitchFamily="34" charset="0"/>
              </a:rPr>
              <a:t>	- Không phải giọng mẹ. Không mở.</a:t>
            </a:r>
          </a:p>
          <a:p>
            <a:pPr algn="just"/>
            <a:r>
              <a:rPr lang="en-US" sz="2800">
                <a:latin typeface="Arial" pitchFamily="34" charset="0"/>
                <a:ea typeface="Arial-Rounded" pitchFamily="34" charset="0"/>
                <a:cs typeface="Arial" pitchFamily="34" charset="0"/>
              </a:rPr>
              <a:t>	Sói đành bỏ đi.			 </a:t>
            </a:r>
          </a:p>
        </p:txBody>
      </p:sp>
      <p:cxnSp>
        <p:nvCxnSpPr>
          <p:cNvPr id="5" name="Straight Connector 4"/>
          <p:cNvCxnSpPr/>
          <p:nvPr/>
        </p:nvCxnSpPr>
        <p:spPr>
          <a:xfrm flipH="1">
            <a:off x="1099680" y="971550"/>
            <a:ext cx="88152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2444287" y="1352550"/>
            <a:ext cx="88987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2560076" y="2610757"/>
            <a:ext cx="4191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7451398" y="2610757"/>
            <a:ext cx="39720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2362201" y="2208894"/>
            <a:ext cx="72980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447800" y="9270"/>
            <a:ext cx="5947064" cy="523099"/>
          </a:xfrm>
          <a:prstGeom prst="rect">
            <a:avLst/>
          </a:prstGeom>
          <a:noFill/>
        </p:spPr>
        <p:txBody>
          <a:bodyPr wrap="square" lIns="91317" tIns="45660" rIns="91317" bIns="45660" rtlCol="0">
            <a:spAutoFit/>
          </a:bodyPr>
          <a:lstStyle/>
          <a:p>
            <a:pPr algn="ctr"/>
            <a:r>
              <a:rPr lang="en-US" sz="2800" b="1">
                <a:latin typeface="Arial" pitchFamily="34" charset="0"/>
                <a:ea typeface="Arial-Rounded" pitchFamily="34" charset="0"/>
                <a:cs typeface="Arial" pitchFamily="34" charset="0"/>
              </a:rPr>
              <a:t>Khi mẹ vắng nhà</a:t>
            </a:r>
          </a:p>
        </p:txBody>
      </p:sp>
      <p:cxnSp>
        <p:nvCxnSpPr>
          <p:cNvPr id="22" name="Straight Connector 21"/>
          <p:cNvCxnSpPr/>
          <p:nvPr/>
        </p:nvCxnSpPr>
        <p:spPr>
          <a:xfrm flipH="1">
            <a:off x="7205061" y="952500"/>
            <a:ext cx="88987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3969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1337</TotalTime>
  <Words>2328</Words>
  <Application>Microsoft Office PowerPoint</Application>
  <PresentationFormat>On-screen Show (16:9)</PresentationFormat>
  <Paragraphs>207</Paragraphs>
  <Slides>29</Slides>
  <Notes>11</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Arial Rounded MT Bold</vt:lpstr>
      <vt:lpstr>Arial-Rounded</vt:lpstr>
      <vt:lpstr>Arial-SGK-TV</vt:lpstr>
      <vt:lpstr>Calibri</vt:lpstr>
      <vt:lpstr>HP001 4 hàng</vt:lpstr>
      <vt:lpstr>Office Theme</vt:lpstr>
      <vt:lpstr>PowerPoint Presentation</vt:lpstr>
      <vt:lpstr>PowerPoint Presentation</vt:lpstr>
      <vt:lpstr>PowerPoint Presentation</vt:lpstr>
      <vt:lpstr>Em hãy đọc thuộc hai khổ thơ đầu bài thơ Lời chào</vt:lpstr>
      <vt:lpstr>PowerPoint Presentation</vt:lpstr>
      <vt:lpstr>PowerPoint Presentation</vt:lpstr>
      <vt:lpstr>PowerPoint Presentation</vt:lpstr>
      <vt:lpstr>PowerPoint Presentation</vt:lpstr>
      <vt:lpstr>PowerPoint Presentation</vt:lpstr>
      <vt:lpstr>PowerPoint Presentation</vt:lpstr>
      <vt:lpstr>trong   sói sống   xa trước   sau tiếng   xoa ngoan</vt:lpstr>
      <vt:lpstr>PowerPoint Presentation</vt:lpstr>
      <vt:lpstr>PowerPoint Presentation</vt:lpstr>
      <vt:lpstr>PowerPoint Presentation</vt:lpstr>
      <vt:lpstr>PowerPoint Presentation</vt:lpstr>
      <vt:lpstr>PowerPoint Presentation</vt:lpstr>
      <vt:lpstr>Giải nghĩa từ khó:</vt:lpstr>
      <vt:lpstr>PowerPoint Presentation</vt:lpstr>
      <vt:lpstr>Giải nghĩa từ khó:</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Windows 11</cp:lastModifiedBy>
  <cp:revision>196</cp:revision>
  <dcterms:created xsi:type="dcterms:W3CDTF">2020-12-08T15:48:47Z</dcterms:created>
  <dcterms:modified xsi:type="dcterms:W3CDTF">2022-03-04T07:18:36Z</dcterms:modified>
</cp:coreProperties>
</file>