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9" r:id="rId2"/>
    <p:sldId id="310" r:id="rId3"/>
    <p:sldId id="295" r:id="rId4"/>
    <p:sldId id="311" r:id="rId5"/>
    <p:sldId id="273" r:id="rId6"/>
    <p:sldId id="294" r:id="rId7"/>
    <p:sldId id="258" r:id="rId8"/>
    <p:sldId id="260" r:id="rId9"/>
    <p:sldId id="277" r:id="rId10"/>
    <p:sldId id="293" r:id="rId11"/>
    <p:sldId id="261" r:id="rId12"/>
    <p:sldId id="287" r:id="rId13"/>
    <p:sldId id="278" r:id="rId14"/>
    <p:sldId id="279" r:id="rId15"/>
    <p:sldId id="308" r:id="rId16"/>
    <p:sldId id="291" r:id="rId17"/>
    <p:sldId id="281" r:id="rId18"/>
    <p:sldId id="288" r:id="rId19"/>
    <p:sldId id="266" r:id="rId20"/>
    <p:sldId id="304" r:id="rId21"/>
    <p:sldId id="267" r:id="rId22"/>
    <p:sldId id="282" r:id="rId23"/>
    <p:sldId id="284" r:id="rId24"/>
    <p:sldId id="286" r:id="rId25"/>
    <p:sldId id="305" r:id="rId26"/>
    <p:sldId id="289" r:id="rId27"/>
    <p:sldId id="271" r:id="rId28"/>
    <p:sldId id="297" r:id="rId29"/>
    <p:sldId id="303" r:id="rId30"/>
    <p:sldId id="292" r:id="rId31"/>
    <p:sldId id="301" r:id="rId32"/>
  </p:sldIdLst>
  <p:sldSz cx="9144000" cy="5143500" type="screen16x9"/>
  <p:notesSz cx="6858000" cy="9144000"/>
  <p:defaultTextStyle>
    <a:defPPr>
      <a:defRPr lang="en-US"/>
    </a:defPPr>
    <a:lvl1pPr marL="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5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2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17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A521AF"/>
    <a:srgbClr val="FF5757"/>
    <a:srgbClr val="B9EDFF"/>
    <a:srgbClr val="AFEAFF"/>
    <a:srgbClr val="FFFF01"/>
    <a:srgbClr val="FFFF37"/>
    <a:srgbClr val="F3CEF6"/>
    <a:srgbClr val="ECB2F0"/>
    <a:srgbClr val="E49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103" d="100"/>
          <a:sy n="103" d="100"/>
        </p:scale>
        <p:origin x="31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8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B19A605-CE97-4F30-BB9A-16DB20A9073C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3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7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2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6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" y="-75010"/>
            <a:ext cx="9140694" cy="53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57" y="506020"/>
            <a:ext cx="6738881" cy="472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66" y="3377808"/>
            <a:ext cx="683885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25" y="3620696"/>
            <a:ext cx="3340876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137821" y="2108602"/>
            <a:ext cx="3281366" cy="92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24150"/>
            <a:ext cx="2300646" cy="28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6694118" y="579839"/>
            <a:ext cx="1080696" cy="122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131153" y="2119317"/>
            <a:ext cx="1106881" cy="1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2278500" y="2063357"/>
            <a:ext cx="4864324" cy="230862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57"/>
              </a:avLst>
            </a:prstTxWarp>
          </a:bodyPr>
          <a:lstStyle/>
          <a:p>
            <a:pPr algn="ctr" defTabSz="6856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426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THẦY, CÔ VÀ CÁC EM</a:t>
            </a:r>
          </a:p>
          <a:p>
            <a:pPr algn="ctr" defTabSz="6856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426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78358" y="2869410"/>
            <a:ext cx="3963348" cy="816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19" tIns="40960" rIns="81919" bIns="40960" anchor="ctr"/>
          <a:lstStyle/>
          <a:p>
            <a:pPr algn="ctr" defTabSz="1092045">
              <a:defRPr/>
            </a:pPr>
            <a:r>
              <a:rPr lang="en-US" altLang="zh-CN" sz="303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716807"/>
      </p:ext>
    </p:extLst>
  </p:cSld>
  <p:clrMapOvr>
    <a:masterClrMapping/>
  </p:clrMapOvr>
  <p:transition advClick="0" advTm="102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3429000" cy="1828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114550"/>
            <a:ext cx="2438400" cy="18288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Cởi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6FDCB-0395-4BEA-A6D2-1CA465250D7D}"/>
              </a:ext>
            </a:extLst>
          </p:cNvPr>
          <p:cNvSpPr txBox="1"/>
          <p:nvPr/>
        </p:nvSpPr>
        <p:spPr>
          <a:xfrm rot="10800000" flipH="1" flipV="1">
            <a:off x="3200400" y="895351"/>
            <a:ext cx="548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đáy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lòng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FE40B-7FDC-4772-8D03-38F3CAE20512}"/>
              </a:ext>
            </a:extLst>
          </p:cNvPr>
          <p:cNvSpPr txBox="1"/>
          <p:nvPr/>
        </p:nvSpPr>
        <p:spPr>
          <a:xfrm>
            <a:off x="2438400" y="272415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dễ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tỏ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suy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nghĩ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   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2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7"/>
    </mc:Choice>
    <mc:Fallback xmlns="">
      <p:transition spd="slow" advTm="19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36769" y="-19050"/>
            <a:ext cx="8207231" cy="4771507"/>
            <a:chOff x="1371600" y="743010"/>
            <a:chExt cx="6934200" cy="4771507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kết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bớt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xa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từ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lòng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tốt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ai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cũng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có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nặng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bao</a:t>
              </a: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đâu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nhé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</a:t>
              </a:r>
            </a:p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Nguyễn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Hoàng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Sơn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A503959-D9E3-41B8-98E7-11297564747E}"/>
              </a:ext>
            </a:extLst>
          </p:cNvPr>
          <p:cNvSpPr txBox="1"/>
          <p:nvPr/>
        </p:nvSpPr>
        <p:spPr>
          <a:xfrm>
            <a:off x="700896" y="6022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242880-211F-418A-8C3C-72A75E14AED4}"/>
              </a:ext>
            </a:extLst>
          </p:cNvPr>
          <p:cNvSpPr txBox="1"/>
          <p:nvPr/>
        </p:nvSpPr>
        <p:spPr>
          <a:xfrm>
            <a:off x="700896" y="1123950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A98E2-A1D4-4628-8AE4-2C5E66BD3755}"/>
              </a:ext>
            </a:extLst>
          </p:cNvPr>
          <p:cNvSpPr txBox="1"/>
          <p:nvPr/>
        </p:nvSpPr>
        <p:spPr>
          <a:xfrm>
            <a:off x="700896" y="1516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62208B-CA4B-4204-87AD-0FADF5F7676D}"/>
              </a:ext>
            </a:extLst>
          </p:cNvPr>
          <p:cNvSpPr txBox="1"/>
          <p:nvPr/>
        </p:nvSpPr>
        <p:spPr>
          <a:xfrm>
            <a:off x="685800" y="19738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78E413-9B52-4470-BD56-754AB3854F20}"/>
              </a:ext>
            </a:extLst>
          </p:cNvPr>
          <p:cNvSpPr txBox="1"/>
          <p:nvPr/>
        </p:nvSpPr>
        <p:spPr>
          <a:xfrm>
            <a:off x="762000" y="25072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B7936F-9FD8-4E25-A36E-9FCCB51D365D}"/>
              </a:ext>
            </a:extLst>
          </p:cNvPr>
          <p:cNvSpPr txBox="1"/>
          <p:nvPr/>
        </p:nvSpPr>
        <p:spPr>
          <a:xfrm>
            <a:off x="762000" y="29644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4F9AAB-124A-4DEB-BA8C-208517E08B22}"/>
              </a:ext>
            </a:extLst>
          </p:cNvPr>
          <p:cNvSpPr txBox="1"/>
          <p:nvPr/>
        </p:nvSpPr>
        <p:spPr>
          <a:xfrm>
            <a:off x="762000" y="3333750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2A14D2-703A-40CD-AC3E-A9DECF3D7343}"/>
              </a:ext>
            </a:extLst>
          </p:cNvPr>
          <p:cNvSpPr txBox="1"/>
          <p:nvPr/>
        </p:nvSpPr>
        <p:spPr>
          <a:xfrm>
            <a:off x="762000" y="3802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FBB5F3-79D5-45EF-890A-C126DB2B1961}"/>
              </a:ext>
            </a:extLst>
          </p:cNvPr>
          <p:cNvSpPr txBox="1"/>
          <p:nvPr/>
        </p:nvSpPr>
        <p:spPr>
          <a:xfrm>
            <a:off x="4572000" y="627160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9B8E29-2592-4DB2-A4CB-0750BA0DA45A}"/>
              </a:ext>
            </a:extLst>
          </p:cNvPr>
          <p:cNvSpPr txBox="1"/>
          <p:nvPr/>
        </p:nvSpPr>
        <p:spPr>
          <a:xfrm>
            <a:off x="4648200" y="10594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00CAEC-6A27-4123-AF01-61A2B0B5824F}"/>
              </a:ext>
            </a:extLst>
          </p:cNvPr>
          <p:cNvSpPr txBox="1"/>
          <p:nvPr/>
        </p:nvSpPr>
        <p:spPr>
          <a:xfrm>
            <a:off x="4648200" y="1516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813A47-E048-4817-8C6B-EB3A4DF65111}"/>
              </a:ext>
            </a:extLst>
          </p:cNvPr>
          <p:cNvSpPr txBox="1"/>
          <p:nvPr/>
        </p:nvSpPr>
        <p:spPr>
          <a:xfrm>
            <a:off x="4663296" y="1897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E61953-3564-4B11-BCD7-EB6F42C1EF2E}"/>
              </a:ext>
            </a:extLst>
          </p:cNvPr>
          <p:cNvSpPr txBox="1"/>
          <p:nvPr/>
        </p:nvSpPr>
        <p:spPr>
          <a:xfrm>
            <a:off x="4663296" y="25072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F63DBA-C249-409E-A98C-20B94F6128EB}"/>
              </a:ext>
            </a:extLst>
          </p:cNvPr>
          <p:cNvSpPr txBox="1"/>
          <p:nvPr/>
        </p:nvSpPr>
        <p:spPr>
          <a:xfrm>
            <a:off x="4648200" y="29644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FD0903-A822-444D-BFC9-36DD04B43160}"/>
              </a:ext>
            </a:extLst>
          </p:cNvPr>
          <p:cNvSpPr txBox="1"/>
          <p:nvPr/>
        </p:nvSpPr>
        <p:spPr>
          <a:xfrm>
            <a:off x="4648200" y="3421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398A4E-377D-4429-949F-26E8D31A4290}"/>
              </a:ext>
            </a:extLst>
          </p:cNvPr>
          <p:cNvSpPr txBox="1"/>
          <p:nvPr/>
        </p:nvSpPr>
        <p:spPr>
          <a:xfrm>
            <a:off x="4648200" y="3802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759A2B-FA29-4D70-9BFC-6CC469BCEBD3}"/>
              </a:ext>
            </a:extLst>
          </p:cNvPr>
          <p:cNvSpPr txBox="1"/>
          <p:nvPr/>
        </p:nvSpPr>
        <p:spPr>
          <a:xfrm>
            <a:off x="5105400" y="43360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71"/>
    </mc:Choice>
    <mc:Fallback xmlns="">
      <p:transition spd="slow" advTm="76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36769" y="-19050"/>
            <a:ext cx="8207231" cy="4771507"/>
            <a:chOff x="1371600" y="743010"/>
            <a:chExt cx="6934200" cy="4771507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đến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nào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trước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dẫn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sợ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lạc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8145" y="4454409"/>
            <a:ext cx="5478217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4515" y="4476750"/>
            <a:ext cx="5486400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11706" y="1989716"/>
            <a:ext cx="154191" cy="304800"/>
            <a:chOff x="4011706" y="1989716"/>
            <a:chExt cx="154191" cy="304800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385968" y="3911076"/>
            <a:ext cx="154191" cy="304800"/>
            <a:chOff x="4011706" y="1989716"/>
            <a:chExt cx="154191" cy="30480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153400" y="1989716"/>
            <a:ext cx="154191" cy="304800"/>
            <a:chOff x="4011706" y="1989716"/>
            <a:chExt cx="154191" cy="30480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975638" y="3911076"/>
            <a:ext cx="154191" cy="304800"/>
            <a:chOff x="4011706" y="1989716"/>
            <a:chExt cx="154191" cy="304800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Lưu đồ: Đường kết nối 8">
            <a:extLst>
              <a:ext uri="{FF2B5EF4-FFF2-40B4-BE49-F238E27FC236}">
                <a16:creationId xmlns:a16="http://schemas.microsoft.com/office/drawing/2014/main" id="{5ABAC8D8-DC06-482F-B2AB-0898118CFE89}"/>
              </a:ext>
            </a:extLst>
          </p:cNvPr>
          <p:cNvSpPr/>
          <p:nvPr/>
        </p:nvSpPr>
        <p:spPr>
          <a:xfrm>
            <a:off x="629182" y="13064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ưu đồ: Đường kết nối 8">
            <a:extLst>
              <a:ext uri="{FF2B5EF4-FFF2-40B4-BE49-F238E27FC236}">
                <a16:creationId xmlns:a16="http://schemas.microsoft.com/office/drawing/2014/main" id="{9BD1B08B-0D95-4E8B-8C10-6784EBF45666}"/>
              </a:ext>
            </a:extLst>
          </p:cNvPr>
          <p:cNvSpPr/>
          <p:nvPr/>
        </p:nvSpPr>
        <p:spPr>
          <a:xfrm>
            <a:off x="685800" y="31352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ưu đồ: Đường kết nối 8">
            <a:extLst>
              <a:ext uri="{FF2B5EF4-FFF2-40B4-BE49-F238E27FC236}">
                <a16:creationId xmlns:a16="http://schemas.microsoft.com/office/drawing/2014/main" id="{1141FF5A-8C3F-4A04-B593-133B64E51331}"/>
              </a:ext>
            </a:extLst>
          </p:cNvPr>
          <p:cNvSpPr/>
          <p:nvPr/>
        </p:nvSpPr>
        <p:spPr>
          <a:xfrm>
            <a:off x="4591493" y="12763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ưu đồ: Đường kết nối 8">
            <a:extLst>
              <a:ext uri="{FF2B5EF4-FFF2-40B4-BE49-F238E27FC236}">
                <a16:creationId xmlns:a16="http://schemas.microsoft.com/office/drawing/2014/main" id="{1551700A-55D2-4C89-88F7-95BCE5EAEF64}"/>
              </a:ext>
            </a:extLst>
          </p:cNvPr>
          <p:cNvSpPr/>
          <p:nvPr/>
        </p:nvSpPr>
        <p:spPr>
          <a:xfrm>
            <a:off x="4648200" y="31352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5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2"/>
    </mc:Choice>
    <mc:Fallback xmlns="">
      <p:transition spd="slow" advTm="44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6769" y="-19050"/>
            <a:ext cx="8207231" cy="4771507"/>
            <a:chOff x="1371600" y="743010"/>
            <a:chExt cx="6934200" cy="4771507"/>
          </a:xfrm>
        </p:grpSpPr>
        <p:sp>
          <p:nvSpPr>
            <p:cNvPr id="8" name="TextBox 7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514" y="4425484"/>
            <a:ext cx="5234429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4807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3"/>
    </mc:Choice>
    <mc:Fallback xmlns="">
      <p:transition spd="slow" advTm="11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23303"/>
          <a:stretch/>
        </p:blipFill>
        <p:spPr>
          <a:xfrm>
            <a:off x="122160" y="684609"/>
            <a:ext cx="8888491" cy="36206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89028" y="67418"/>
            <a:ext cx="3413558" cy="561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b="1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1.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endParaRPr lang="vi-VN" sz="2800" b="1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89" y="105604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" y="104763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80" y="227988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489" y="2279889"/>
            <a:ext cx="12679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922" y="105604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42" y="104763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882" y="1045652"/>
            <a:ext cx="115264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051415"/>
            <a:ext cx="1193788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753" y="227988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429" y="2279889"/>
            <a:ext cx="12679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7549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476" y="2275499"/>
            <a:ext cx="12679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78"/>
    </mc:Choice>
    <mc:Fallback xmlns="">
      <p:transition spd="slow" advTm="3337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762000" y="895350"/>
            <a:ext cx="7924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TIẾNG CÙNG VẦN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4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3"/>
    </mc:Choice>
    <mc:Fallback xmlns="">
      <p:transition spd="slow" advTm="14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76432" y="216417"/>
            <a:ext cx="8222670" cy="43076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ea typeface="Arial-Rounded" pitchFamily="34" charset="0"/>
                <a:cs typeface="Arial" pitchFamily="34" charset="0"/>
              </a:rPr>
              <a:t>Tìm ở cuối các dòng thơ những tiếng cùng vần với nhau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" y="5715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36768" y="647183"/>
            <a:ext cx="8207232" cy="4562474"/>
            <a:chOff x="1371599" y="952043"/>
            <a:chExt cx="6934201" cy="4562474"/>
          </a:xfrm>
        </p:grpSpPr>
        <p:sp>
          <p:nvSpPr>
            <p:cNvPr id="35" name="TextBox 34"/>
            <p:cNvSpPr txBox="1"/>
            <p:nvPr/>
          </p:nvSpPr>
          <p:spPr>
            <a:xfrm>
              <a:off x="1371599" y="952043"/>
              <a:ext cx="5947064" cy="523099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8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145716" y="1493997"/>
            <a:ext cx="840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ước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9758" y="1906888"/>
            <a:ext cx="840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ước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73286" y="234530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9362" y="337368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0622" y="1493997"/>
            <a:ext cx="1282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ày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2042" y="1917646"/>
            <a:ext cx="1282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03231" y="1065406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A521A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ào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89499" y="339731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A521A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ao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20283" y="1493997"/>
            <a:ext cx="52995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01047" y="3856375"/>
            <a:ext cx="52995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37320" y="1939639"/>
            <a:ext cx="83698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49889" y="2370616"/>
            <a:ext cx="83698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58393" y="2800350"/>
            <a:ext cx="628838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70309" y="3824101"/>
            <a:ext cx="429505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1678" y="1965832"/>
            <a:ext cx="691722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10170" y="2391107"/>
            <a:ext cx="472455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73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48"/>
    </mc:Choice>
    <mc:Fallback xmlns="">
      <p:transition spd="slow" advTm="10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23303"/>
          <a:stretch/>
        </p:blipFill>
        <p:spPr>
          <a:xfrm>
            <a:off x="122160" y="684609"/>
            <a:ext cx="8888491" cy="36206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10730" y="162990"/>
            <a:ext cx="9525000" cy="461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2.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cùng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vần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nhau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cuối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dòng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thơ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( SHS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trang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68)</a:t>
            </a:r>
            <a:endParaRPr lang="vi-VN" sz="2200" i="1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" y="1047634"/>
            <a:ext cx="24803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- bao 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047634"/>
            <a:ext cx="21336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" y="1660660"/>
            <a:ext cx="180594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58134"/>
            <a:ext cx="25908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tay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13805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04892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15122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760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4"/>
    </mc:Choice>
    <mc:Fallback xmlns="">
      <p:transition spd="slow" advTm="1997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HIỂU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1"/>
    </mc:Choice>
    <mc:Fallback xmlns="">
      <p:transition spd="slow" advTm="13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2730" y="-19050"/>
            <a:ext cx="31934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Trả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hỏi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6934200" y="238635"/>
            <a:ext cx="2209800" cy="9144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  <p:sp>
        <p:nvSpPr>
          <p:cNvPr id="8" name="Oval 7"/>
          <p:cNvSpPr/>
          <p:nvPr/>
        </p:nvSpPr>
        <p:spPr>
          <a:xfrm>
            <a:off x="-1371600" y="238635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6769" y="514350"/>
            <a:ext cx="8207231" cy="4619107"/>
            <a:chOff x="1371600" y="895410"/>
            <a:chExt cx="6934200" cy="4619107"/>
          </a:xfrm>
        </p:grpSpPr>
        <p:sp>
          <p:nvSpPr>
            <p:cNvPr id="12" name="TextBox 11"/>
            <p:cNvSpPr txBox="1"/>
            <p:nvPr/>
          </p:nvSpPr>
          <p:spPr>
            <a:xfrm>
              <a:off x="1371600" y="895410"/>
              <a:ext cx="5947064" cy="46154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4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4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4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đến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nào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trước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dẫn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sợ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lạc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84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3"/>
    </mc:Choice>
    <mc:Fallback xmlns="">
      <p:transition spd="slow" advTm="1027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ÔN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9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4"/>
    </mc:Choice>
    <mc:Fallback xmlns="">
      <p:transition spd="slow" advTm="7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669" y="250915"/>
            <a:ext cx="2754023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7692" y="10477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511096"/>
            <a:ext cx="815340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thì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8E6A41-768E-4EF3-BD5E-E9C7D59C6745}"/>
              </a:ext>
            </a:extLst>
          </p:cNvPr>
          <p:cNvCxnSpPr>
            <a:cxnSpLocks/>
          </p:cNvCxnSpPr>
          <p:nvPr/>
        </p:nvCxnSpPr>
        <p:spPr>
          <a:xfrm>
            <a:off x="3124200" y="2519496"/>
            <a:ext cx="3352800" cy="0"/>
          </a:xfrm>
          <a:prstGeom prst="line">
            <a:avLst/>
          </a:prstGeom>
          <a:ln w="34925">
            <a:solidFill>
              <a:srgbClr val="FF373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6A4F64-8E41-41AD-8018-A6239CBC793A}"/>
              </a:ext>
            </a:extLst>
          </p:cNvPr>
          <p:cNvCxnSpPr/>
          <p:nvPr/>
        </p:nvCxnSpPr>
        <p:spPr>
          <a:xfrm>
            <a:off x="3124200" y="3028950"/>
            <a:ext cx="3200400" cy="0"/>
          </a:xfrm>
          <a:prstGeom prst="line">
            <a:avLst/>
          </a:prstGeom>
          <a:ln w="34925">
            <a:solidFill>
              <a:srgbClr val="FF373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96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2"/>
    </mc:Choice>
    <mc:Fallback xmlns="">
      <p:transition spd="slow" advTm="39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97692" y="10477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146" y="3119711"/>
            <a:ext cx="699745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Khi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gặp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3714750"/>
            <a:ext cx="914400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bỏ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254" y="4324350"/>
            <a:ext cx="914400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lịch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1B406-2064-4803-AE83-701E6B294183}"/>
              </a:ext>
            </a:extLst>
          </p:cNvPr>
          <p:cNvSpPr txBox="1"/>
          <p:nvPr/>
        </p:nvSpPr>
        <p:spPr>
          <a:xfrm>
            <a:off x="243669" y="250915"/>
            <a:ext cx="2754023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1: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77"/>
    </mc:Choice>
    <mc:Fallback xmlns="">
      <p:transition spd="slow" advTm="2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76550"/>
            <a:ext cx="6239882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so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666" y="184435"/>
            <a:ext cx="3198666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2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3: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518" y="777784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kết bạn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Con đường bớt xa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là hoa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Nở từ lòng tốt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8155" y="7429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Là cơn gió mát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đầu ngày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Như một bàn tay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Chân thành cởi mở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99546" y="2223408"/>
            <a:ext cx="2887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26318" y="1745714"/>
            <a:ext cx="1172028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982628" y="1235089"/>
            <a:ext cx="2887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9866" y="745390"/>
            <a:ext cx="2895351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cơn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mát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982628" y="2237409"/>
            <a:ext cx="3018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3879" y="1712056"/>
            <a:ext cx="2256723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698" y="4335234"/>
            <a:ext cx="1636902" cy="52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1252" y="4335234"/>
            <a:ext cx="2529947" cy="52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cơn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mát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4335234"/>
            <a:ext cx="1779743" cy="52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>
            <a:endCxn id="16" idx="0"/>
          </p:cNvCxnSpPr>
          <p:nvPr/>
        </p:nvCxnSpPr>
        <p:spPr>
          <a:xfrm flipH="1">
            <a:off x="1696149" y="3830936"/>
            <a:ext cx="2636642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7" idx="0"/>
          </p:cNvCxnSpPr>
          <p:nvPr/>
        </p:nvCxnSpPr>
        <p:spPr>
          <a:xfrm flipH="1">
            <a:off x="4526226" y="3830936"/>
            <a:ext cx="16824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8" idx="0"/>
          </p:cNvCxnSpPr>
          <p:nvPr/>
        </p:nvCxnSpPr>
        <p:spPr>
          <a:xfrm>
            <a:off x="4690509" y="3830936"/>
            <a:ext cx="2828763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9714" y="3362265"/>
            <a:ext cx="1964046" cy="52309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9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01"/>
    </mc:Choice>
    <mc:Fallback xmlns="">
      <p:transition spd="slow" advTm="6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3" grpId="0"/>
      <p:bldP spid="16" grpId="0" animBg="1"/>
      <p:bldP spid="17" grpId="0" animBg="1"/>
      <p:bldP spid="18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809750"/>
            <a:ext cx="4220028" cy="1077109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just"/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Con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học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này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428625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2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4"/>
    </mc:Choice>
    <mc:Fallback xmlns="">
      <p:transition spd="slow" advTm="15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3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8"/>
    </mc:Choice>
    <mc:Fallback xmlns="">
      <p:transition spd="slow" advTm="11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53542" y="996954"/>
            <a:ext cx="3471058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Con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bớt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tốt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53790"/>
            <a:ext cx="2077354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9753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98938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3228740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89057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596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7128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2730" y="300820"/>
            <a:ext cx="730827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đầu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" y="18551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6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65"/>
    </mc:Choice>
    <mc:Fallback xmlns="">
      <p:transition spd="slow" advTm="6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53542" y="996954"/>
            <a:ext cx="3471058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Con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bớt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tốt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54" y="1053790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66" y="1529753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73" y="1898938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06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0" y="3228740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55" y="3689057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80" y="4038596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98" y="447128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2730" y="300820"/>
            <a:ext cx="730827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đầu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" y="18551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2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6"/>
    </mc:Choice>
    <mc:Fallback xmlns="">
      <p:transition spd="slow" advTm="52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730" y="300820"/>
            <a:ext cx="730827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Hát một bài hát về lời chào</a:t>
            </a:r>
          </a:p>
        </p:txBody>
      </p:sp>
      <p:sp>
        <p:nvSpPr>
          <p:cNvPr id="9" name="Oval 8"/>
          <p:cNvSpPr/>
          <p:nvPr/>
        </p:nvSpPr>
        <p:spPr>
          <a:xfrm>
            <a:off x="1143000" y="53911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" y="205468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364"/>
            <a:ext cx="5943600" cy="403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0"/>
    </mc:Choice>
    <mc:Fallback xmlns="">
      <p:transition spd="slow" advTm="1699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8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6"/>
    </mc:Choice>
    <mc:Fallback xmlns="">
      <p:transition spd="slow" advTm="10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460" y="1337969"/>
            <a:ext cx="3469340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- Con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ai?</a:t>
            </a:r>
            <a:br>
              <a:rPr lang="en-US" sz="2800" dirty="0">
                <a:latin typeface="Arial-SGK-TV" pitchFamily="2" charset="0"/>
                <a:cs typeface="Arial-SGK-TV" pitchFamily="2" charset="0"/>
              </a:rPr>
            </a:br>
            <a:r>
              <a:rPr lang="en-US" sz="2800" dirty="0">
                <a:latin typeface="Arial-SGK-TV" pitchFamily="2" charset="0"/>
                <a:cs typeface="Arial-SGK-TV" pitchFamily="2" charset="0"/>
              </a:rPr>
              <a:t/>
            </a:r>
            <a:br>
              <a:rPr lang="en-US" sz="2800" dirty="0">
                <a:latin typeface="Arial-SGK-TV" pitchFamily="2" charset="0"/>
                <a:cs typeface="Arial-SGK-TV" pitchFamily="2" charset="0"/>
              </a:rPr>
            </a:br>
            <a:r>
              <a:rPr lang="en-US" sz="2800" dirty="0">
                <a:latin typeface="Arial-SGK-TV" pitchFamily="2" charset="0"/>
                <a:cs typeface="Arial-SGK-TV" pitchFamily="2" charset="0"/>
              </a:rPr>
              <a:t>- Con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14A8B56-D5F5-4FE4-A4C5-0D46243B2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4386"/>
          <a:stretch/>
        </p:blipFill>
        <p:spPr bwMode="auto"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21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370"/>
    </mc:Choice>
    <mc:Fallback xmlns="">
      <p:transition spd="slow" advTm="9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" b="17920"/>
          <a:stretch/>
        </p:blipFill>
        <p:spPr>
          <a:xfrm>
            <a:off x="2875327" y="239531"/>
            <a:ext cx="1307120" cy="116835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b="17697"/>
          <a:stretch/>
        </p:blipFill>
        <p:spPr bwMode="auto">
          <a:xfrm flipH="1">
            <a:off x="2957412" y="3333750"/>
            <a:ext cx="1243177" cy="126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7"/>
          <a:stretch/>
        </p:blipFill>
        <p:spPr bwMode="auto">
          <a:xfrm>
            <a:off x="2918381" y="1671001"/>
            <a:ext cx="1348016" cy="119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7396" y="380641"/>
            <a:ext cx="478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xuất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0565" y="3562350"/>
            <a:ext cx="433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Qua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nhà,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con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0565" y="1651221"/>
            <a:ext cx="433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Khi dê mẹ đi vắng, đàn dê con đã ……….……….. cho sói.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7876" y="2613536"/>
            <a:ext cx="174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A. mở cửa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5994" y="2615250"/>
            <a:ext cx="272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     không mở cửa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2535" y="2626718"/>
            <a:ext cx="55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B.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6" t="20237" r="26263" b="21827"/>
          <a:stretch/>
        </p:blipFill>
        <p:spPr bwMode="auto">
          <a:xfrm flipH="1">
            <a:off x="10885" y="165490"/>
            <a:ext cx="2120507" cy="47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23"/>
    </mc:Choice>
    <mc:Fallback xmlns="">
      <p:transition spd="slow" advTm="4212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7883E-6 L -0.18386 -0.1166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0" grpId="1"/>
      <p:bldP spid="11" grpId="0"/>
      <p:bldP spid="11" grpId="1"/>
      <p:bldP spid="13" grpId="0"/>
    </p:bldLst>
  </p:timing>
  <p:extLst>
    <p:ext uri="{E180D4A7-C9FB-4DFB-919C-405C955672EB}">
      <p14:showEvtLst xmlns:p14="http://schemas.microsoft.com/office/powerpoint/2010/main">
        <p14:triggerEvt type="onClick" time="7195" objId="4"/>
        <p14:triggerEvt type="onClick" time="17624" objId="6"/>
        <p14:triggerEvt type="onClick" time="32245" objId="5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756744"/>
            <a:ext cx="6923558" cy="2656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400" dirty="0"/>
              <a:t>Sau </a:t>
            </a:r>
            <a:r>
              <a:rPr lang="en-US" sz="3400" dirty="0" err="1"/>
              <a:t>bài</a:t>
            </a:r>
            <a:r>
              <a:rPr lang="en-US" sz="3400" dirty="0"/>
              <a:t> </a:t>
            </a:r>
            <a:r>
              <a:rPr lang="en-US" sz="3400" dirty="0" err="1"/>
              <a:t>học</a:t>
            </a:r>
            <a:r>
              <a:rPr lang="en-US" sz="3400" dirty="0"/>
              <a:t> </a:t>
            </a:r>
            <a:r>
              <a:rPr lang="en-US" sz="3400" dirty="0" err="1"/>
              <a:t>này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/>
              <a:t>con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cần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nhớ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400" dirty="0" err="1"/>
              <a:t>Phải</a:t>
            </a:r>
            <a:r>
              <a:rPr lang="en-US" sz="3400" dirty="0"/>
              <a:t> </a:t>
            </a:r>
            <a:r>
              <a:rPr lang="en-US" sz="3400" dirty="0" err="1"/>
              <a:t>c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hào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hỏi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gặp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gỡ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400" dirty="0" err="1"/>
              <a:t>Biết</a:t>
            </a:r>
            <a:r>
              <a:rPr lang="en-US" sz="3400" dirty="0"/>
              <a:t> </a:t>
            </a:r>
            <a:r>
              <a:rPr lang="en-US" sz="3400" dirty="0" err="1"/>
              <a:t>cách</a:t>
            </a:r>
            <a:r>
              <a:rPr lang="en-US" sz="3400" dirty="0"/>
              <a:t> </a:t>
            </a:r>
            <a:r>
              <a:rPr lang="en-US" sz="3400" dirty="0" err="1"/>
              <a:t>x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ưng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hô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phù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hợp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lịch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sự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Không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quá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thân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thiết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cởi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mở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gặp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người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lạ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1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9"/>
    </mc:Choice>
    <mc:Fallback xmlns="">
      <p:transition spd="slow" advTm="1555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722" y="1924050"/>
            <a:ext cx="8991600" cy="16002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HẸN GẶP LẠI CÁC CON</a:t>
            </a:r>
            <a:b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TRONG NHỮNG TIẾT HỌC SAU!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39566" y="2724149"/>
            <a:ext cx="4304434" cy="23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2724150"/>
            <a:ext cx="4304434" cy="23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9"/>
    </mc:Choice>
    <mc:Fallback xmlns="">
      <p:transition spd="slow" advTm="68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4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9"/>
    </mc:Choice>
    <mc:Fallback xmlns="">
      <p:transition spd="slow" advTm="12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60747"/>
            <a:ext cx="73914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763" y="4182251"/>
            <a:ext cx="7259637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tranh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đang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gì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" y="19089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70347"/>
            <a:ext cx="5421300" cy="29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5"/>
    </mc:Choice>
    <mc:Fallback xmlns="">
      <p:transition spd="slow" advTm="37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7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2" y="-187920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62116"/>
            <a:ext cx="7089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32" y="2108790"/>
            <a:ext cx="9937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972005"/>
            <a:ext cx="7089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artoon character girl greeting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4"/>
          <a:stretch/>
        </p:blipFill>
        <p:spPr bwMode="auto">
          <a:xfrm>
            <a:off x="4703788" y="3374010"/>
            <a:ext cx="1219200" cy="15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character girl greeting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 flipH="1">
            <a:off x="3462006" y="3453823"/>
            <a:ext cx="1116661" cy="13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4B8C68-DFB3-4D5A-A651-84C99855D9E9}"/>
              </a:ext>
            </a:extLst>
          </p:cNvPr>
          <p:cNvSpPr/>
          <p:nvPr/>
        </p:nvSpPr>
        <p:spPr>
          <a:xfrm>
            <a:off x="2429283" y="2232536"/>
            <a:ext cx="4894482" cy="7594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LỜI CHÀO ĐI TRƯỚC</a:t>
            </a:r>
          </a:p>
        </p:txBody>
      </p:sp>
    </p:spTree>
    <p:extLst>
      <p:ext uri="{BB962C8B-B14F-4D97-AF65-F5344CB8AC3E}">
        <p14:creationId xmlns:p14="http://schemas.microsoft.com/office/powerpoint/2010/main" val="31831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0"/>
    </mc:Choice>
    <mc:Fallback xmlns="">
      <p:transition spd="slow" advTm="61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682" y="274548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 mẫu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" y="165456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36769" y="285750"/>
            <a:ext cx="8207231" cy="4771507"/>
            <a:chOff x="1371600" y="743010"/>
            <a:chExt cx="6934200" cy="4771507"/>
          </a:xfrm>
        </p:grpSpPr>
        <p:sp>
          <p:nvSpPr>
            <p:cNvPr id="4" name="TextBox 3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đến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nơi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nào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dẫn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bước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Chẳng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sợ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lạc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nhà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kết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bạn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Con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đường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bớt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xa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là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hoa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Nở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từ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lòng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tốt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Là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cơn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gió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mát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Buổi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sáng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đầu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ngày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Như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một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bàn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tay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Chân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thành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cởi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mở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     (Nguyễn Hoàng Sơn)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18"/>
    </mc:Choice>
    <mc:Fallback xmlns="">
      <p:transition spd="slow" advTm="55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19200" y="-19050"/>
            <a:ext cx="8534400" cy="4590547"/>
            <a:chOff x="1271154" y="865914"/>
            <a:chExt cx="8534400" cy="4590547"/>
          </a:xfrm>
        </p:grpSpPr>
        <p:sp>
          <p:nvSpPr>
            <p:cNvPr id="20" name="TextBox 19"/>
            <p:cNvSpPr txBox="1"/>
            <p:nvPr/>
          </p:nvSpPr>
          <p:spPr>
            <a:xfrm>
              <a:off x="1496290" y="865914"/>
              <a:ext cx="5947064" cy="58465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71154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đến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nào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trước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dẫn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sợ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lạc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71154" y="3209813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kết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bớt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xa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từ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lòng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tốt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15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cơn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gió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mát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sáng</a:t>
              </a: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đầu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ngày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một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bàn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tay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thành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cởi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mở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91546" y="3209813"/>
              <a:ext cx="4714008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Hoàng Sơn)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80166" y="4552950"/>
            <a:ext cx="5629625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âm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ch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91200" y="1370694"/>
            <a:ext cx="6596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24942" y="1352550"/>
            <a:ext cx="770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99653" y="2264736"/>
            <a:ext cx="1105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076312" y="3201169"/>
            <a:ext cx="114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25230" y="1801971"/>
            <a:ext cx="697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31890" y="2234292"/>
            <a:ext cx="887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80166" y="4577884"/>
            <a:ext cx="5629625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âm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tr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65967" y="4577884"/>
            <a:ext cx="6058022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vần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ươc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01012" y="4552950"/>
            <a:ext cx="6387933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vần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ương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95"/>
    </mc:Choice>
    <mc:Fallback xmlns="">
      <p:transition spd="slow" advTm="79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00150"/>
            <a:ext cx="6934200" cy="3352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chào</a:t>
            </a:r>
            <a:r>
              <a:rPr lang="en-US" dirty="0">
                <a:latin typeface="Arial" pitchFamily="34" charset="0"/>
                <a:cs typeface="Arial" pitchFamily="34" charset="0"/>
              </a:rPr>
              <a:t>	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buổi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chẳng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>
                <a:latin typeface="Arial" pitchFamily="34" charset="0"/>
                <a:cs typeface="Arial" pitchFamily="34" charset="0"/>
              </a:rPr>
              <a:t>	    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cởi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mở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21114" y="-323850"/>
            <a:ext cx="4419600" cy="16764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từ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90"/>
    </mc:Choice>
    <mc:Fallback xmlns="">
      <p:transition spd="slow" advTm="35490"/>
    </mc:Fallback>
  </mc:AlternateContent>
  <p:extLst>
    <p:ext uri="{3A86A75C-4F4B-4683-9AE1-C65F6400EC91}">
      <p14:laserTraceLst xmlns:p14="http://schemas.microsoft.com/office/powerpoint/2010/main">
        <p14:tracePtLst>
          <p14:tracePt t="975" x="2490788" y="4572000"/>
          <p14:tracePt t="1689" x="1547813" y="5068888"/>
          <p14:tracePt t="1698" x="1541463" y="4999038"/>
          <p14:tracePt t="1704" x="1533525" y="4965700"/>
          <p14:tracePt t="1714" x="1520825" y="4910138"/>
          <p14:tracePt t="1719" x="1514475" y="4876800"/>
          <p14:tracePt t="1726" x="1493838" y="4829175"/>
          <p14:tracePt t="1733" x="1485900" y="4759325"/>
          <p14:tracePt t="1741" x="1473200" y="4664075"/>
          <p14:tracePt t="1748" x="1473200" y="4568825"/>
          <p14:tracePt t="1755" x="1473200" y="4486275"/>
          <p14:tracePt t="1763" x="1465263" y="4424363"/>
          <p14:tracePt t="1770" x="1465263" y="4383088"/>
          <p14:tracePt t="1780" x="1458913" y="4349750"/>
          <p14:tracePt t="1784" x="1458913" y="4308475"/>
          <p14:tracePt t="1792" x="1458913" y="4252913"/>
          <p14:tracePt t="1799" x="1444625" y="4184650"/>
          <p14:tracePt t="1806" x="1444625" y="4089400"/>
          <p14:tracePt t="1813" x="1438275" y="4006850"/>
          <p14:tracePt t="1821" x="1438275" y="3944938"/>
          <p14:tracePt t="1830" x="1423988" y="3876675"/>
          <p14:tracePt t="1835" x="1423988" y="3821113"/>
          <p14:tracePt t="1843" x="1423988" y="3767138"/>
          <p14:tracePt t="1850" x="1423988" y="3670300"/>
          <p14:tracePt t="1858" x="1431925" y="3575050"/>
          <p14:tracePt t="1864" x="1431925" y="3492500"/>
          <p14:tracePt t="1872" x="1431925" y="3444875"/>
          <p14:tracePt t="1879" x="1431925" y="3403600"/>
          <p14:tracePt t="1891" x="1431925" y="3376613"/>
          <p14:tracePt t="1896" x="1431925" y="3355975"/>
          <p14:tracePt t="1901" x="1431925" y="3328988"/>
          <p14:tracePt t="1908" x="1431925" y="3308350"/>
          <p14:tracePt t="1916" x="1431925" y="3287713"/>
          <p14:tracePt t="1924" x="1431925" y="3252788"/>
          <p14:tracePt t="1931" x="1431925" y="3246438"/>
          <p14:tracePt t="1938" x="1431925" y="3232150"/>
          <p14:tracePt t="1946" x="1431925" y="3225800"/>
          <p14:tracePt t="1952" x="1431925" y="3219450"/>
          <p14:tracePt t="1962" x="1431925" y="3211513"/>
          <p14:tracePt t="2354" x="1423988" y="3211513"/>
          <p14:tracePt t="2369" x="1417638" y="3211513"/>
          <p14:tracePt t="2378" x="1411288" y="3225800"/>
          <p14:tracePt t="2384" x="1403350" y="3232150"/>
          <p14:tracePt t="2391" x="1403350" y="3240088"/>
          <p14:tracePt t="2398" x="1397000" y="3240088"/>
          <p14:tracePt t="2406" x="1390650" y="3240088"/>
          <p14:tracePt t="2413" x="1384300" y="3240088"/>
          <p14:tracePt t="2420" x="1384300" y="3246438"/>
          <p14:tracePt t="2444" x="1376363" y="3246438"/>
          <p14:tracePt t="2479" x="1363663" y="3246438"/>
          <p14:tracePt t="2486" x="1355725" y="3246438"/>
          <p14:tracePt t="2494" x="1355725" y="3252788"/>
          <p14:tracePt t="2501" x="1349375" y="3260725"/>
          <p14:tracePt t="2508" x="1343025" y="3260725"/>
          <p14:tracePt t="2515" x="1335088" y="3267075"/>
          <p14:tracePt t="2523" x="1328738" y="3267075"/>
          <p14:tracePt t="2530" x="1322388" y="3273425"/>
          <p14:tracePt t="2537" x="1314450" y="3273425"/>
          <p14:tracePt t="2545" x="1308100" y="3273425"/>
          <p14:tracePt t="2552" x="1301750" y="3287713"/>
          <p14:tracePt t="2561" x="1293813" y="3287713"/>
          <p14:tracePt t="2566" x="1287463" y="3287713"/>
          <p14:tracePt t="2574" x="1281113" y="3294063"/>
          <p14:tracePt t="2581" x="1274763" y="3294063"/>
          <p14:tracePt t="2588" x="1266825" y="3294063"/>
          <p14:tracePt t="2603" x="1260475" y="3294063"/>
          <p14:tracePt t="2612" x="1246188" y="3294063"/>
          <p14:tracePt t="2618" x="1239838" y="3294063"/>
          <p14:tracePt t="2625" x="1233488" y="3294063"/>
          <p14:tracePt t="8743" x="1233488" y="3287713"/>
          <p14:tracePt t="8751" x="1233488" y="3273425"/>
          <p14:tracePt t="8758" x="1239838" y="3260725"/>
          <p14:tracePt t="8765" x="1246188" y="3240088"/>
          <p14:tracePt t="8774" x="1260475" y="3211513"/>
          <p14:tracePt t="8780" x="1260475" y="3190875"/>
          <p14:tracePt t="8789" x="1274763" y="3157538"/>
          <p14:tracePt t="8794" x="1274763" y="3151188"/>
          <p14:tracePt t="8803" x="1281113" y="3130550"/>
          <p14:tracePt t="8809" x="1281113" y="3122613"/>
          <p14:tracePt t="8816" x="1281113" y="3109913"/>
          <p14:tracePt t="8823" x="1281113" y="3081338"/>
          <p14:tracePt t="8839" x="1281113" y="3074988"/>
          <p14:tracePt t="8845" x="1281113" y="3068638"/>
          <p14:tracePt t="8853" x="1281113" y="3060700"/>
          <p14:tracePt t="8860" x="1281113" y="3054350"/>
          <p14:tracePt t="8867" x="1281113" y="3048000"/>
          <p14:tracePt t="8875" x="1287463" y="3027363"/>
          <p14:tracePt t="8890" x="1293813" y="3013075"/>
          <p14:tracePt t="8896" x="1293813" y="3000375"/>
          <p14:tracePt t="8906" x="1293813" y="2986088"/>
          <p14:tracePt t="8911" x="1293813" y="2979738"/>
          <p14:tracePt t="8919" x="1301750" y="2971800"/>
          <p14:tracePt t="8926" x="1308100" y="2959100"/>
          <p14:tracePt t="8933" x="1308100" y="2951163"/>
          <p14:tracePt t="8948" x="1314450" y="2944813"/>
          <p14:tracePt t="8956" x="1314450" y="2930525"/>
          <p14:tracePt t="8962" x="1328738" y="2917825"/>
          <p14:tracePt t="8971" x="1335088" y="2890838"/>
          <p14:tracePt t="8977" x="1343025" y="2876550"/>
          <p14:tracePt t="8985" x="1343025" y="2862263"/>
          <p14:tracePt t="8991" x="1349375" y="2849563"/>
          <p14:tracePt t="8999" x="1355725" y="2835275"/>
          <p14:tracePt t="9007" x="1363663" y="2814638"/>
          <p14:tracePt t="9014" x="1370013" y="2801938"/>
          <p14:tracePt t="9023" x="1384300" y="2787650"/>
          <p14:tracePt t="9028" x="1384300" y="2773363"/>
          <p14:tracePt t="9035" x="1390650" y="2752725"/>
          <p14:tracePt t="9043" x="1403350" y="2740025"/>
          <p14:tracePt t="9051" x="1411288" y="2725738"/>
          <p14:tracePt t="9057" x="1417638" y="2711450"/>
          <p14:tracePt t="9065" x="1423988" y="2690813"/>
          <p14:tracePt t="9073" x="1438275" y="2663825"/>
          <p14:tracePt t="9080" x="1452563" y="2651125"/>
          <p14:tracePt t="9089" x="1479550" y="2630488"/>
          <p14:tracePt t="9094" x="1500188" y="2595563"/>
          <p14:tracePt t="9102" x="1541463" y="2568575"/>
          <p14:tracePt t="9108" x="1582738" y="2554288"/>
          <p14:tracePt t="9116" x="1624013" y="2527300"/>
          <p14:tracePt t="9123" x="1657350" y="2486025"/>
          <p14:tracePt t="9131" x="1692275" y="2465388"/>
          <p14:tracePt t="9139" x="1739900" y="2444750"/>
          <p14:tracePt t="9145" x="1760538" y="2432050"/>
          <p14:tracePt t="9154" x="1781175" y="2403475"/>
          <p14:tracePt t="9160" x="1793875" y="2390775"/>
          <p14:tracePt t="9167" x="1814513" y="2376488"/>
          <p14:tracePt t="9175" x="1828800" y="2362200"/>
          <p14:tracePt t="9182" x="1843088" y="2355850"/>
          <p14:tracePt t="9189" x="1863725" y="2328863"/>
          <p14:tracePt t="9196" x="1876425" y="2314575"/>
          <p14:tracePt t="9206" x="1897063" y="2308225"/>
          <p14:tracePt t="9211" x="1911350" y="2293938"/>
          <p14:tracePt t="9219" x="1917700" y="2281238"/>
          <p14:tracePt t="9226" x="1931988" y="2273300"/>
          <p14:tracePt t="9233" x="1938338" y="2260600"/>
          <p14:tracePt t="9240" x="1944688" y="2252663"/>
          <p14:tracePt t="9248" x="1952625" y="2246313"/>
          <p14:tracePt t="9256" x="1973263" y="2232025"/>
          <p14:tracePt t="9262" x="1985963" y="2225675"/>
          <p14:tracePt t="9271" x="2000250" y="2219325"/>
          <p14:tracePt t="9277" x="2020888" y="2205038"/>
          <p14:tracePt t="9285" x="2054225" y="2184400"/>
          <p14:tracePt t="9291" x="2068513" y="2178050"/>
          <p14:tracePt t="9299" x="2082800" y="2171700"/>
          <p14:tracePt t="9307" x="2095500" y="2163763"/>
          <p14:tracePt t="9313" x="2124075" y="2157413"/>
          <p14:tracePt t="9322" x="2136775" y="2157413"/>
          <p14:tracePt t="9335" x="2143125" y="2157413"/>
          <p14:tracePt t="9343" x="2151063" y="2157413"/>
          <p14:tracePt t="9350" x="2157413" y="2157413"/>
          <p14:tracePt t="9379" x="2163763" y="2157413"/>
          <p14:tracePt t="9591" x="2157413" y="2157413"/>
          <p14:tracePt t="9598" x="2136775" y="2157413"/>
          <p14:tracePt t="9606" x="2124075" y="2157413"/>
          <p14:tracePt t="9613" x="2116138" y="2157413"/>
          <p14:tracePt t="9623" x="2109788" y="2157413"/>
          <p14:tracePt t="9628" x="2103438" y="2157413"/>
          <p14:tracePt t="9635" x="2095500" y="2157413"/>
          <p14:tracePt t="9642" x="2089150" y="2157413"/>
          <p14:tracePt t="9650" x="2082800" y="2157413"/>
          <p14:tracePt t="9672" x="2074863" y="2157413"/>
          <p14:tracePt t="9688" x="2068513" y="2157413"/>
          <p14:tracePt t="9745" x="2068513" y="2163763"/>
          <p14:tracePt t="9752" x="2062163" y="2171700"/>
          <p14:tracePt t="9759" x="2054225" y="2171700"/>
          <p14:tracePt t="9766" x="2047875" y="2184400"/>
          <p14:tracePt t="9774" x="2041525" y="2192338"/>
          <p14:tracePt t="9781" x="2041525" y="2198688"/>
          <p14:tracePt t="10388" x="2047875" y="2198688"/>
          <p14:tracePt t="10468" x="2054225" y="2198688"/>
          <p14:tracePt t="10490" x="2062163" y="2198688"/>
          <p14:tracePt t="10498" x="2068513" y="2198688"/>
          <p14:tracePt t="10505" x="2074863" y="2198688"/>
          <p14:tracePt t="10521" x="2089150" y="2198688"/>
          <p14:tracePt t="10527" x="2095500" y="2198688"/>
          <p14:tracePt t="10534" x="2103438" y="2198688"/>
          <p14:tracePt t="10541" x="2109788" y="2198688"/>
          <p14:tracePt t="10549" x="2116138" y="2198688"/>
          <p14:tracePt t="10556" x="2124075" y="2205038"/>
          <p14:tracePt t="10572" x="2130425" y="2205038"/>
          <p14:tracePt t="10578" x="2136775" y="2212975"/>
          <p14:tracePt t="10587" x="2151063" y="2212975"/>
          <p14:tracePt t="10607" x="2157413" y="2212975"/>
          <p14:tracePt t="10637" x="2157413" y="2219325"/>
          <p14:tracePt t="10732" x="2157413" y="2225675"/>
          <p14:tracePt t="10746" x="2163763" y="2225675"/>
          <p14:tracePt t="10848" x="2163763" y="2232025"/>
          <p14:tracePt t="11499" x="2219325" y="2232025"/>
          <p14:tracePt t="11506" x="2281238" y="2232025"/>
          <p14:tracePt t="11513" x="2308225" y="2232025"/>
          <p14:tracePt t="11522" x="2363788" y="2225675"/>
          <p14:tracePt t="11528" x="2390775" y="2225675"/>
          <p14:tracePt t="11538" x="2459038" y="2225675"/>
          <p14:tracePt t="11543" x="2513013" y="2219325"/>
          <p14:tracePt t="11550" x="2595563" y="2219325"/>
          <p14:tracePt t="11557" x="2678113" y="2219325"/>
          <p14:tracePt t="11565" x="2733675" y="2219325"/>
          <p14:tracePt t="11572" x="2801938" y="2219325"/>
          <p14:tracePt t="11579" x="2870200" y="2219325"/>
          <p14:tracePt t="11588" x="2917825" y="2219325"/>
          <p14:tracePt t="11594" x="2973388" y="2219325"/>
          <p14:tracePt t="11604" x="3027363" y="2219325"/>
          <p14:tracePt t="11609" x="3095625" y="2219325"/>
          <p14:tracePt t="11617" x="3163888" y="2212975"/>
          <p14:tracePt t="11623" x="3219450" y="2212975"/>
          <p14:tracePt t="11631" x="3281363" y="2212975"/>
          <p14:tracePt t="11638" x="3308350" y="2212975"/>
          <p14:tracePt t="11645" x="3349625" y="2212975"/>
          <p14:tracePt t="11654" x="3376613" y="2212975"/>
          <p14:tracePt t="11660" x="3411538" y="2212975"/>
          <p14:tracePt t="11667" x="3438525" y="2212975"/>
          <p14:tracePt t="11674" x="3465513" y="2212975"/>
          <p14:tracePt t="11682" x="3492500" y="2212975"/>
          <p14:tracePt t="11689" x="3527425" y="2212975"/>
          <p14:tracePt t="11696" x="3548063" y="2212975"/>
          <p14:tracePt t="11705" x="3575050" y="2212975"/>
          <p14:tracePt t="11711" x="3602038" y="2212975"/>
          <p14:tracePt t="11720" x="3622675" y="2212975"/>
          <p14:tracePt t="11725" x="3651250" y="2212975"/>
          <p14:tracePt t="11733" x="3663950" y="2212975"/>
          <p14:tracePt t="11740" x="3678238" y="2212975"/>
          <p14:tracePt t="11747" x="3692525" y="2212975"/>
          <p14:tracePt t="11755" x="3713163" y="2212975"/>
          <p14:tracePt t="11762" x="3719513" y="2212975"/>
          <p14:tracePt t="11770" x="3725863" y="2212975"/>
          <p14:tracePt t="11777" x="3732213" y="2212975"/>
          <p14:tracePt t="11787" x="3740150" y="2212975"/>
          <p14:tracePt t="11800" x="3746500" y="2212975"/>
          <p14:tracePt t="11806" x="3752850" y="2212975"/>
          <p14:tracePt t="11813" x="3760788" y="2212975"/>
          <p14:tracePt t="11821" x="3773488" y="2212975"/>
          <p14:tracePt t="11828" x="3781425" y="2212975"/>
          <p14:tracePt t="11837" x="3787775" y="2212975"/>
          <p14:tracePt t="11843" x="3794125" y="2212975"/>
          <p14:tracePt t="11850" x="3802063" y="2212975"/>
          <p14:tracePt t="11857" x="3814763" y="2212975"/>
          <p14:tracePt t="11865" x="3822700" y="2212975"/>
          <p14:tracePt t="11872" x="3841750" y="2212975"/>
          <p14:tracePt t="11879" x="3856038" y="2212975"/>
          <p14:tracePt t="11887" x="3870325" y="2212975"/>
          <p14:tracePt t="11893" x="3883025" y="2212975"/>
          <p14:tracePt t="11902" x="3903663" y="2212975"/>
          <p14:tracePt t="11908" x="3917950" y="2212975"/>
          <p14:tracePt t="11916" x="3938588" y="2212975"/>
          <p14:tracePt t="11923" x="3952875" y="2212975"/>
          <p14:tracePt t="11930" x="3979863" y="2225675"/>
          <p14:tracePt t="11937" x="4006850" y="2225675"/>
          <p14:tracePt t="11945" x="4027488" y="2225675"/>
          <p14:tracePt t="11954" x="4048125" y="2225675"/>
          <p14:tracePt t="11959" x="4062413" y="2225675"/>
          <p14:tracePt t="11968" x="4075113" y="2239963"/>
          <p14:tracePt t="11974" x="4095750" y="2239963"/>
          <p14:tracePt t="11982" x="4122738" y="2239963"/>
          <p14:tracePt t="11989" x="4137025" y="2246313"/>
          <p14:tracePt t="11996" x="4157663" y="2246313"/>
          <p14:tracePt t="12004" x="4178300" y="2246313"/>
          <p14:tracePt t="12011" x="4205288" y="2246313"/>
          <p14:tracePt t="12020" x="4232275" y="2246313"/>
          <p14:tracePt t="12025" x="4246563" y="2246313"/>
          <p14:tracePt t="12033" x="4267200" y="2246313"/>
          <p14:tracePt t="12040" x="4281488" y="2246313"/>
          <p14:tracePt t="12047" x="4287838" y="2246313"/>
          <p14:tracePt t="13597" x="4302125" y="2246313"/>
          <p14:tracePt t="13604" x="4314825" y="2246313"/>
          <p14:tracePt t="13611" x="4329113" y="2246313"/>
          <p14:tracePt t="13620" x="4341813" y="2246313"/>
          <p14:tracePt t="13626" x="4362450" y="2246313"/>
          <p14:tracePt t="13636" x="4391025" y="2239963"/>
          <p14:tracePt t="13641" x="4418013" y="2232025"/>
          <p14:tracePt t="13648" x="4465638" y="2219325"/>
          <p14:tracePt t="13655" x="4492625" y="2219325"/>
          <p14:tracePt t="13663" x="4533900" y="2219325"/>
          <p14:tracePt t="13670" x="4568825" y="2219325"/>
          <p14:tracePt t="13678" x="4610100" y="2219325"/>
          <p14:tracePt t="13686" x="4630738" y="2212975"/>
          <p14:tracePt t="13692" x="4651375" y="2212975"/>
          <p14:tracePt t="13701" x="4684713" y="2205038"/>
          <p14:tracePt t="13707" x="4705350" y="2205038"/>
          <p14:tracePt t="13715" x="4725988" y="2205038"/>
          <p14:tracePt t="13721" x="4767263" y="2205038"/>
          <p14:tracePt t="13729" x="4787900" y="2205038"/>
          <p14:tracePt t="13736" x="4829175" y="2205038"/>
          <p14:tracePt t="13743" x="4862513" y="2205038"/>
          <p14:tracePt t="13752" x="4891088" y="2205038"/>
          <p14:tracePt t="13758" x="4932363" y="2205038"/>
          <p14:tracePt t="13765" x="4951413" y="2205038"/>
          <p14:tracePt t="13772" x="4979988" y="2205038"/>
          <p14:tracePt t="13780" x="5021263" y="2205038"/>
          <p14:tracePt t="13787" x="5041900" y="2205038"/>
          <p14:tracePt t="13794" x="5060950" y="2205038"/>
          <p14:tracePt t="13802" x="5095875" y="2212975"/>
          <p14:tracePt t="13809" x="5116513" y="2212975"/>
          <p14:tracePt t="13818" x="5157788" y="2212975"/>
          <p14:tracePt t="13824" x="5184775" y="2212975"/>
          <p14:tracePt t="13832" x="5240338" y="2212975"/>
          <p14:tracePt t="13838" x="5281613" y="2212975"/>
          <p14:tracePt t="13846" x="5349875" y="2212975"/>
          <p14:tracePt t="13854" x="5391150" y="2212975"/>
          <p14:tracePt t="13860" x="5438775" y="2225675"/>
          <p14:tracePt t="13869" x="5465763" y="2225675"/>
          <p14:tracePt t="13875" x="5507038" y="2225675"/>
          <p14:tracePt t="13882" x="5554663" y="2225675"/>
          <p14:tracePt t="13889" x="5610225" y="2225675"/>
          <p14:tracePt t="13898" x="5651500" y="2225675"/>
          <p14:tracePt t="13904" x="5705475" y="2225675"/>
          <p14:tracePt t="13911" x="5746750" y="2225675"/>
          <p14:tracePt t="13919" x="5788025" y="2225675"/>
          <p14:tracePt t="13926" x="5821363" y="2225675"/>
          <p14:tracePt t="13936" x="5862638" y="2225675"/>
          <p14:tracePt t="13940" x="5891213" y="2225675"/>
          <p14:tracePt t="13948" x="5930900" y="2225675"/>
          <p14:tracePt t="13955" x="5965825" y="2219325"/>
          <p14:tracePt t="13963" x="6000750" y="2219325"/>
          <p14:tracePt t="13970" x="6040438" y="2212975"/>
          <p14:tracePt t="13977" x="6081713" y="2212975"/>
          <p14:tracePt t="13986" x="6122988" y="2212975"/>
          <p14:tracePt t="13992" x="6157913" y="2212975"/>
          <p14:tracePt t="14001" x="6205538" y="2205038"/>
          <p14:tracePt t="14006" x="6240463" y="2205038"/>
          <p14:tracePt t="14014" x="6267450" y="2205038"/>
          <p14:tracePt t="14021" x="6288088" y="2205038"/>
          <p14:tracePt t="14028" x="6315075" y="2205038"/>
          <p14:tracePt t="14036" x="6342063" y="2205038"/>
          <p14:tracePt t="14043" x="6356350" y="2205038"/>
          <p14:tracePt t="14052" x="6376988" y="2205038"/>
          <p14:tracePt t="14058" x="6391275" y="2205038"/>
          <p14:tracePt t="14065" x="6410325" y="2205038"/>
          <p14:tracePt t="14072" x="6438900" y="2205038"/>
          <p14:tracePt t="14080" x="6451600" y="2205038"/>
          <p14:tracePt t="14087" x="6465888" y="2212975"/>
          <p14:tracePt t="14094" x="6492875" y="2212975"/>
          <p14:tracePt t="14102" x="6507163" y="2219325"/>
          <p14:tracePt t="14109" x="6521450" y="2219325"/>
          <p14:tracePt t="14118" x="6534150" y="2225675"/>
          <p14:tracePt t="14123" x="6554788" y="2225675"/>
          <p14:tracePt t="14132" x="6569075" y="2232025"/>
          <p14:tracePt t="14138" x="6581775" y="2232025"/>
          <p14:tracePt t="14145" x="6596063" y="2232025"/>
          <p14:tracePt t="14154" x="6602413" y="2239963"/>
          <p14:tracePt t="14160" x="6623050" y="2239963"/>
          <p14:tracePt t="14169" x="6637338" y="2246313"/>
          <p14:tracePt t="14175" x="6643688" y="2252663"/>
          <p14:tracePt t="14183" x="6657975" y="2252663"/>
          <p14:tracePt t="14189" x="6664325" y="2252663"/>
          <p14:tracePt t="14198" x="6664325" y="2260600"/>
          <p14:tracePt t="14204" x="6670675" y="2260600"/>
          <p14:tracePt t="14211" x="6684963" y="2260600"/>
          <p14:tracePt t="14219" x="6691313" y="2260600"/>
          <p14:tracePt t="14226" x="6705600" y="2260600"/>
          <p14:tracePt t="14235" x="6711950" y="2266950"/>
          <p14:tracePt t="14240" x="6719888" y="2266950"/>
          <p14:tracePt t="14248" x="6726238" y="2266950"/>
          <p14:tracePt t="14255" x="6732588" y="2266950"/>
          <p14:tracePt t="14262" x="6740525" y="2266950"/>
          <p14:tracePt t="14269" x="6753225" y="2266950"/>
          <p14:tracePt t="14277" x="6761163" y="2266950"/>
          <p14:tracePt t="14286" x="6767513" y="2266950"/>
          <p14:tracePt t="14301" x="6773863" y="2266950"/>
          <p14:tracePt t="14306" x="6780213" y="2266950"/>
          <p14:tracePt t="14314" x="6788150" y="2266950"/>
          <p14:tracePt t="14321" x="6794500" y="2266950"/>
          <p14:tracePt t="14335" x="6800850" y="2266950"/>
          <p14:tracePt t="14380" x="6808788" y="2266950"/>
          <p14:tracePt t="14386" x="6815138" y="2266950"/>
          <p14:tracePt t="14393" x="6821488" y="2266950"/>
          <p14:tracePt t="14402" x="6829425" y="2266950"/>
          <p14:tracePt t="14408" x="6835775" y="2266950"/>
          <p14:tracePt t="14418" x="6850063" y="2266950"/>
          <p14:tracePt t="14423" x="6856413" y="2266950"/>
          <p14:tracePt t="14438" x="6862763" y="2266950"/>
          <p14:tracePt t="14445" x="6877050" y="2266950"/>
          <p14:tracePt t="14452" x="6883400" y="2266950"/>
          <p14:tracePt t="14460" x="6889750" y="2266950"/>
          <p14:tracePt t="14469" x="6897688" y="2266950"/>
          <p14:tracePt t="14483" x="6904038" y="2266950"/>
          <p14:tracePt t="14489" x="6910388" y="2266950"/>
          <p14:tracePt t="15731" x="6856413" y="2266950"/>
          <p14:tracePt t="15739" x="6788150" y="2266950"/>
          <p14:tracePt t="15746" x="6719888" y="2266950"/>
          <p14:tracePt t="15753" x="6657975" y="2273300"/>
          <p14:tracePt t="15761" x="6616700" y="2273300"/>
          <p14:tracePt t="15768" x="6534150" y="2281238"/>
          <p14:tracePt t="15775" x="6424613" y="2281238"/>
          <p14:tracePt t="15784" x="6315075" y="2293938"/>
          <p14:tracePt t="15790" x="6232525" y="2293938"/>
          <p14:tracePt t="15798" x="6170613" y="2301875"/>
          <p14:tracePt t="15805" x="6116638" y="2301875"/>
          <p14:tracePt t="15813" x="6034088" y="2314575"/>
          <p14:tracePt t="15819" x="5965825" y="2314575"/>
          <p14:tracePt t="15826" x="5870575" y="2314575"/>
          <p14:tracePt t="15834" x="5773738" y="2314575"/>
          <p14:tracePt t="15841" x="5684838" y="2335213"/>
          <p14:tracePt t="15850" x="5643563" y="2335213"/>
          <p14:tracePt t="15856" x="5589588" y="2349500"/>
          <p14:tracePt t="15868" x="5534025" y="2349500"/>
          <p14:tracePt t="15870" x="5459413" y="2355850"/>
          <p14:tracePt t="15878" x="5349875" y="2370138"/>
          <p14:tracePt t="15886" x="5240338" y="2376488"/>
          <p14:tracePt t="15892" x="5143500" y="2390775"/>
          <p14:tracePt t="15901" x="5060950" y="2397125"/>
          <p14:tracePt t="15907" x="4986338" y="2411413"/>
          <p14:tracePt t="15916" x="4918075" y="2417763"/>
          <p14:tracePt t="15922" x="4821238" y="2438400"/>
          <p14:tracePt t="15930" x="4711700" y="2452688"/>
          <p14:tracePt t="15936" x="4622800" y="2465388"/>
          <p14:tracePt t="15943" x="4541838" y="2471738"/>
          <p14:tracePt t="15951" x="4500563" y="2479675"/>
          <p14:tracePt t="15958" x="4438650" y="2492375"/>
          <p14:tracePt t="15967" x="4356100" y="2500313"/>
          <p14:tracePt t="15973" x="4294188" y="2513013"/>
          <p14:tracePt t="15980" x="4225925" y="2520950"/>
          <p14:tracePt t="15987" x="4143375" y="2533650"/>
          <p14:tracePt t="15995" x="4095750" y="2547938"/>
          <p14:tracePt t="16002" x="4054475" y="2562225"/>
          <p14:tracePt t="16010" x="4021138" y="2568575"/>
          <p14:tracePt t="16017" x="4000500" y="2574925"/>
          <p14:tracePt t="16024" x="3965575" y="2574925"/>
          <p14:tracePt t="16034" x="3944938" y="2581275"/>
          <p14:tracePt t="16038" x="3924300" y="2589213"/>
          <p14:tracePt t="16047" x="3890963" y="2595563"/>
          <p14:tracePt t="16054" x="3870325" y="2601913"/>
          <p14:tracePt t="16060" x="3841750" y="2616200"/>
          <p14:tracePt t="16067" x="3814763" y="2622550"/>
          <p14:tracePt t="16075" x="3767138" y="2651125"/>
          <p14:tracePt t="16084" x="3705225" y="2671763"/>
          <p14:tracePt t="16090" x="3651250" y="2678113"/>
          <p14:tracePt t="16098" x="3602038" y="2698750"/>
          <p14:tracePt t="16104" x="3568700" y="2705100"/>
          <p14:tracePt t="16113" x="3541713" y="2711450"/>
          <p14:tracePt t="16119" x="3506788" y="2732088"/>
          <p14:tracePt t="16126" x="3459163" y="2740025"/>
          <p14:tracePt t="16134" x="3432175" y="2746375"/>
          <p14:tracePt t="16141" x="3370263" y="2760663"/>
          <p14:tracePt t="16150" x="3314700" y="2767013"/>
          <p14:tracePt t="16156" x="3240088" y="2773363"/>
          <p14:tracePt t="16166" x="3184525" y="2787650"/>
          <p14:tracePt t="16170" x="3143250" y="2787650"/>
          <p14:tracePt t="16177" x="3089275" y="2787650"/>
          <p14:tracePt t="16184" x="3054350" y="2794000"/>
          <p14:tracePt t="16192" x="3013075" y="2801938"/>
          <p14:tracePt t="16200" x="2979738" y="2801938"/>
          <p14:tracePt t="16207" x="2944813" y="2820988"/>
          <p14:tracePt t="16215" x="2890838" y="2828925"/>
          <p14:tracePt t="16221" x="2828925" y="2841625"/>
          <p14:tracePt t="16230" x="2787650" y="2849563"/>
          <p14:tracePt t="16236" x="2719388" y="2855913"/>
          <p14:tracePt t="16243" x="2657475" y="2870200"/>
          <p14:tracePt t="16250" x="2603500" y="2876550"/>
          <p14:tracePt t="16258" x="2554288" y="2882900"/>
          <p14:tracePt t="16267" x="2473325" y="2882900"/>
          <p14:tracePt t="16273" x="2390775" y="2882900"/>
          <p14:tracePt t="16280" x="2308225" y="2882900"/>
          <p14:tracePt t="16287" x="2254250" y="2882900"/>
          <p14:tracePt t="16295" x="2184400" y="2882900"/>
          <p14:tracePt t="16302" x="2116138" y="2882900"/>
          <p14:tracePt t="16309" x="2068513" y="2897188"/>
          <p14:tracePt t="16317" x="2027238" y="2897188"/>
          <p14:tracePt t="16324" x="2012950" y="2897188"/>
          <p14:tracePt t="16333" x="2000250" y="2897188"/>
          <p14:tracePt t="16338" x="1993900" y="2897188"/>
          <p14:tracePt t="16353" x="1985963" y="2897188"/>
          <p14:tracePt t="16828" x="1973263" y="2897188"/>
          <p14:tracePt t="16835" x="1958975" y="2897188"/>
          <p14:tracePt t="16843" x="1944688" y="2897188"/>
          <p14:tracePt t="16850" x="1931988" y="2897188"/>
          <p14:tracePt t="16857" x="1911350" y="2897188"/>
          <p14:tracePt t="16867" x="1903413" y="2897188"/>
          <p14:tracePt t="16872" x="1897063" y="2897188"/>
          <p14:tracePt t="16879" x="1890713" y="2897188"/>
          <p14:tracePt t="16894" x="1884363" y="2897188"/>
          <p14:tracePt t="16901" x="1876425" y="2897188"/>
          <p14:tracePt t="16909" x="1855788" y="2897188"/>
          <p14:tracePt t="16916" x="1849438" y="2890838"/>
          <p14:tracePt t="16923" x="1843088" y="2890838"/>
          <p14:tracePt t="16932" x="1835150" y="2890838"/>
          <p14:tracePt t="16946" x="1828800" y="2882900"/>
          <p14:tracePt t="16952" x="1822450" y="2882900"/>
          <p14:tracePt t="16960" x="1814513" y="2882900"/>
          <p14:tracePt t="16967" x="1808163" y="2882900"/>
          <p14:tracePt t="16974" x="1793875" y="2882900"/>
          <p14:tracePt t="17025" x="1787525" y="2882900"/>
          <p14:tracePt t="17040" x="1781175" y="2882900"/>
          <p14:tracePt t="17062" x="1781175" y="2876550"/>
          <p14:tracePt t="17763" x="1787525" y="2876550"/>
          <p14:tracePt t="17771" x="1787525" y="2870200"/>
          <p14:tracePt t="17778" x="1808163" y="2870200"/>
          <p14:tracePt t="17785" x="1822450" y="2862263"/>
          <p14:tracePt t="17793" x="1849438" y="2849563"/>
          <p14:tracePt t="17800" x="1890713" y="2841625"/>
          <p14:tracePt t="17807" x="1931988" y="2841625"/>
          <p14:tracePt t="17816" x="1985963" y="2841625"/>
          <p14:tracePt t="17822" x="2020888" y="2841625"/>
          <p14:tracePt t="17831" x="2047875" y="2841625"/>
          <p14:tracePt t="17837" x="2082800" y="2835275"/>
          <p14:tracePt t="17845" x="2109788" y="2835275"/>
          <p14:tracePt t="17852" x="2130425" y="2835275"/>
          <p14:tracePt t="17859" x="2157413" y="2835275"/>
          <p14:tracePt t="17867" x="2184400" y="2835275"/>
          <p14:tracePt t="17873" x="2205038" y="2835275"/>
          <p14:tracePt t="17881" x="2239963" y="2835275"/>
          <p14:tracePt t="17888" x="2281238" y="2835275"/>
          <p14:tracePt t="17895" x="2322513" y="2820988"/>
          <p14:tracePt t="17902" x="2363788" y="2820988"/>
          <p14:tracePt t="17910" x="2411413" y="2820988"/>
          <p14:tracePt t="17917" x="2452688" y="2820988"/>
          <p14:tracePt t="17924" x="2473325" y="2820988"/>
          <p14:tracePt t="17932" x="2493963" y="2820988"/>
          <p14:tracePt t="17939" x="2527300" y="2820988"/>
          <p14:tracePt t="17948" x="2547938" y="2820988"/>
          <p14:tracePt t="17953" x="2562225" y="2820988"/>
          <p14:tracePt t="17962" x="2574925" y="2820988"/>
          <p14:tracePt t="17968" x="2603500" y="2820988"/>
          <p14:tracePt t="17975" x="2622550" y="2820988"/>
          <p14:tracePt t="17983" x="2651125" y="2820988"/>
          <p14:tracePt t="17990" x="2671763" y="2820988"/>
          <p14:tracePt t="17998" x="2684463" y="2820988"/>
          <p14:tracePt t="18005" x="2698750" y="2820988"/>
          <p14:tracePt t="18014" x="2713038" y="2820988"/>
          <p14:tracePt t="18019" x="2725738" y="2820988"/>
          <p14:tracePt t="18028" x="2746375" y="2820988"/>
          <p14:tracePt t="18034" x="2752725" y="2820988"/>
          <p14:tracePt t="18049" x="2767013" y="2820988"/>
          <p14:tracePt t="18056" x="2773363" y="2820988"/>
          <p14:tracePt t="18066" x="2781300" y="2820988"/>
          <p14:tracePt t="18070" x="2787650" y="2820988"/>
          <p14:tracePt t="18078" x="2808288" y="2820988"/>
          <p14:tracePt t="18085" x="2814638" y="2820988"/>
          <p14:tracePt t="18100" x="2822575" y="2820988"/>
          <p14:tracePt t="18107" x="2828925" y="2820988"/>
          <p14:tracePt t="18131" x="2835275" y="2820988"/>
          <p14:tracePt t="18231" x="2843213" y="2820988"/>
          <p14:tracePt t="19160" x="2897188" y="2814638"/>
          <p14:tracePt t="19167" x="2965450" y="2808288"/>
          <p14:tracePt t="19175" x="3048000" y="2808288"/>
          <p14:tracePt t="19182" x="3095625" y="2808288"/>
          <p14:tracePt t="19189" x="3151188" y="2808288"/>
          <p14:tracePt t="19199" x="3178175" y="2808288"/>
          <p14:tracePt t="19204" x="3232150" y="2808288"/>
          <p14:tracePt t="19211" x="3287713" y="2808288"/>
          <p14:tracePt t="19218" x="3355975" y="2808288"/>
          <p14:tracePt t="19226" x="3424238" y="2808288"/>
          <p14:tracePt t="19234" x="3479800" y="2808288"/>
          <p14:tracePt t="19240" x="3521075" y="2808288"/>
          <p14:tracePt t="19248" x="3554413" y="2808288"/>
          <p14:tracePt t="19255" x="3595688" y="2801938"/>
          <p14:tracePt t="19264" x="3616325" y="2801938"/>
          <p14:tracePt t="19269" x="3636963" y="2801938"/>
          <p14:tracePt t="19277" x="3671888" y="2801938"/>
          <p14:tracePt t="19284" x="3705225" y="2787650"/>
          <p14:tracePt t="19291" x="3725863" y="2787650"/>
          <p14:tracePt t="19299" x="3752850" y="2787650"/>
          <p14:tracePt t="19306" x="3773488" y="2787650"/>
          <p14:tracePt t="19315" x="3802063" y="2787650"/>
          <p14:tracePt t="19320" x="3829050" y="2787650"/>
          <p14:tracePt t="19329" x="3849688" y="2787650"/>
          <p14:tracePt t="19335" x="3876675" y="2787650"/>
          <p14:tracePt t="19344" x="3903663" y="2787650"/>
          <p14:tracePt t="19350" x="3917950" y="2787650"/>
          <p14:tracePt t="19357" x="3938588" y="2787650"/>
          <p14:tracePt t="19366" x="3959225" y="2787650"/>
          <p14:tracePt t="19372" x="3971925" y="2787650"/>
          <p14:tracePt t="19381" x="3986213" y="2787650"/>
          <p14:tracePt t="19386" x="4000500" y="2787650"/>
          <p14:tracePt t="19394" x="4033838" y="2787650"/>
          <p14:tracePt t="19401" x="4054475" y="2787650"/>
          <p14:tracePt t="19408" x="4075113" y="2787650"/>
          <p14:tracePt t="19415" x="4116388" y="2787650"/>
          <p14:tracePt t="19423" x="4143375" y="2787650"/>
          <p14:tracePt t="19431" x="4198938" y="2787650"/>
          <p14:tracePt t="19438" x="4252913" y="2787650"/>
          <p14:tracePt t="19446" x="4308475" y="2787650"/>
          <p14:tracePt t="19452" x="4356100" y="2787650"/>
          <p14:tracePt t="19460" x="4397375" y="2787650"/>
          <p14:tracePt t="19467" x="4424363" y="2787650"/>
          <p14:tracePt t="19474" x="4465638" y="2787650"/>
          <p14:tracePt t="19481" x="4513263" y="2794000"/>
          <p14:tracePt t="19489" x="4581525" y="2801938"/>
          <p14:tracePt t="19497" x="4622800" y="2801938"/>
          <p14:tracePt t="19503" x="4699000" y="2814638"/>
          <p14:tracePt t="19510" x="4725988" y="2814638"/>
          <p14:tracePt t="19518" x="4781550" y="2820988"/>
          <p14:tracePt t="19525" x="4808538" y="2828925"/>
          <p14:tracePt t="19533" x="4841875" y="2835275"/>
          <p14:tracePt t="19540" x="4862513" y="2841625"/>
          <p14:tracePt t="19547" x="4891088" y="2841625"/>
          <p14:tracePt t="19554" x="4911725" y="2855913"/>
          <p14:tracePt t="19564" x="4924425" y="2855913"/>
          <p14:tracePt t="19569" x="4938713" y="2855913"/>
          <p14:tracePt t="19577" x="4951413" y="2862263"/>
          <p14:tracePt t="19583" x="4959350" y="2862263"/>
          <p14:tracePt t="19591" x="4965700" y="2862263"/>
          <p14:tracePt t="19599" x="4979988" y="2862263"/>
          <p14:tracePt t="19606" x="4992688" y="2870200"/>
          <p14:tracePt t="19615" x="5006975" y="2870200"/>
          <p14:tracePt t="19620" x="5041900" y="2876550"/>
          <p14:tracePt t="19630" x="5060950" y="2876550"/>
          <p14:tracePt t="19634" x="5081588" y="2882900"/>
          <p14:tracePt t="19643" x="5130800" y="2897188"/>
          <p14:tracePt t="19649" x="5157788" y="2897188"/>
          <p14:tracePt t="19657" x="5178425" y="2897188"/>
          <p14:tracePt t="19664" x="5226050" y="2911475"/>
          <p14:tracePt t="19671" x="5246688" y="2911475"/>
          <p14:tracePt t="19681" x="5267325" y="2911475"/>
          <p14:tracePt t="19686" x="5294313" y="2911475"/>
          <p14:tracePt t="19693" x="5329238" y="2911475"/>
          <p14:tracePt t="19700" x="5370513" y="2911475"/>
          <p14:tracePt t="19708" x="5397500" y="2911475"/>
          <p14:tracePt t="19715" x="5430838" y="2917825"/>
          <p14:tracePt t="19723" x="5472113" y="2917825"/>
          <p14:tracePt t="19731" x="5507038" y="2924175"/>
          <p14:tracePt t="19737" x="5548313" y="2924175"/>
          <p14:tracePt t="19746" x="5581650" y="2930525"/>
          <p14:tracePt t="19751" x="5610225" y="2930525"/>
          <p14:tracePt t="19760" x="5630863" y="2938463"/>
          <p14:tracePt t="19766" x="5643563" y="2938463"/>
          <p14:tracePt t="19774" x="5657850" y="2938463"/>
          <p14:tracePt t="19781" x="5684838" y="2938463"/>
          <p14:tracePt t="19788" x="5699125" y="2944813"/>
          <p14:tracePt t="19797" x="5705475" y="2944813"/>
          <p14:tracePt t="19803" x="5719763" y="2944813"/>
          <p14:tracePt t="19812" x="5732463" y="2944813"/>
          <p14:tracePt t="19817" x="5761038" y="2944813"/>
          <p14:tracePt t="19832" x="5767388" y="2944813"/>
          <p14:tracePt t="19840" x="5773738" y="2944813"/>
          <p14:tracePt t="19848" x="5781675" y="2944813"/>
          <p14:tracePt t="19854" x="5788025" y="2944813"/>
          <p14:tracePt t="19863" x="5794375" y="2944813"/>
          <p14:tracePt t="19877" x="5808663" y="2944813"/>
          <p14:tracePt t="19883" x="5815013" y="2944813"/>
          <p14:tracePt t="19891" x="5821363" y="2944813"/>
          <p14:tracePt t="19898" x="5835650" y="2944813"/>
          <p14:tracePt t="19905" x="5849938" y="2944813"/>
          <p14:tracePt t="19914" x="5856288" y="2944813"/>
          <p14:tracePt t="19920" x="5870575" y="2944813"/>
          <p14:tracePt t="19929" x="5883275" y="2944813"/>
          <p14:tracePt t="19934" x="5897563" y="2944813"/>
          <p14:tracePt t="19943" x="5903913" y="2944813"/>
          <p14:tracePt t="19949" x="5918200" y="2944813"/>
          <p14:tracePt t="19956" x="5924550" y="2944813"/>
          <p14:tracePt t="19964" x="5945188" y="2944813"/>
          <p14:tracePt t="19971" x="5951538" y="2944813"/>
          <p14:tracePt t="19986" x="5959475" y="2938463"/>
          <p14:tracePt t="19993" x="5965825" y="2938463"/>
          <p14:tracePt t="20000" x="5972175" y="2938463"/>
          <p14:tracePt t="20007" x="5980113" y="2938463"/>
          <p14:tracePt t="20015" x="5986463" y="2938463"/>
          <p14:tracePt t="20022" x="6000750" y="2938463"/>
          <p14:tracePt t="20037" x="6007100" y="2938463"/>
          <p14:tracePt t="20046" x="6013450" y="2938463"/>
          <p14:tracePt t="20062" x="6021388" y="2938463"/>
          <p14:tracePt t="20066" x="6027738" y="2938463"/>
          <p14:tracePt t="20073" x="6034088" y="2938463"/>
          <p14:tracePt t="20083" x="6034088" y="2930525"/>
          <p14:tracePt t="20088" x="6040438" y="2924175"/>
          <p14:tracePt t="20102" x="6048375" y="2924175"/>
          <p14:tracePt t="20110" x="6061075" y="2917825"/>
          <p14:tracePt t="20117" x="6069013" y="2917825"/>
          <p14:tracePt t="20124" x="6075363" y="2903538"/>
          <p14:tracePt t="20139" x="6081713" y="2903538"/>
          <p14:tracePt t="20175" x="6081713" y="2897188"/>
          <p14:tracePt t="20190" x="6089650" y="2897188"/>
          <p14:tracePt t="20205" x="6096000" y="2897188"/>
          <p14:tracePt t="20229" x="6096000" y="2890838"/>
          <p14:tracePt t="20234" x="6102350" y="2890838"/>
          <p14:tracePt t="20242" x="6110288" y="2890838"/>
          <p14:tracePt t="20256" x="6122988" y="2890838"/>
          <p14:tracePt t="21184" x="6164263" y="2876550"/>
          <p14:tracePt t="21192" x="6232525" y="2870200"/>
          <p14:tracePt t="21199" x="6294438" y="2855913"/>
          <p14:tracePt t="21206" x="6362700" y="2849563"/>
          <p14:tracePt t="21216" x="6430963" y="2849563"/>
          <p14:tracePt t="21221" x="6472238" y="2849563"/>
          <p14:tracePt t="21230" x="6521450" y="2841625"/>
          <p14:tracePt t="21236" x="6561138" y="2828925"/>
          <p14:tracePt t="21244" x="6610350" y="2820988"/>
          <p14:tracePt t="21250" x="6664325" y="2814638"/>
          <p14:tracePt t="21259" x="6732588" y="2814638"/>
          <p14:tracePt t="21265" x="6800850" y="2814638"/>
          <p14:tracePt t="21272" x="6850063" y="2814638"/>
          <p14:tracePt t="21280" x="6904038" y="2814638"/>
          <p14:tracePt t="21287" x="6931025" y="2814638"/>
          <p14:tracePt t="21296" x="6972300" y="2814638"/>
          <p14:tracePt t="21302" x="7007225" y="2814638"/>
          <p14:tracePt t="21309" x="7027863" y="2820988"/>
          <p14:tracePt t="21316" x="7061200" y="2828925"/>
          <p14:tracePt t="21323" x="7081838" y="2835275"/>
          <p14:tracePt t="21331" x="7096125" y="2835275"/>
          <p14:tracePt t="21338" x="7110413" y="2841625"/>
          <p14:tracePt t="21346" x="7131050" y="2841625"/>
          <p14:tracePt t="21353" x="7143750" y="2849563"/>
          <p14:tracePt t="21362" x="7158038" y="2849563"/>
          <p14:tracePt t="21367" x="7170738" y="2849563"/>
          <p14:tracePt t="21375" x="7191375" y="2855913"/>
          <p14:tracePt t="21382" x="7199313" y="2855913"/>
          <p14:tracePt t="21389" x="7205663" y="2855913"/>
          <p14:tracePt t="21396" x="7212013" y="2855913"/>
          <p14:tracePt t="21403" x="7219950" y="2855913"/>
          <p14:tracePt t="21412" x="7226300" y="2855913"/>
          <p14:tracePt t="21419" x="7232650" y="2855913"/>
          <p14:tracePt t="21433" x="7232650" y="2862263"/>
          <p14:tracePt t="22222" x="7178675" y="2870200"/>
          <p14:tracePt t="22230" x="7081838" y="2897188"/>
          <p14:tracePt t="22237" x="6965950" y="2917825"/>
          <p14:tracePt t="22246" x="6883400" y="2924175"/>
          <p14:tracePt t="22252" x="6800850" y="2944813"/>
          <p14:tracePt t="22261" x="6670675" y="2979738"/>
          <p14:tracePt t="22266" x="6521450" y="3006725"/>
          <p14:tracePt t="22275" x="6403975" y="3027363"/>
          <p14:tracePt t="22281" x="6294438" y="3048000"/>
          <p14:tracePt t="22288" x="6157913" y="3089275"/>
          <p14:tracePt t="22295" x="5965825" y="3109913"/>
          <p14:tracePt t="22303" x="5781675" y="3136900"/>
          <p14:tracePt t="22312" x="5670550" y="3157538"/>
          <p14:tracePt t="22317" x="5465763" y="3211513"/>
          <p14:tracePt t="22325" x="5226050" y="3260725"/>
          <p14:tracePt t="22332" x="5068888" y="3281363"/>
          <p14:tracePt t="22339" x="4951413" y="3308350"/>
          <p14:tracePt t="22347" x="4794250" y="3355975"/>
          <p14:tracePt t="22354" x="4602163" y="3397250"/>
          <p14:tracePt t="22362" x="4479925" y="3417888"/>
          <p14:tracePt t="22369" x="4383088" y="3438525"/>
          <p14:tracePt t="22378" x="4294188" y="3451225"/>
          <p14:tracePt t="22384" x="4198938" y="3486150"/>
          <p14:tracePt t="22391" x="4089400" y="3492500"/>
          <p14:tracePt t="22398" x="3986213" y="3506788"/>
          <p14:tracePt t="22405" x="3917950" y="3513138"/>
          <p14:tracePt t="22412" x="3862388" y="3527425"/>
          <p14:tracePt t="22420" x="3829050" y="3533775"/>
          <p14:tracePt t="22428" x="3787775" y="3533775"/>
          <p14:tracePt t="22434" x="3767138" y="3533775"/>
          <p14:tracePt t="22444" x="3740150" y="3540125"/>
          <p14:tracePt t="22449" x="3713163" y="3540125"/>
          <p14:tracePt t="22458" x="3678238" y="3540125"/>
          <p14:tracePt t="22464" x="3636963" y="3540125"/>
          <p14:tracePt t="22471" x="3609975" y="3548063"/>
          <p14:tracePt t="22478" x="3575050" y="3548063"/>
          <p14:tracePt t="22486" x="3533775" y="3548063"/>
          <p14:tracePt t="22495" x="3513138" y="3548063"/>
          <p14:tracePt t="22500" x="3473450" y="3554413"/>
          <p14:tracePt t="22508" x="3444875" y="3554413"/>
          <p14:tracePt t="22515" x="3417888" y="3554413"/>
          <p14:tracePt t="22522" x="3390900" y="3554413"/>
          <p14:tracePt t="22530" x="3362325" y="3575050"/>
          <p14:tracePt t="22537" x="3343275" y="3575050"/>
          <p14:tracePt t="22545" x="3314700" y="3581400"/>
          <p14:tracePt t="22552" x="3267075" y="3581400"/>
          <p14:tracePt t="22561" x="3213100" y="3581400"/>
          <p14:tracePt t="22566" x="3157538" y="3589338"/>
          <p14:tracePt t="22574" x="3089275" y="3602038"/>
          <p14:tracePt t="22581" x="3027363" y="3602038"/>
          <p14:tracePt t="22588" x="3000375" y="3602038"/>
          <p14:tracePt t="22596" x="2979738" y="3602038"/>
          <p14:tracePt t="22603" x="2944813" y="3602038"/>
          <p14:tracePt t="22611" x="2924175" y="3602038"/>
          <p14:tracePt t="22617" x="2903538" y="3609975"/>
          <p14:tracePt t="22625" x="2870200" y="3609975"/>
          <p14:tracePt t="22632" x="2843213" y="3609975"/>
          <p14:tracePt t="22639" x="2801938" y="3609975"/>
          <p14:tracePt t="22647" x="2760663" y="3609975"/>
          <p14:tracePt t="22654" x="2698750" y="3609975"/>
          <p14:tracePt t="22661" x="2657475" y="3609975"/>
          <p14:tracePt t="22669" x="2603500" y="3609975"/>
          <p14:tracePt t="22678" x="2574925" y="3609975"/>
          <p14:tracePt t="22683" x="2541588" y="3609975"/>
          <p14:tracePt t="22692" x="2520950" y="3609975"/>
          <p14:tracePt t="22698" x="2500313" y="3609975"/>
          <p14:tracePt t="22705" x="2486025" y="3609975"/>
          <p14:tracePt t="22712" x="2452688" y="3609975"/>
          <p14:tracePt t="22720" x="2438400" y="3609975"/>
          <p14:tracePt t="22728" x="2417763" y="3609975"/>
          <p14:tracePt t="22734" x="2390775" y="3609975"/>
          <p14:tracePt t="22742" x="2370138" y="3609975"/>
          <p14:tracePt t="22749" x="2343150" y="3609975"/>
          <p14:tracePt t="22756" x="2314575" y="3609975"/>
          <p14:tracePt t="22763" x="2293938" y="3609975"/>
          <p14:tracePt t="22771" x="2266950" y="3609975"/>
          <p14:tracePt t="22778" x="2246313" y="3602038"/>
          <p14:tracePt t="22786" x="2233613" y="3602038"/>
          <p14:tracePt t="22795" x="2219325" y="3602038"/>
          <p14:tracePt t="22800" x="2198688" y="3602038"/>
          <p14:tracePt t="22807" x="2184400" y="3602038"/>
          <p14:tracePt t="22814" x="2163763" y="3602038"/>
          <p14:tracePt t="22822" x="2151063" y="3602038"/>
          <p14:tracePt t="22829" x="2136775" y="3602038"/>
          <p14:tracePt t="22837" x="2130425" y="3602038"/>
          <p14:tracePt t="22845" x="2124075" y="3602038"/>
          <p14:tracePt t="22860" x="2109788" y="3602038"/>
          <p14:tracePt t="22866" x="2103438" y="3602038"/>
          <p14:tracePt t="22874" x="2095500" y="3602038"/>
          <p14:tracePt t="22881" x="2089150" y="3602038"/>
          <p14:tracePt t="22888" x="2082800" y="3602038"/>
          <p14:tracePt t="22895" x="2074863" y="3602038"/>
          <p14:tracePt t="22911" x="2068513" y="3595688"/>
          <p14:tracePt t="22932" x="2068513" y="3589338"/>
          <p14:tracePt t="22977" x="2068513" y="3575050"/>
          <p14:tracePt t="22997" x="2068513" y="3568700"/>
          <p14:tracePt t="23005" x="2062163" y="3568700"/>
          <p14:tracePt t="23012" x="2062163" y="3560763"/>
          <p14:tracePt t="23027" x="2054225" y="3560763"/>
          <p14:tracePt t="23042" x="2054225" y="3554413"/>
          <p14:tracePt t="23071" x="2054225" y="3548063"/>
          <p14:tracePt t="23085" x="2054225" y="3540125"/>
          <p14:tracePt t="23094" x="2054225" y="3533775"/>
          <p14:tracePt t="23100" x="2054225" y="3527425"/>
          <p14:tracePt t="23107" x="2054225" y="3521075"/>
          <p14:tracePt t="23122" x="2054225" y="3513138"/>
          <p14:tracePt t="23129" x="2054225" y="3506788"/>
          <p14:tracePt t="23136" x="2054225" y="3500438"/>
          <p14:tracePt t="23145" x="2054225" y="3492500"/>
          <p14:tracePt t="23166" x="2054225" y="3486150"/>
          <p14:tracePt t="23180" x="2054225" y="3479800"/>
          <p14:tracePt t="23188" x="2054225" y="3471863"/>
          <p14:tracePt t="23202" x="2041525" y="3471863"/>
          <p14:tracePt t="23341" x="2041525" y="3465513"/>
          <p14:tracePt t="24277" x="2062163" y="3459163"/>
          <p14:tracePt t="24283" x="2109788" y="3444875"/>
          <p14:tracePt t="24293" x="2136775" y="3438525"/>
          <p14:tracePt t="24298" x="2184400" y="3430588"/>
          <p14:tracePt t="24307" x="2225675" y="3424238"/>
          <p14:tracePt t="24314" x="2273300" y="3409950"/>
          <p14:tracePt t="24320" x="2314575" y="3403600"/>
          <p14:tracePt t="24328" x="2363788" y="3403600"/>
          <p14:tracePt t="24334" x="2390775" y="3403600"/>
          <p14:tracePt t="24344" x="2424113" y="3403600"/>
          <p14:tracePt t="24350" x="2444750" y="3403600"/>
          <p14:tracePt t="24357" x="2465388" y="3403600"/>
          <p14:tracePt t="24364" x="2479675" y="3403600"/>
          <p14:tracePt t="24371" x="2500313" y="3409950"/>
          <p14:tracePt t="24379" x="2513013" y="3417888"/>
          <p14:tracePt t="24386" x="2527300" y="3424238"/>
          <p14:tracePt t="24394" x="2541588" y="3430588"/>
          <p14:tracePt t="24401" x="2568575" y="3438525"/>
          <p14:tracePt t="24410" x="2574925" y="3444875"/>
          <p14:tracePt t="24415" x="2589213" y="3459163"/>
          <p14:tracePt t="24423" x="2589213" y="3465513"/>
          <p14:tracePt t="24430" x="2595563" y="3471863"/>
          <p14:tracePt t="24437" x="2609850" y="3479800"/>
          <p14:tracePt t="24444" x="2616200" y="3486150"/>
          <p14:tracePt t="24452" x="2630488" y="3492500"/>
          <p14:tracePt t="24460" x="2643188" y="3500438"/>
          <p14:tracePt t="24466" x="2657475" y="3506788"/>
          <p14:tracePt t="24475" x="2671763" y="3513138"/>
          <p14:tracePt t="24481" x="2678113" y="3521075"/>
          <p14:tracePt t="24489" x="2698750" y="3533775"/>
          <p14:tracePt t="24496" x="2705100" y="3533775"/>
          <p14:tracePt t="24503" x="2719388" y="3540125"/>
          <p14:tracePt t="24510" x="2719388" y="3548063"/>
          <p14:tracePt t="24517" x="2725738" y="3554413"/>
          <p14:tracePt t="24527" x="2740025" y="3560763"/>
          <p14:tracePt t="24532" x="2746375" y="3568700"/>
          <p14:tracePt t="24540" x="2767013" y="3568700"/>
          <p14:tracePt t="24547" x="2773363" y="3568700"/>
          <p14:tracePt t="24554" x="2787650" y="3568700"/>
          <p14:tracePt t="24569" x="2794000" y="3575050"/>
          <p14:tracePt t="24577" x="2801938" y="3575050"/>
          <p14:tracePt t="24583" x="2808288" y="3575050"/>
          <p14:tracePt t="24593" x="2814638" y="3575050"/>
          <p14:tracePt t="24598" x="2828925" y="3575050"/>
          <p14:tracePt t="24613" x="2835275" y="3575050"/>
          <p14:tracePt t="24620" x="2843213" y="3575050"/>
          <p14:tracePt t="24693" x="2849563" y="3575050"/>
          <p14:tracePt t="25329" x="2917825" y="3560763"/>
          <p14:tracePt t="25336" x="2986088" y="3554413"/>
          <p14:tracePt t="25343" x="3041650" y="3540125"/>
          <p14:tracePt t="25351" x="3116263" y="3533775"/>
          <p14:tracePt t="25360" x="3225800" y="3513138"/>
          <p14:tracePt t="25365" x="3349625" y="3486150"/>
          <p14:tracePt t="25373" x="3459163" y="3479800"/>
          <p14:tracePt t="25380" x="3554413" y="3465513"/>
          <p14:tracePt t="25388" x="3643313" y="3444875"/>
          <p14:tracePt t="25395" x="3740150" y="3444875"/>
          <p14:tracePt t="25402" x="3849688" y="3430588"/>
          <p14:tracePt t="25409" x="3986213" y="3430588"/>
          <p14:tracePt t="25417" x="4083050" y="3430588"/>
          <p14:tracePt t="25426" x="4178300" y="3430588"/>
          <p14:tracePt t="25431" x="4260850" y="3430588"/>
          <p14:tracePt t="25439" x="4397375" y="3430588"/>
          <p14:tracePt t="25446" x="4533900" y="3438525"/>
          <p14:tracePt t="25453" x="4643438" y="3459163"/>
          <p14:tracePt t="25461" x="4740275" y="3486150"/>
          <p14:tracePt t="25468" x="4829175" y="3492500"/>
          <p14:tracePt t="25476" x="4938713" y="3506788"/>
          <p14:tracePt t="25482" x="5060950" y="3527425"/>
          <p14:tracePt t="25492" x="5157788" y="3540125"/>
          <p14:tracePt t="25497" x="5226050" y="3540125"/>
          <p14:tracePt t="25505" x="5281613" y="3548063"/>
          <p14:tracePt t="25511" x="5329238" y="3548063"/>
          <p14:tracePt t="25519" x="5341938" y="3548063"/>
          <p14:tracePt t="25526" x="5383213" y="3548063"/>
          <p14:tracePt t="25534" x="5391150" y="3548063"/>
          <p14:tracePt t="25543" x="5403850" y="3548063"/>
          <p14:tracePt t="25548" x="5411788" y="3548063"/>
          <p14:tracePt t="25943" x="5418138" y="3548063"/>
          <p14:tracePt t="25950" x="5424488" y="3548063"/>
          <p14:tracePt t="25959" x="5430838" y="3548063"/>
          <p14:tracePt t="25965" x="5438775" y="3548063"/>
          <p14:tracePt t="25976" x="5445125" y="3548063"/>
          <p14:tracePt t="25987" x="5451475" y="3548063"/>
          <p14:tracePt t="25995" x="5459413" y="3548063"/>
          <p14:tracePt t="26001" x="5472113" y="3548063"/>
          <p14:tracePt t="26010" x="5480050" y="3548063"/>
          <p14:tracePt t="26016" x="5486400" y="3548063"/>
          <p14:tracePt t="26038" x="5492750" y="3548063"/>
          <p14:tracePt t="26045" x="5500688" y="3540125"/>
          <p14:tracePt t="26053" x="5507038" y="3533775"/>
          <p14:tracePt t="26060" x="5513388" y="3533775"/>
          <p14:tracePt t="26067" x="5534025" y="3533775"/>
          <p14:tracePt t="26076" x="5548313" y="3533775"/>
          <p14:tracePt t="26082" x="5554663" y="3533775"/>
          <p14:tracePt t="26091" x="5561013" y="3533775"/>
          <p14:tracePt t="26096" x="5568950" y="3533775"/>
          <p14:tracePt t="26105" x="5575300" y="3533775"/>
          <p14:tracePt t="26111" x="5595938" y="3533775"/>
          <p14:tracePt t="26119" x="5602288" y="3533775"/>
          <p14:tracePt t="26126" x="5610225" y="3533775"/>
          <p14:tracePt t="26142" x="5616575" y="3533775"/>
          <p14:tracePt t="26148" x="5622925" y="3533775"/>
          <p14:tracePt t="26155" x="5630863" y="3533775"/>
          <p14:tracePt t="26162" x="5637213" y="3533775"/>
          <p14:tracePt t="26169" x="5643563" y="3533775"/>
          <p14:tracePt t="26177" x="5657850" y="3533775"/>
          <p14:tracePt t="26411" x="5664200" y="3533775"/>
          <p14:tracePt t="26418" x="5678488" y="3533775"/>
          <p14:tracePt t="26426" x="5691188" y="3533775"/>
          <p14:tracePt t="26432" x="5699125" y="3533775"/>
          <p14:tracePt t="26442" x="5711825" y="3533775"/>
          <p14:tracePt t="26447" x="5732463" y="3533775"/>
          <p14:tracePt t="26454" x="5746750" y="3533775"/>
          <p14:tracePt t="26462" x="5753100" y="3533775"/>
          <p14:tracePt t="26469" x="5761038" y="3533775"/>
          <p14:tracePt t="26476" x="5773738" y="3533775"/>
          <p14:tracePt t="26483" x="5800725" y="3533775"/>
          <p14:tracePt t="26498" x="5808663" y="3533775"/>
          <p14:tracePt t="26508" x="5815013" y="3533775"/>
          <p14:tracePt t="26513" x="5821363" y="3533775"/>
          <p14:tracePt t="26521" x="5829300" y="3533775"/>
          <p14:tracePt t="26528" x="5835650" y="3533775"/>
          <p14:tracePt t="26535" x="5849938" y="3533775"/>
          <p14:tracePt t="26542" x="5856288" y="3533775"/>
          <p14:tracePt t="26550" x="5862638" y="3533775"/>
          <p14:tracePt t="26558" x="5870575" y="3533775"/>
          <p14:tracePt t="26564" x="5876925" y="3533775"/>
          <p14:tracePt t="26571" x="5883275" y="3533775"/>
          <p14:tracePt t="26579" x="5891213" y="3533775"/>
          <p14:tracePt t="26586" x="5897563" y="3533775"/>
          <p14:tracePt t="26601" x="5903913" y="3533775"/>
          <p14:tracePt t="26609" x="5918200" y="3533775"/>
          <p14:tracePt t="26615" x="5924550" y="3533775"/>
          <p14:tracePt t="26624" x="5930900" y="3533775"/>
          <p14:tracePt t="26630" x="5938838" y="3533775"/>
          <p14:tracePt t="26644" x="5945188" y="3533775"/>
          <p14:tracePt t="26652" x="5951538" y="3533775"/>
          <p14:tracePt t="26674" x="5959475" y="3533775"/>
          <p14:tracePt t="26691" x="5965825" y="3533775"/>
          <p14:tracePt t="26703" x="5980113" y="3533775"/>
          <p14:tracePt t="26710" x="5986463" y="3533775"/>
          <p14:tracePt t="26740" x="5992813" y="3533775"/>
          <p14:tracePt t="26842" x="6000750" y="3533775"/>
          <p14:tracePt t="26858" x="6007100" y="3533775"/>
          <p14:tracePt t="26864" x="6013450" y="3533775"/>
          <p14:tracePt t="26966" x="6021388" y="3533775"/>
          <p14:tracePt t="27441" x="6054725" y="3527425"/>
          <p14:tracePt t="27448" x="6137275" y="3527425"/>
          <p14:tracePt t="27457" x="6232525" y="3521075"/>
          <p14:tracePt t="27463" x="6342063" y="3521075"/>
          <p14:tracePt t="27471" x="6438900" y="3521075"/>
          <p14:tracePt t="27478" x="6492875" y="3521075"/>
          <p14:tracePt t="27485" x="6589713" y="3521075"/>
          <p14:tracePt t="27492" x="6699250" y="3521075"/>
          <p14:tracePt t="27500" x="6821488" y="3521075"/>
          <p14:tracePt t="27508" x="6931025" y="3506788"/>
          <p14:tracePt t="27514" x="7013575" y="3506788"/>
          <p14:tracePt t="27523" x="7081838" y="3506788"/>
          <p14:tracePt t="27529" x="7143750" y="3506788"/>
          <p14:tracePt t="27537" x="7199313" y="3506788"/>
          <p14:tracePt t="27543" x="7240588" y="3506788"/>
          <p14:tracePt t="27551" x="7280275" y="3506788"/>
          <p14:tracePt t="27558" x="7300913" y="3506788"/>
          <p14:tracePt t="27565" x="7321550" y="3506788"/>
          <p14:tracePt t="27574" x="7350125" y="3506788"/>
          <p14:tracePt t="27580" x="7362825" y="3506788"/>
          <p14:tracePt t="27595" x="7370763" y="3506788"/>
          <p14:tracePt t="27602" x="7377113" y="3506788"/>
          <p14:tracePt t="27609" x="7383463" y="3506788"/>
          <p14:tracePt t="27726" x="7389813" y="3506788"/>
          <p14:tracePt t="27741" x="7404100" y="3506788"/>
          <p14:tracePt t="27799" x="7404100" y="3513138"/>
          <p14:tracePt t="28245" x="7404100" y="3521075"/>
          <p14:tracePt t="28260" x="7389813" y="3521075"/>
          <p14:tracePt t="28267" x="7370763" y="3521075"/>
          <p14:tracePt t="28275" x="7335838" y="3527425"/>
          <p14:tracePt t="28282" x="7294563" y="3527425"/>
          <p14:tracePt t="28290" x="7273925" y="3527425"/>
          <p14:tracePt t="28296" x="7219950" y="3527425"/>
          <p14:tracePt t="28305" x="7164388" y="3527425"/>
          <p14:tracePt t="28311" x="7075488" y="3548063"/>
          <p14:tracePt t="28319" x="6965950" y="3560763"/>
          <p14:tracePt t="28325" x="6870700" y="3560763"/>
          <p14:tracePt t="28333" x="6788150" y="3560763"/>
          <p14:tracePt t="28340" x="6705600" y="3568700"/>
          <p14:tracePt t="28348" x="6596063" y="3568700"/>
          <p14:tracePt t="28357" x="6445250" y="3581400"/>
          <p14:tracePt t="28362" x="6273800" y="3595688"/>
          <p14:tracePt t="28370" x="6164263" y="3602038"/>
          <p14:tracePt t="28377" x="6054725" y="3616325"/>
          <p14:tracePt t="28384" x="5842000" y="3630613"/>
          <p14:tracePt t="28392" x="5657850" y="3657600"/>
          <p14:tracePt t="28399" x="5548313" y="3678238"/>
          <p14:tracePt t="28407" x="5451475" y="3684588"/>
          <p14:tracePt t="28413" x="5329238" y="3711575"/>
          <p14:tracePt t="28423" x="5191125" y="3732213"/>
          <p14:tracePt t="28428" x="5027613" y="3779838"/>
          <p14:tracePt t="28436" x="4959350" y="3800475"/>
          <p14:tracePt t="28443" x="4870450" y="3821113"/>
          <p14:tracePt t="28450" x="4760913" y="3856038"/>
          <p14:tracePt t="28457" x="4643438" y="3903663"/>
          <p14:tracePt t="28464" x="4521200" y="3938588"/>
          <p14:tracePt t="28473" x="4411663" y="3959225"/>
          <p14:tracePt t="28479" x="4322763" y="3979863"/>
          <p14:tracePt t="28486" x="4252913" y="4013200"/>
          <p14:tracePt t="28493" x="4137025" y="4033838"/>
          <p14:tracePt t="28501" x="4013200" y="4068763"/>
          <p14:tracePt t="28508" x="3903663" y="4089400"/>
          <p14:tracePt t="28515" x="3802063" y="4137025"/>
          <p14:tracePt t="28524" x="3725863" y="4164013"/>
          <p14:tracePt t="28530" x="3643313" y="4198938"/>
          <p14:tracePt t="28540" x="3513138" y="4273550"/>
          <p14:tracePt t="28545" x="3397250" y="4314825"/>
          <p14:tracePt t="28553" x="3287713" y="4376738"/>
          <p14:tracePt t="28559" x="3198813" y="4403725"/>
          <p14:tracePt t="28567" x="3122613" y="4445000"/>
          <p14:tracePt t="28575" x="3062288" y="4479925"/>
          <p14:tracePt t="28581" x="2965450" y="4498975"/>
          <p14:tracePt t="28590" x="2863850" y="4519613"/>
          <p14:tracePt t="28596" x="2767013" y="4540250"/>
          <p14:tracePt t="28605" x="2684463" y="4575175"/>
          <p14:tracePt t="28611" x="2636838" y="4595813"/>
          <p14:tracePt t="28619" x="2574925" y="4602163"/>
          <p14:tracePt t="28625" x="2533650" y="4616450"/>
          <p14:tracePt t="28632" x="2465388" y="4622800"/>
          <p14:tracePt t="28640" x="2390775" y="4637088"/>
          <p14:tracePt t="28647" x="2349500" y="4637088"/>
          <p14:tracePt t="28656" x="2293938" y="4637088"/>
          <p14:tracePt t="28662" x="2273300" y="4637088"/>
          <p14:tracePt t="28669" x="2239963" y="4637088"/>
          <p14:tracePt t="28676" x="2219325" y="4637088"/>
          <p14:tracePt t="28683" x="2205038" y="4637088"/>
          <p14:tracePt t="28691" x="2198688" y="4637088"/>
          <p14:tracePt t="28698" x="2192338" y="4637088"/>
          <p14:tracePt t="29035" x="2178050" y="4622800"/>
          <p14:tracePt t="29042" x="2163763" y="4589463"/>
          <p14:tracePt t="29049" x="2151063" y="4554538"/>
          <p14:tracePt t="29058" x="2136775" y="4533900"/>
          <p14:tracePt t="29064" x="2116138" y="4498975"/>
          <p14:tracePt t="29073" x="2095500" y="4451350"/>
          <p14:tracePt t="29079" x="2089150" y="4418013"/>
          <p14:tracePt t="29086" x="2082800" y="4376738"/>
          <p14:tracePt t="29093" x="2068513" y="4341813"/>
          <p14:tracePt t="29101" x="2062163" y="4321175"/>
          <p14:tracePt t="29108" x="2054225" y="4294188"/>
          <p14:tracePt t="29115" x="2047875" y="4279900"/>
          <p14:tracePt t="29123" x="2047875" y="4273550"/>
          <p14:tracePt t="29130" x="2033588" y="4259263"/>
          <p14:tracePt t="29139" x="2027238" y="4246563"/>
          <p14:tracePt t="29144" x="2020888" y="4225925"/>
          <p14:tracePt t="29152" x="2012950" y="4219575"/>
          <p14:tracePt t="29159" x="2006600" y="4205288"/>
          <p14:tracePt t="29166" x="2000250" y="4205288"/>
          <p14:tracePt t="29174" x="1993900" y="4191000"/>
          <p14:tracePt t="29181" x="1993900" y="4184650"/>
          <p14:tracePt t="29189" x="1985963" y="4178300"/>
          <p14:tracePt t="29195" x="1979613" y="4164013"/>
          <p14:tracePt t="29204" x="1965325" y="4157663"/>
          <p14:tracePt t="29210" x="1958975" y="4143375"/>
          <p14:tracePt t="29217" x="1952625" y="4137025"/>
          <p14:tracePt t="29225" x="1944688" y="4129088"/>
          <p14:tracePt t="29232" x="1938338" y="4116388"/>
          <p14:tracePt t="29240" x="1931988" y="4116388"/>
          <p14:tracePt t="29247" x="1924050" y="4102100"/>
          <p14:tracePt t="29256" x="1917700" y="4095750"/>
          <p14:tracePt t="29261" x="1917700" y="4089400"/>
          <p14:tracePt t="29612" x="1917700" y="4095750"/>
          <p14:tracePt t="29649" x="1917700" y="4102100"/>
          <p14:tracePt t="29722" x="1917700" y="4110038"/>
          <p14:tracePt t="30233" x="1938338" y="4110038"/>
          <p14:tracePt t="30241" x="1965325" y="4116388"/>
          <p14:tracePt t="30248" x="1985963" y="4116388"/>
          <p14:tracePt t="30257" x="2012950" y="4116388"/>
          <p14:tracePt t="30263" x="2047875" y="4122738"/>
          <p14:tracePt t="30272" x="2089150" y="4122738"/>
          <p14:tracePt t="30277" x="2143125" y="4122738"/>
          <p14:tracePt t="30285" x="2212975" y="4122738"/>
          <p14:tracePt t="30292" x="2260600" y="4129088"/>
          <p14:tracePt t="30299" x="2301875" y="4129088"/>
          <p14:tracePt t="30307" x="2343150" y="4129088"/>
          <p14:tracePt t="30314" x="2376488" y="4137025"/>
          <p14:tracePt t="30322" x="2403475" y="4137025"/>
          <p14:tracePt t="30328" x="2459038" y="4137025"/>
          <p14:tracePt t="30336" x="2500313" y="4137025"/>
          <p14:tracePt t="30343" x="2554288" y="4137025"/>
          <p14:tracePt t="30352" x="2589213" y="4137025"/>
          <p14:tracePt t="30357" x="2636838" y="4137025"/>
          <p14:tracePt t="30364" x="2671763" y="4137025"/>
          <p14:tracePt t="30372" x="2698750" y="4143375"/>
          <p14:tracePt t="30379" x="2725738" y="4143375"/>
          <p14:tracePt t="30388" x="2746375" y="4143375"/>
          <p14:tracePt t="30394" x="2767013" y="4143375"/>
          <p14:tracePt t="30402" x="2781300" y="4143375"/>
          <p14:tracePt t="30409" x="2794000" y="4164013"/>
          <p14:tracePt t="30416" x="2801938" y="4164013"/>
          <p14:tracePt t="30423" x="2814638" y="4164013"/>
          <p14:tracePt t="30431" x="2822575" y="4164013"/>
          <p14:tracePt t="30439" x="2828925" y="4164013"/>
          <p14:tracePt t="30445" x="2835275" y="4164013"/>
          <p14:tracePt t="30455" x="2843213" y="4164013"/>
          <p14:tracePt t="30570" x="2849563" y="4164013"/>
          <p14:tracePt t="30577" x="2855913" y="4164013"/>
          <p14:tracePt t="30584" x="2863850" y="4164013"/>
          <p14:tracePt t="30591" x="2870200" y="4164013"/>
          <p14:tracePt t="30664" x="2876550" y="4164013"/>
          <p14:tracePt t="30672" x="2890838" y="4164013"/>
          <p14:tracePt t="30679" x="2897188" y="4164013"/>
          <p14:tracePt t="30688" x="2903538" y="4164013"/>
          <p14:tracePt t="30701" x="2911475" y="4164013"/>
          <p14:tracePt t="30716" x="2917825" y="4164013"/>
          <p14:tracePt t="30745" x="2924175" y="4164013"/>
          <p14:tracePt t="30759" x="2932113" y="4164013"/>
          <p14:tracePt t="30861" x="2938463" y="4164013"/>
          <p14:tracePt t="30869" x="2952750" y="4164013"/>
          <p14:tracePt t="30876" x="2965450" y="4164013"/>
          <p14:tracePt t="30884" x="2979738" y="4164013"/>
          <p14:tracePt t="30891" x="2986088" y="4164013"/>
          <p14:tracePt t="30898" x="3021013" y="4164013"/>
          <p14:tracePt t="30906" x="3054350" y="4164013"/>
          <p14:tracePt t="30913" x="3082925" y="4164013"/>
          <p14:tracePt t="30922" x="3136900" y="4149725"/>
          <p14:tracePt t="30928" x="3205163" y="4137025"/>
          <p14:tracePt t="30935" x="3308350" y="4116388"/>
          <p14:tracePt t="30942" x="3432175" y="4095750"/>
          <p14:tracePt t="30951" x="3541713" y="4081463"/>
          <p14:tracePt t="30957" x="3622675" y="4068763"/>
          <p14:tracePt t="30964" x="3692525" y="4060825"/>
          <p14:tracePt t="30972" x="3767138" y="4040188"/>
          <p14:tracePt t="30979" x="3814763" y="4033838"/>
          <p14:tracePt t="30988" x="3883025" y="4019550"/>
          <p14:tracePt t="30993" x="3897313" y="4013200"/>
          <p14:tracePt t="31001" x="3911600" y="4013200"/>
          <p14:tracePt t="31286" x="4041775" y="4013200"/>
          <p14:tracePt t="31293" x="4178300" y="4013200"/>
          <p14:tracePt t="31300" x="4273550" y="4013200"/>
          <p14:tracePt t="31308" x="4376738" y="4013200"/>
          <p14:tracePt t="31315" x="4548188" y="4013200"/>
          <p14:tracePt t="31322" x="4746625" y="4013200"/>
          <p14:tracePt t="31330" x="4862513" y="4013200"/>
          <p14:tracePt t="31339" x="4972050" y="4013200"/>
          <p14:tracePt t="31344" x="5110163" y="4013200"/>
          <p14:tracePt t="31351" x="5273675" y="4013200"/>
          <p14:tracePt t="31359" x="5397500" y="4013200"/>
          <p14:tracePt t="31367" x="5492750" y="4013200"/>
          <p14:tracePt t="31374" x="5602288" y="4013200"/>
          <p14:tracePt t="31381" x="5726113" y="4019550"/>
          <p14:tracePt t="31388" x="5876925" y="4033838"/>
          <p14:tracePt t="31395" x="5959475" y="4040188"/>
          <p14:tracePt t="31404" x="6034088" y="4060825"/>
          <p14:tracePt t="31410" x="6102350" y="4075113"/>
          <p14:tracePt t="31417" x="6164263" y="4081463"/>
          <p14:tracePt t="31424" x="6226175" y="4110038"/>
          <p14:tracePt t="31432" x="6253163" y="4129088"/>
          <p14:tracePt t="31439" x="6300788" y="4149725"/>
          <p14:tracePt t="31446" x="6335713" y="4164013"/>
          <p14:tracePt t="31454" x="6370638" y="4178300"/>
          <p14:tracePt t="31461" x="6397625" y="4198938"/>
          <p14:tracePt t="31471" x="6410325" y="4211638"/>
          <p14:tracePt t="31476" x="6424613" y="4219575"/>
          <p14:tracePt t="31484" x="6445250" y="4225925"/>
          <p14:tracePt t="31490" x="6459538" y="4240213"/>
          <p14:tracePt t="31498" x="6472238" y="4246563"/>
          <p14:tracePt t="31505" x="6486525" y="4252913"/>
          <p14:tracePt t="31513" x="6492875" y="4259263"/>
          <p14:tracePt t="31521" x="6507163" y="4273550"/>
          <p14:tracePt t="31527" x="6513513" y="4279900"/>
          <p14:tracePt t="31535" x="6521450" y="4287838"/>
          <p14:tracePt t="31542" x="6527800" y="4294188"/>
          <p14:tracePt t="31556" x="6534150" y="4300538"/>
          <p14:tracePt t="31563" x="6540500" y="4308475"/>
          <p14:tracePt t="31572" x="6548438" y="4314825"/>
          <p14:tracePt t="31578" x="6554788" y="4314825"/>
          <p14:tracePt t="31587" x="6561138" y="4314825"/>
          <p14:tracePt t="32916" x="6589713" y="4314825"/>
          <p14:tracePt t="32923" x="6610350" y="4314825"/>
          <p14:tracePt t="32930" x="6630988" y="4314825"/>
          <p14:tracePt t="32937" x="6664325" y="4314825"/>
          <p14:tracePt t="32945" x="6684963" y="4314825"/>
          <p14:tracePt t="32954" x="6705600" y="4314825"/>
          <p14:tracePt t="32959" x="6740525" y="4314825"/>
          <p14:tracePt t="32969" x="6761163" y="4314825"/>
          <p14:tracePt t="32974" x="6780213" y="4314825"/>
          <p14:tracePt t="32982" x="6808788" y="4314825"/>
          <p14:tracePt t="32989" x="6821488" y="4314825"/>
          <p14:tracePt t="32996" x="6835775" y="4314825"/>
          <p14:tracePt t="33003" x="6850063" y="4314825"/>
          <p14:tracePt t="33011" x="6870700" y="4314825"/>
          <p14:tracePt t="33020" x="6883400" y="4314825"/>
          <p14:tracePt t="33025" x="6897688" y="4314825"/>
          <p14:tracePt t="33034" x="6910388" y="4314825"/>
          <p14:tracePt t="33040" x="6924675" y="4314825"/>
          <p14:tracePt t="33047" x="6945313" y="4314825"/>
          <p14:tracePt t="33054" x="6959600" y="4314825"/>
          <p14:tracePt t="33062" x="6972300" y="4314825"/>
          <p14:tracePt t="33070" x="6986588" y="4314825"/>
          <p14:tracePt t="33076" x="7007225" y="4314825"/>
          <p14:tracePt t="33086" x="7013575" y="4314825"/>
          <p14:tracePt t="33091" x="7027863" y="4314825"/>
          <p14:tracePt t="33099" x="7040563" y="4314825"/>
          <p14:tracePt t="33106" x="7054850" y="4314825"/>
          <p14:tracePt t="33113" x="7075488" y="4314825"/>
          <p14:tracePt t="33120" x="7089775" y="4314825"/>
          <p14:tracePt t="33128" x="7102475" y="4314825"/>
          <p14:tracePt t="33136" x="7116763" y="4314825"/>
          <p14:tracePt t="33142" x="7123113" y="4314825"/>
          <p14:tracePt t="33150" x="7131050" y="4314825"/>
          <p14:tracePt t="33164" x="7143750" y="4314825"/>
          <p14:tracePt t="33186" x="7150100" y="4314825"/>
          <p14:tracePt t="33837" x="7102475" y="4314825"/>
          <p14:tracePt t="33844" x="6992938" y="4314825"/>
          <p14:tracePt t="33852" x="6883400" y="4314825"/>
          <p14:tracePt t="33858" x="6773863" y="4314825"/>
          <p14:tracePt t="33867" x="6650038" y="4314825"/>
          <p14:tracePt t="33873" x="6383338" y="4308475"/>
          <p14:tracePt t="33880" x="6184900" y="4308475"/>
          <p14:tracePt t="33888" x="5911850" y="4259263"/>
          <p14:tracePt t="33895" x="5240338" y="4198938"/>
          <p14:tracePt t="33902" x="4719638" y="4116388"/>
          <p14:tracePt t="33910" x="3732213" y="3910013"/>
          <p14:tracePt t="33919" x="2822575" y="3725863"/>
          <p14:tracePt t="33924" x="2205038" y="3492500"/>
          <p14:tracePt t="33932" x="1554163" y="3163888"/>
          <p14:tracePt t="33939" x="958850" y="2930525"/>
          <p14:tracePt t="33947" x="603250" y="2841625"/>
          <p14:tracePt t="33954" x="334963" y="27257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2.9|4.1|1.6|2.9|5|1|3.3|2.4|4.4|1.5|1.5|3.3|2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3|8.1|12.7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4.2|4.7|1.5|6|2.1|1.3|3.3|1.9|2.9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9.7|1.5|1.7|4.2|11.3|3.8|12.4|4.3|1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4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4|3.4|3.2|3.5|4.7|4.5|3.6|4.1|5|4.1|3.6|4.1|4.5|4|3.8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1|1.3|1.4|1.2|6.6|5.9|0.8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1120</Words>
  <Application>Microsoft Office PowerPoint</Application>
  <PresentationFormat>On-screen Show (16:9)</PresentationFormat>
  <Paragraphs>284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宋体</vt:lpstr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trước       bước          đường      nơi nào                    lời chào   buổi sáng               chẳng sợ chân thành               cởi mở</vt:lpstr>
      <vt:lpstr>Chân thành: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Con thường chào những ai?  - Con chào như thế nào?</vt:lpstr>
      <vt:lpstr>Sau bài học này con cần nhớ: - Phải chào hỏi khi gặp gỡ. - Biết cách xưng hô phù hợp, lịch sự. - Không quá thân thiết, cởi mở khi gặp người lạ.</vt:lpstr>
      <vt:lpstr>HẸN GẶP LẠI CÁC CON  TRONG NHỮNG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P010921</cp:lastModifiedBy>
  <cp:revision>239</cp:revision>
  <dcterms:created xsi:type="dcterms:W3CDTF">2020-12-08T15:48:47Z</dcterms:created>
  <dcterms:modified xsi:type="dcterms:W3CDTF">2024-03-09T02:18:13Z</dcterms:modified>
</cp:coreProperties>
</file>