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282" r:id="rId7"/>
    <p:sldId id="270" r:id="rId8"/>
    <p:sldId id="283" r:id="rId9"/>
    <p:sldId id="271" r:id="rId10"/>
    <p:sldId id="284" r:id="rId11"/>
    <p:sldId id="285" r:id="rId12"/>
    <p:sldId id="272" r:id="rId13"/>
    <p:sldId id="286" r:id="rId14"/>
    <p:sldId id="273" r:id="rId15"/>
    <p:sldId id="287" r:id="rId16"/>
    <p:sldId id="301" r:id="rId17"/>
    <p:sldId id="302" r:id="rId18"/>
    <p:sldId id="274" r:id="rId19"/>
    <p:sldId id="309" r:id="rId20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宋体" panose="02010600030101010101" pitchFamily="2" charset="-122"/>
      <p:regular r:id="rId26"/>
    </p:embeddedFont>
    <p:embeddedFont>
      <p:font typeface="Arial-Rounded" panose="020B050000000000000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L Hoctro" panose="020B0604020202020204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1"/>
            <p14:sldId id="302"/>
            <p14:sldId id="274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76003" y="3251545"/>
            <a:ext cx="4886404" cy="707546"/>
            <a:chOff x="2267789" y="2707316"/>
            <a:chExt cx="4886404" cy="70754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 trống trương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67789" y="270731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trống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trường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68240" y="27117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Bác</a:t>
              </a:r>
              <a:r>
                <a:rPr lang="en-GB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trống</a:t>
              </a:r>
              <a:r>
                <a:rPr lang="en-GB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trường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2185605"/>
            <a:ext cx="1800512" cy="937695"/>
            <a:chOff x="3295926" y="1800700"/>
            <a:chExt cx="1800512" cy="93769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08770" y="180070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8769" y="1800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5: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1154" y="1854381"/>
            <a:ext cx="8505646" cy="1077218"/>
          </a:xfrm>
          <a:prstGeom prst="rect">
            <a:avLst/>
          </a:prstGeom>
          <a:solidFill>
            <a:srgbClr val="B8E67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ang</a:t>
            </a:r>
            <a:r>
              <a:rPr lang="en-GB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an, au,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và giải câu đố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883485" y="1828316"/>
            <a:ext cx="172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</a:t>
            </a:r>
            <a:r>
              <a:rPr lang="en-GB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0" y="821258"/>
            <a:ext cx="6787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phấn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15426" y="2586102"/>
            <a:ext cx="678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“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(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6660" y="100753"/>
            <a:ext cx="338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và giải câu đố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873546" y="3570987"/>
            <a:ext cx="2562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GB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788843" y="276509"/>
            <a:ext cx="67877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</a:t>
            </a: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Hễ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</a:t>
            </a: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tới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Tiễn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lvl="0"/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pPr lvl="0"/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826156" y="3664166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62647" y="1239118"/>
            <a:ext cx="7324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GB" altLang="zh-CN" sz="36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en-GB" altLang="zh-CN" sz="36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r"/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459338" y="2402227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GB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ghế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40773" y="207606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429" y="765163"/>
            <a:ext cx="727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KIỆN TƯỚNG KẾ HOẠCH NHỎ</a:t>
            </a:r>
            <a:endParaRPr lang="zh-CN" altLang="en-US" sz="36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2.46914E-7 L -3.61111E-6 -0.07222 " pathEditMode="relative" rAng="0" ptsTypes="AA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76096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47542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45915" y="1888948"/>
            <a:ext cx="8998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háo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hức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chờ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885961" y="1120439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gày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319177" y="280168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0895 L -0.08698 0.3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887" t="63491"/>
          <a:stretch/>
        </p:blipFill>
        <p:spPr>
          <a:xfrm>
            <a:off x="4181059" y="2723323"/>
            <a:ext cx="4575315" cy="164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1510747" y="678825"/>
            <a:ext cx="5546035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12062" y="713986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ếp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7880" y="70404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336" r="32497" b="33266"/>
          <a:stretch/>
        </p:blipFill>
        <p:spPr>
          <a:xfrm>
            <a:off x="351178" y="1478948"/>
            <a:ext cx="3932586" cy="207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6" y="757238"/>
            <a:ext cx="8180524" cy="31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85274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gũi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94289" y="1976941"/>
            <a:ext cx="2167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2954521b-b4ab-4ce3-8aa8-8bfa99a4c36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301</Words>
  <Application>Microsoft Office PowerPoint</Application>
  <PresentationFormat>On-screen Show (16:9)</PresentationFormat>
  <Paragraphs>64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Candara</vt:lpstr>
      <vt:lpstr>Times New Roman</vt:lpstr>
      <vt:lpstr>Arial</vt:lpstr>
      <vt:lpstr>宋体</vt:lpstr>
      <vt:lpstr>Arial-Rounded</vt:lpstr>
      <vt:lpstr>Calibri</vt:lpstr>
      <vt:lpstr>华文楷体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P010921</cp:lastModifiedBy>
  <cp:revision>83</cp:revision>
  <dcterms:created xsi:type="dcterms:W3CDTF">2020-08-13T09:19:08Z</dcterms:created>
  <dcterms:modified xsi:type="dcterms:W3CDTF">2024-03-04T14:51:08Z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