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3"/>
  </p:notesMasterIdLst>
  <p:sldIdLst>
    <p:sldId id="256" r:id="rId6"/>
    <p:sldId id="258" r:id="rId7"/>
    <p:sldId id="289" r:id="rId8"/>
    <p:sldId id="290" r:id="rId9"/>
    <p:sldId id="266" r:id="rId10"/>
    <p:sldId id="276" r:id="rId11"/>
    <p:sldId id="277" r:id="rId12"/>
    <p:sldId id="288" r:id="rId13"/>
    <p:sldId id="292" r:id="rId14"/>
    <p:sldId id="278" r:id="rId15"/>
    <p:sldId id="293" r:id="rId16"/>
    <p:sldId id="267" r:id="rId17"/>
    <p:sldId id="279" r:id="rId18"/>
    <p:sldId id="294" r:id="rId19"/>
    <p:sldId id="295" r:id="rId20"/>
    <p:sldId id="268" r:id="rId21"/>
    <p:sldId id="281" r:id="rId2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HL Hoctro" panose="02000000000000000000" pitchFamily="2" charset="0"/>
      <p:regular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-Rounded" panose="020B0500000000000000" charset="0"/>
      <p:regular r:id="rId34"/>
    </p:embeddedFont>
    <p:embeddedFont>
      <p:font typeface="DFPOP1-W9" panose="020B0604020202020204" charset="-128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EF2A19"/>
    <a:srgbClr val="FF99CC"/>
    <a:srgbClr val="4CA420"/>
    <a:srgbClr val="F14420"/>
    <a:srgbClr val="920000"/>
    <a:srgbClr val="F56636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>
        <p:scale>
          <a:sx n="45" d="100"/>
          <a:sy n="45" d="100"/>
        </p:scale>
        <p:origin x="2484" y="10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3/29/2024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968" y="1700195"/>
            <a:ext cx="7584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(TIẾT 1,2)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8" y="141744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59021" y="563470"/>
            <a:ext cx="450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59020" y="1784784"/>
            <a:ext cx="450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636382" y="2703172"/>
            <a:ext cx="450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3172" y="168166"/>
            <a:ext cx="3520966" cy="1744717"/>
          </a:xfrm>
          <a:prstGeom prst="cloudCallout">
            <a:avLst>
              <a:gd name="adj1" fmla="val -34564"/>
              <a:gd name="adj2" fmla="val 81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trả lời cho câu hỏi 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579183" y="1791749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579183" y="1721193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ất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598993" y="2335416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066674" y="2717355"/>
            <a:ext cx="644039" cy="422887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" y="717846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9366" y="4544349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15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20" grpId="0" animBg="1"/>
      <p:bldP spid="21" grpId="0" animBg="1"/>
      <p:bldP spid="22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120336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306</Words>
  <Application>Microsoft Office PowerPoint</Application>
  <PresentationFormat>On-screen Show (16:9)</PresentationFormat>
  <Paragraphs>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宋体</vt:lpstr>
      <vt:lpstr>HL Hoctro</vt:lpstr>
      <vt:lpstr>.VnAvant</vt:lpstr>
      <vt:lpstr>Calibri</vt:lpstr>
      <vt:lpstr>Arial-Rounded</vt:lpstr>
      <vt:lpstr>华康少女文字W5</vt:lpstr>
      <vt:lpstr>DFPOP1-W9</vt:lpstr>
      <vt:lpstr>Arial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91</cp:revision>
  <dcterms:created xsi:type="dcterms:W3CDTF">2020-08-13T09:19:08Z</dcterms:created>
  <dcterms:modified xsi:type="dcterms:W3CDTF">2024-03-29T05:23:38Z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