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9"/>
  </p:notesMasterIdLst>
  <p:sldIdLst>
    <p:sldId id="256" r:id="rId5"/>
    <p:sldId id="269" r:id="rId6"/>
    <p:sldId id="282" r:id="rId7"/>
    <p:sldId id="270" r:id="rId8"/>
    <p:sldId id="283" r:id="rId9"/>
    <p:sldId id="271" r:id="rId10"/>
    <p:sldId id="284" r:id="rId11"/>
    <p:sldId id="285" r:id="rId12"/>
    <p:sldId id="272" r:id="rId13"/>
    <p:sldId id="286" r:id="rId14"/>
    <p:sldId id="296" r:id="rId15"/>
    <p:sldId id="273" r:id="rId16"/>
    <p:sldId id="287" r:id="rId17"/>
    <p:sldId id="274" r:id="rId18"/>
  </p:sldIdLst>
  <p:sldSz cx="9144000" cy="5143500" type="screen16x9"/>
  <p:notesSz cx="6858000" cy="9144000"/>
  <p:embeddedFontLst>
    <p:embeddedFont>
      <p:font typeface="DFPOP1-W9" panose="020B0604020202020204" charset="-128"/>
      <p:regular r:id="rId20"/>
    </p:embeddedFont>
    <p:embeddedFont>
      <p:font typeface="宋体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  <p:embeddedFont>
      <p:font typeface="Arial-Rounded" panose="020B0500000000000000" charset="0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9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EF2A19"/>
    <a:srgbClr val="FF99CC"/>
    <a:srgbClr val="4CA420"/>
    <a:srgbClr val="F14420"/>
    <a:srgbClr val="920000"/>
    <a:srgbClr val="F56636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>
        <p:scale>
          <a:sx n="77" d="100"/>
          <a:sy n="77" d="100"/>
        </p:scale>
        <p:origin x="1056" y="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968" y="1700195"/>
            <a:ext cx="75840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</a:p>
          <a:p>
            <a:pPr algn="ctr"/>
            <a:r>
              <a:rPr lang="en-US" sz="5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(T3,4)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0" y="-313262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500" u="sng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598993" y="2335416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066674" y="2717355"/>
            <a:ext cx="644039" cy="422887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" y="717846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9366" y="4544349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15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20" grpId="0" animBg="1"/>
      <p:bldP spid="21" grpId="0" animBg="1"/>
      <p:bldP spid="22" grpId="0" animBg="1"/>
      <p:bldP spid="18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57472" y="1792224"/>
            <a:ext cx="609600" cy="14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9984" y="2423055"/>
            <a:ext cx="1103376" cy="405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8896" y="3528006"/>
            <a:ext cx="3090672" cy="55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71672" y="2206752"/>
            <a:ext cx="3136392" cy="221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67072" y="3528006"/>
            <a:ext cx="365760" cy="55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941386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141</Words>
  <Application>Microsoft Office PowerPoint</Application>
  <PresentationFormat>On-screen Show (16:9)</PresentationFormat>
  <Paragraphs>57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DFPOP1-W9</vt:lpstr>
      <vt:lpstr>宋体</vt:lpstr>
      <vt:lpstr>华康少女文字W5</vt:lpstr>
      <vt:lpstr>Calibri</vt:lpstr>
      <vt:lpstr>.VnAvant</vt:lpstr>
      <vt:lpstr>Arial-Rounded</vt:lpstr>
      <vt:lpstr>Arial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90</cp:revision>
  <dcterms:created xsi:type="dcterms:W3CDTF">2020-08-13T09:19:08Z</dcterms:created>
  <dcterms:modified xsi:type="dcterms:W3CDTF">2024-03-29T05:26:09Z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