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5" r:id="rId3"/>
    <p:sldId id="281" r:id="rId4"/>
    <p:sldId id="300" r:id="rId5"/>
    <p:sldId id="283" r:id="rId6"/>
    <p:sldId id="301" r:id="rId7"/>
    <p:sldId id="298" r:id="rId8"/>
    <p:sldId id="302" r:id="rId9"/>
    <p:sldId id="271" r:id="rId10"/>
    <p:sldId id="263" r:id="rId11"/>
    <p:sldId id="262" r:id="rId12"/>
    <p:sldId id="303" r:id="rId13"/>
    <p:sldId id="304" r:id="rId14"/>
    <p:sldId id="305" r:id="rId15"/>
    <p:sldId id="279" r:id="rId16"/>
  </p:sldIdLst>
  <p:sldSz cx="12344400" cy="7772400"/>
  <p:notesSz cx="6858000" cy="9144000"/>
  <p:defaultTextStyle>
    <a:defPPr>
      <a:defRPr lang="en-US"/>
    </a:defPPr>
    <a:lvl1pPr marL="0" algn="l" defTabSz="1149492" rtl="0" eaLnBrk="1" latinLnBrk="0" hangingPunct="1">
      <a:defRPr sz="2300" kern="1200">
        <a:solidFill>
          <a:schemeClr val="tx1"/>
        </a:solidFill>
        <a:latin typeface="+mn-lt"/>
        <a:ea typeface="+mn-ea"/>
        <a:cs typeface="+mn-cs"/>
      </a:defRPr>
    </a:lvl1pPr>
    <a:lvl2pPr marL="574746" algn="l" defTabSz="1149492" rtl="0" eaLnBrk="1" latinLnBrk="0" hangingPunct="1">
      <a:defRPr sz="2300" kern="1200">
        <a:solidFill>
          <a:schemeClr val="tx1"/>
        </a:solidFill>
        <a:latin typeface="+mn-lt"/>
        <a:ea typeface="+mn-ea"/>
        <a:cs typeface="+mn-cs"/>
      </a:defRPr>
    </a:lvl2pPr>
    <a:lvl3pPr marL="1149492" algn="l" defTabSz="1149492" rtl="0" eaLnBrk="1" latinLnBrk="0" hangingPunct="1">
      <a:defRPr sz="2300" kern="1200">
        <a:solidFill>
          <a:schemeClr val="tx1"/>
        </a:solidFill>
        <a:latin typeface="+mn-lt"/>
        <a:ea typeface="+mn-ea"/>
        <a:cs typeface="+mn-cs"/>
      </a:defRPr>
    </a:lvl3pPr>
    <a:lvl4pPr marL="1724238" algn="l" defTabSz="1149492" rtl="0" eaLnBrk="1" latinLnBrk="0" hangingPunct="1">
      <a:defRPr sz="2300" kern="1200">
        <a:solidFill>
          <a:schemeClr val="tx1"/>
        </a:solidFill>
        <a:latin typeface="+mn-lt"/>
        <a:ea typeface="+mn-ea"/>
        <a:cs typeface="+mn-cs"/>
      </a:defRPr>
    </a:lvl4pPr>
    <a:lvl5pPr marL="2298984" algn="l" defTabSz="1149492" rtl="0" eaLnBrk="1" latinLnBrk="0" hangingPunct="1">
      <a:defRPr sz="2300" kern="1200">
        <a:solidFill>
          <a:schemeClr val="tx1"/>
        </a:solidFill>
        <a:latin typeface="+mn-lt"/>
        <a:ea typeface="+mn-ea"/>
        <a:cs typeface="+mn-cs"/>
      </a:defRPr>
    </a:lvl5pPr>
    <a:lvl6pPr marL="2873731" algn="l" defTabSz="1149492" rtl="0" eaLnBrk="1" latinLnBrk="0" hangingPunct="1">
      <a:defRPr sz="2300" kern="1200">
        <a:solidFill>
          <a:schemeClr val="tx1"/>
        </a:solidFill>
        <a:latin typeface="+mn-lt"/>
        <a:ea typeface="+mn-ea"/>
        <a:cs typeface="+mn-cs"/>
      </a:defRPr>
    </a:lvl6pPr>
    <a:lvl7pPr marL="3448477" algn="l" defTabSz="1149492" rtl="0" eaLnBrk="1" latinLnBrk="0" hangingPunct="1">
      <a:defRPr sz="2300" kern="1200">
        <a:solidFill>
          <a:schemeClr val="tx1"/>
        </a:solidFill>
        <a:latin typeface="+mn-lt"/>
        <a:ea typeface="+mn-ea"/>
        <a:cs typeface="+mn-cs"/>
      </a:defRPr>
    </a:lvl7pPr>
    <a:lvl8pPr marL="4023223" algn="l" defTabSz="1149492" rtl="0" eaLnBrk="1" latinLnBrk="0" hangingPunct="1">
      <a:defRPr sz="2300" kern="1200">
        <a:solidFill>
          <a:schemeClr val="tx1"/>
        </a:solidFill>
        <a:latin typeface="+mn-lt"/>
        <a:ea typeface="+mn-ea"/>
        <a:cs typeface="+mn-cs"/>
      </a:defRPr>
    </a:lvl8pPr>
    <a:lvl9pPr marL="4597969" algn="l" defTabSz="1149492" rtl="0" eaLnBrk="1" latinLnBrk="0" hangingPunct="1">
      <a:defRPr sz="23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AF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70" d="100"/>
          <a:sy n="70" d="100"/>
        </p:scale>
        <p:origin x="-144" y="120"/>
      </p:cViewPr>
      <p:guideLst>
        <p:guide orient="horz" pos="2448"/>
        <p:guide pos="388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25830" y="1272011"/>
            <a:ext cx="10492740" cy="2705947"/>
          </a:xfrm>
        </p:spPr>
        <p:txBody>
          <a:bodyPr anchor="b"/>
          <a:lstStyle>
            <a:lvl1pPr algn="ctr">
              <a:defRPr sz="7500"/>
            </a:lvl1pPr>
          </a:lstStyle>
          <a:p>
            <a:r>
              <a:rPr lang="en-US" smtClean="0"/>
              <a:t>Click to edit Master title style</a:t>
            </a:r>
            <a:endParaRPr lang="en-US" dirty="0"/>
          </a:p>
        </p:txBody>
      </p:sp>
      <p:sp>
        <p:nvSpPr>
          <p:cNvPr id="3" name="Subtitle 2"/>
          <p:cNvSpPr>
            <a:spLocks noGrp="1"/>
          </p:cNvSpPr>
          <p:nvPr>
            <p:ph type="subTitle" idx="1"/>
          </p:nvPr>
        </p:nvSpPr>
        <p:spPr>
          <a:xfrm>
            <a:off x="1543050" y="4082310"/>
            <a:ext cx="9258300" cy="1876530"/>
          </a:xfrm>
        </p:spPr>
        <p:txBody>
          <a:bodyPr/>
          <a:lstStyle>
            <a:lvl1pPr marL="0" indent="0" algn="ctr">
              <a:buNone/>
              <a:defRPr sz="3000"/>
            </a:lvl1pPr>
            <a:lvl2pPr marL="574746" indent="0" algn="ctr">
              <a:buNone/>
              <a:defRPr sz="2500"/>
            </a:lvl2pPr>
            <a:lvl3pPr marL="1149492" indent="0" algn="ctr">
              <a:buNone/>
              <a:defRPr sz="2300"/>
            </a:lvl3pPr>
            <a:lvl4pPr marL="1724238" indent="0" algn="ctr">
              <a:buNone/>
              <a:defRPr sz="2000"/>
            </a:lvl4pPr>
            <a:lvl5pPr marL="2298984" indent="0" algn="ctr">
              <a:buNone/>
              <a:defRPr sz="2000"/>
            </a:lvl5pPr>
            <a:lvl6pPr marL="2873731" indent="0" algn="ctr">
              <a:buNone/>
              <a:defRPr sz="2000"/>
            </a:lvl6pPr>
            <a:lvl7pPr marL="3448477" indent="0" algn="ctr">
              <a:buNone/>
              <a:defRPr sz="2000"/>
            </a:lvl7pPr>
            <a:lvl8pPr marL="4023223" indent="0" algn="ctr">
              <a:buNone/>
              <a:defRPr sz="2000"/>
            </a:lvl8pPr>
            <a:lvl9pPr marL="4597969"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9C8B9C1-1862-4FFC-A527-3308E549BC7F}"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2769214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9C8B9C1-1862-4FFC-A527-3308E549BC7F}"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696896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3962" y="413808"/>
            <a:ext cx="2661761" cy="658675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48678" y="413808"/>
            <a:ext cx="7830979" cy="65867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9C8B9C1-1862-4FFC-A527-3308E549BC7F}"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2042017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9C8B9C1-1862-4FFC-A527-3308E549BC7F}"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678649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42249" y="1937705"/>
            <a:ext cx="10647045" cy="3233102"/>
          </a:xfrm>
        </p:spPr>
        <p:txBody>
          <a:bodyPr anchor="b"/>
          <a:lstStyle>
            <a:lvl1pPr>
              <a:defRPr sz="7500"/>
            </a:lvl1pPr>
          </a:lstStyle>
          <a:p>
            <a:r>
              <a:rPr lang="en-US" smtClean="0"/>
              <a:t>Click to edit Master title style</a:t>
            </a:r>
            <a:endParaRPr lang="en-US" dirty="0"/>
          </a:p>
        </p:txBody>
      </p:sp>
      <p:sp>
        <p:nvSpPr>
          <p:cNvPr id="3" name="Text Placeholder 2"/>
          <p:cNvSpPr>
            <a:spLocks noGrp="1"/>
          </p:cNvSpPr>
          <p:nvPr>
            <p:ph type="body" idx="1"/>
          </p:nvPr>
        </p:nvSpPr>
        <p:spPr>
          <a:xfrm>
            <a:off x="842249" y="5201393"/>
            <a:ext cx="10647045" cy="1700212"/>
          </a:xfrm>
        </p:spPr>
        <p:txBody>
          <a:bodyPr/>
          <a:lstStyle>
            <a:lvl1pPr marL="0" indent="0">
              <a:buNone/>
              <a:defRPr sz="3000">
                <a:solidFill>
                  <a:schemeClr val="tx1"/>
                </a:solidFill>
              </a:defRPr>
            </a:lvl1pPr>
            <a:lvl2pPr marL="574746" indent="0">
              <a:buNone/>
              <a:defRPr sz="2500">
                <a:solidFill>
                  <a:schemeClr val="tx1">
                    <a:tint val="75000"/>
                  </a:schemeClr>
                </a:solidFill>
              </a:defRPr>
            </a:lvl2pPr>
            <a:lvl3pPr marL="1149492" indent="0">
              <a:buNone/>
              <a:defRPr sz="2300">
                <a:solidFill>
                  <a:schemeClr val="tx1">
                    <a:tint val="75000"/>
                  </a:schemeClr>
                </a:solidFill>
              </a:defRPr>
            </a:lvl3pPr>
            <a:lvl4pPr marL="1724238" indent="0">
              <a:buNone/>
              <a:defRPr sz="2000">
                <a:solidFill>
                  <a:schemeClr val="tx1">
                    <a:tint val="75000"/>
                  </a:schemeClr>
                </a:solidFill>
              </a:defRPr>
            </a:lvl4pPr>
            <a:lvl5pPr marL="2298984" indent="0">
              <a:buNone/>
              <a:defRPr sz="2000">
                <a:solidFill>
                  <a:schemeClr val="tx1">
                    <a:tint val="75000"/>
                  </a:schemeClr>
                </a:solidFill>
              </a:defRPr>
            </a:lvl5pPr>
            <a:lvl6pPr marL="2873731" indent="0">
              <a:buNone/>
              <a:defRPr sz="2000">
                <a:solidFill>
                  <a:schemeClr val="tx1">
                    <a:tint val="75000"/>
                  </a:schemeClr>
                </a:solidFill>
              </a:defRPr>
            </a:lvl6pPr>
            <a:lvl7pPr marL="3448477" indent="0">
              <a:buNone/>
              <a:defRPr sz="2000">
                <a:solidFill>
                  <a:schemeClr val="tx1">
                    <a:tint val="75000"/>
                  </a:schemeClr>
                </a:solidFill>
              </a:defRPr>
            </a:lvl7pPr>
            <a:lvl8pPr marL="4023223" indent="0">
              <a:buNone/>
              <a:defRPr sz="2000">
                <a:solidFill>
                  <a:schemeClr val="tx1">
                    <a:tint val="75000"/>
                  </a:schemeClr>
                </a:solidFill>
              </a:defRPr>
            </a:lvl8pPr>
            <a:lvl9pPr marL="4597969" indent="0">
              <a:buNone/>
              <a:defRPr sz="20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9C8B9C1-1862-4FFC-A527-3308E549BC7F}"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4249792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48678" y="2069042"/>
            <a:ext cx="5246370" cy="49315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49353" y="2069042"/>
            <a:ext cx="5246370" cy="49315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9C8B9C1-1862-4FFC-A527-3308E549BC7F}"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1461984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50285" y="413810"/>
            <a:ext cx="10647045" cy="1502305"/>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50287" y="1905318"/>
            <a:ext cx="5222259" cy="933767"/>
          </a:xfrm>
        </p:spPr>
        <p:txBody>
          <a:bodyPr anchor="b"/>
          <a:lstStyle>
            <a:lvl1pPr marL="0" indent="0">
              <a:buNone/>
              <a:defRPr sz="3000" b="1"/>
            </a:lvl1pPr>
            <a:lvl2pPr marL="574746" indent="0">
              <a:buNone/>
              <a:defRPr sz="2500" b="1"/>
            </a:lvl2pPr>
            <a:lvl3pPr marL="1149492" indent="0">
              <a:buNone/>
              <a:defRPr sz="2300" b="1"/>
            </a:lvl3pPr>
            <a:lvl4pPr marL="1724238" indent="0">
              <a:buNone/>
              <a:defRPr sz="2000" b="1"/>
            </a:lvl4pPr>
            <a:lvl5pPr marL="2298984" indent="0">
              <a:buNone/>
              <a:defRPr sz="2000" b="1"/>
            </a:lvl5pPr>
            <a:lvl6pPr marL="2873731" indent="0">
              <a:buNone/>
              <a:defRPr sz="2000" b="1"/>
            </a:lvl6pPr>
            <a:lvl7pPr marL="3448477" indent="0">
              <a:buNone/>
              <a:defRPr sz="2000" b="1"/>
            </a:lvl7pPr>
            <a:lvl8pPr marL="4023223" indent="0">
              <a:buNone/>
              <a:defRPr sz="2000" b="1"/>
            </a:lvl8pPr>
            <a:lvl9pPr marL="4597969" indent="0">
              <a:buNone/>
              <a:defRPr sz="2000" b="1"/>
            </a:lvl9pPr>
          </a:lstStyle>
          <a:p>
            <a:pPr lvl="0"/>
            <a:r>
              <a:rPr lang="en-US" smtClean="0"/>
              <a:t>Edit Master text styles</a:t>
            </a:r>
          </a:p>
        </p:txBody>
      </p:sp>
      <p:sp>
        <p:nvSpPr>
          <p:cNvPr id="4" name="Content Placeholder 3"/>
          <p:cNvSpPr>
            <a:spLocks noGrp="1"/>
          </p:cNvSpPr>
          <p:nvPr>
            <p:ph sz="half" idx="2"/>
          </p:nvPr>
        </p:nvSpPr>
        <p:spPr>
          <a:xfrm>
            <a:off x="850287" y="2839085"/>
            <a:ext cx="5222259" cy="417586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49353" y="1905318"/>
            <a:ext cx="5247978" cy="933767"/>
          </a:xfrm>
        </p:spPr>
        <p:txBody>
          <a:bodyPr anchor="b"/>
          <a:lstStyle>
            <a:lvl1pPr marL="0" indent="0">
              <a:buNone/>
              <a:defRPr sz="3000" b="1"/>
            </a:lvl1pPr>
            <a:lvl2pPr marL="574746" indent="0">
              <a:buNone/>
              <a:defRPr sz="2500" b="1"/>
            </a:lvl2pPr>
            <a:lvl3pPr marL="1149492" indent="0">
              <a:buNone/>
              <a:defRPr sz="2300" b="1"/>
            </a:lvl3pPr>
            <a:lvl4pPr marL="1724238" indent="0">
              <a:buNone/>
              <a:defRPr sz="2000" b="1"/>
            </a:lvl4pPr>
            <a:lvl5pPr marL="2298984" indent="0">
              <a:buNone/>
              <a:defRPr sz="2000" b="1"/>
            </a:lvl5pPr>
            <a:lvl6pPr marL="2873731" indent="0">
              <a:buNone/>
              <a:defRPr sz="2000" b="1"/>
            </a:lvl6pPr>
            <a:lvl7pPr marL="3448477" indent="0">
              <a:buNone/>
              <a:defRPr sz="2000" b="1"/>
            </a:lvl7pPr>
            <a:lvl8pPr marL="4023223" indent="0">
              <a:buNone/>
              <a:defRPr sz="2000" b="1"/>
            </a:lvl8pPr>
            <a:lvl9pPr marL="4597969" indent="0">
              <a:buNone/>
              <a:defRPr sz="2000" b="1"/>
            </a:lvl9pPr>
          </a:lstStyle>
          <a:p>
            <a:pPr lvl="0"/>
            <a:r>
              <a:rPr lang="en-US" smtClean="0"/>
              <a:t>Edit Master text styles</a:t>
            </a:r>
          </a:p>
        </p:txBody>
      </p:sp>
      <p:sp>
        <p:nvSpPr>
          <p:cNvPr id="6" name="Content Placeholder 5"/>
          <p:cNvSpPr>
            <a:spLocks noGrp="1"/>
          </p:cNvSpPr>
          <p:nvPr>
            <p:ph sz="quarter" idx="4"/>
          </p:nvPr>
        </p:nvSpPr>
        <p:spPr>
          <a:xfrm>
            <a:off x="6249353" y="2839085"/>
            <a:ext cx="5247978" cy="417586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9C8B9C1-1862-4FFC-A527-3308E549BC7F}" type="datetimeFigureOut">
              <a:rPr lang="en-US" smtClean="0"/>
              <a:t>3/26/2021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604531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9C8B9C1-1862-4FFC-A527-3308E549BC7F}" type="datetimeFigureOut">
              <a:rPr lang="en-US" smtClean="0"/>
              <a:t>3/26/2021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3890492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C8B9C1-1862-4FFC-A527-3308E549BC7F}" type="datetimeFigureOut">
              <a:rPr lang="en-US" smtClean="0"/>
              <a:t>3/26/2021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2817542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0286" y="518160"/>
            <a:ext cx="3981390" cy="1813560"/>
          </a:xfrm>
        </p:spPr>
        <p:txBody>
          <a:bodyPr anchor="b"/>
          <a:lstStyle>
            <a:lvl1pPr>
              <a:defRPr sz="4000"/>
            </a:lvl1pPr>
          </a:lstStyle>
          <a:p>
            <a:r>
              <a:rPr lang="en-US" smtClean="0"/>
              <a:t>Click to edit Master title style</a:t>
            </a:r>
            <a:endParaRPr lang="en-US" dirty="0"/>
          </a:p>
        </p:txBody>
      </p:sp>
      <p:sp>
        <p:nvSpPr>
          <p:cNvPr id="3" name="Content Placeholder 2"/>
          <p:cNvSpPr>
            <a:spLocks noGrp="1"/>
          </p:cNvSpPr>
          <p:nvPr>
            <p:ph idx="1"/>
          </p:nvPr>
        </p:nvSpPr>
        <p:spPr>
          <a:xfrm>
            <a:off x="5247978" y="1119083"/>
            <a:ext cx="6249353" cy="5523442"/>
          </a:xfrm>
        </p:spPr>
        <p:txBody>
          <a:bodyPr/>
          <a:lstStyle>
            <a:lvl1pPr>
              <a:defRPr sz="4000"/>
            </a:lvl1pPr>
            <a:lvl2pPr>
              <a:defRPr sz="3500"/>
            </a:lvl2pPr>
            <a:lvl3pPr>
              <a:defRPr sz="3000"/>
            </a:lvl3pPr>
            <a:lvl4pPr>
              <a:defRPr sz="2500"/>
            </a:lvl4pPr>
            <a:lvl5pPr>
              <a:defRPr sz="2500"/>
            </a:lvl5pPr>
            <a:lvl6pPr>
              <a:defRPr sz="2500"/>
            </a:lvl6pPr>
            <a:lvl7pPr>
              <a:defRPr sz="2500"/>
            </a:lvl7pPr>
            <a:lvl8pPr>
              <a:defRPr sz="2500"/>
            </a:lvl8pPr>
            <a:lvl9pPr>
              <a:defRPr sz="2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0286" y="2331720"/>
            <a:ext cx="3981390" cy="4319800"/>
          </a:xfrm>
        </p:spPr>
        <p:txBody>
          <a:bodyPr/>
          <a:lstStyle>
            <a:lvl1pPr marL="0" indent="0">
              <a:buNone/>
              <a:defRPr sz="2000"/>
            </a:lvl1pPr>
            <a:lvl2pPr marL="574746" indent="0">
              <a:buNone/>
              <a:defRPr sz="1800"/>
            </a:lvl2pPr>
            <a:lvl3pPr marL="1149492" indent="0">
              <a:buNone/>
              <a:defRPr sz="1500"/>
            </a:lvl3pPr>
            <a:lvl4pPr marL="1724238" indent="0">
              <a:buNone/>
              <a:defRPr sz="1300"/>
            </a:lvl4pPr>
            <a:lvl5pPr marL="2298984" indent="0">
              <a:buNone/>
              <a:defRPr sz="1300"/>
            </a:lvl5pPr>
            <a:lvl6pPr marL="2873731" indent="0">
              <a:buNone/>
              <a:defRPr sz="1300"/>
            </a:lvl6pPr>
            <a:lvl7pPr marL="3448477" indent="0">
              <a:buNone/>
              <a:defRPr sz="1300"/>
            </a:lvl7pPr>
            <a:lvl8pPr marL="4023223" indent="0">
              <a:buNone/>
              <a:defRPr sz="1300"/>
            </a:lvl8pPr>
            <a:lvl9pPr marL="4597969" indent="0">
              <a:buNone/>
              <a:defRPr sz="1300"/>
            </a:lvl9pPr>
          </a:lstStyle>
          <a:p>
            <a:pPr lvl="0"/>
            <a:r>
              <a:rPr lang="en-US" smtClean="0"/>
              <a:t>Edit Master text styles</a:t>
            </a:r>
          </a:p>
        </p:txBody>
      </p:sp>
      <p:sp>
        <p:nvSpPr>
          <p:cNvPr id="5" name="Date Placeholder 4"/>
          <p:cNvSpPr>
            <a:spLocks noGrp="1"/>
          </p:cNvSpPr>
          <p:nvPr>
            <p:ph type="dt" sz="half" idx="10"/>
          </p:nvPr>
        </p:nvSpPr>
        <p:spPr/>
        <p:txBody>
          <a:bodyPr/>
          <a:lstStyle/>
          <a:p>
            <a:fld id="{39C8B9C1-1862-4FFC-A527-3308E549BC7F}"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3877323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0286" y="518160"/>
            <a:ext cx="3981390" cy="1813560"/>
          </a:xfrm>
        </p:spPr>
        <p:txBody>
          <a:bodyPr anchor="b"/>
          <a:lstStyle>
            <a:lvl1pPr>
              <a:defRPr sz="40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47978" y="1119083"/>
            <a:ext cx="6249353" cy="5523442"/>
          </a:xfrm>
        </p:spPr>
        <p:txBody>
          <a:bodyPr anchor="t"/>
          <a:lstStyle>
            <a:lvl1pPr marL="0" indent="0">
              <a:buNone/>
              <a:defRPr sz="4000"/>
            </a:lvl1pPr>
            <a:lvl2pPr marL="574746" indent="0">
              <a:buNone/>
              <a:defRPr sz="3500"/>
            </a:lvl2pPr>
            <a:lvl3pPr marL="1149492" indent="0">
              <a:buNone/>
              <a:defRPr sz="3000"/>
            </a:lvl3pPr>
            <a:lvl4pPr marL="1724238" indent="0">
              <a:buNone/>
              <a:defRPr sz="2500"/>
            </a:lvl4pPr>
            <a:lvl5pPr marL="2298984" indent="0">
              <a:buNone/>
              <a:defRPr sz="2500"/>
            </a:lvl5pPr>
            <a:lvl6pPr marL="2873731" indent="0">
              <a:buNone/>
              <a:defRPr sz="2500"/>
            </a:lvl6pPr>
            <a:lvl7pPr marL="3448477" indent="0">
              <a:buNone/>
              <a:defRPr sz="2500"/>
            </a:lvl7pPr>
            <a:lvl8pPr marL="4023223" indent="0">
              <a:buNone/>
              <a:defRPr sz="2500"/>
            </a:lvl8pPr>
            <a:lvl9pPr marL="4597969" indent="0">
              <a:buNone/>
              <a:defRPr sz="2500"/>
            </a:lvl9pPr>
          </a:lstStyle>
          <a:p>
            <a:r>
              <a:rPr lang="en-US" smtClean="0"/>
              <a:t>Click icon to add picture</a:t>
            </a:r>
            <a:endParaRPr lang="en-US" dirty="0"/>
          </a:p>
        </p:txBody>
      </p:sp>
      <p:sp>
        <p:nvSpPr>
          <p:cNvPr id="4" name="Text Placeholder 3"/>
          <p:cNvSpPr>
            <a:spLocks noGrp="1"/>
          </p:cNvSpPr>
          <p:nvPr>
            <p:ph type="body" sz="half" idx="2"/>
          </p:nvPr>
        </p:nvSpPr>
        <p:spPr>
          <a:xfrm>
            <a:off x="850286" y="2331720"/>
            <a:ext cx="3981390" cy="4319800"/>
          </a:xfrm>
        </p:spPr>
        <p:txBody>
          <a:bodyPr/>
          <a:lstStyle>
            <a:lvl1pPr marL="0" indent="0">
              <a:buNone/>
              <a:defRPr sz="2000"/>
            </a:lvl1pPr>
            <a:lvl2pPr marL="574746" indent="0">
              <a:buNone/>
              <a:defRPr sz="1800"/>
            </a:lvl2pPr>
            <a:lvl3pPr marL="1149492" indent="0">
              <a:buNone/>
              <a:defRPr sz="1500"/>
            </a:lvl3pPr>
            <a:lvl4pPr marL="1724238" indent="0">
              <a:buNone/>
              <a:defRPr sz="1300"/>
            </a:lvl4pPr>
            <a:lvl5pPr marL="2298984" indent="0">
              <a:buNone/>
              <a:defRPr sz="1300"/>
            </a:lvl5pPr>
            <a:lvl6pPr marL="2873731" indent="0">
              <a:buNone/>
              <a:defRPr sz="1300"/>
            </a:lvl6pPr>
            <a:lvl7pPr marL="3448477" indent="0">
              <a:buNone/>
              <a:defRPr sz="1300"/>
            </a:lvl7pPr>
            <a:lvl8pPr marL="4023223" indent="0">
              <a:buNone/>
              <a:defRPr sz="1300"/>
            </a:lvl8pPr>
            <a:lvl9pPr marL="4597969" indent="0">
              <a:buNone/>
              <a:defRPr sz="1300"/>
            </a:lvl9pPr>
          </a:lstStyle>
          <a:p>
            <a:pPr lvl="0"/>
            <a:r>
              <a:rPr lang="en-US" smtClean="0"/>
              <a:t>Edit Master text styles</a:t>
            </a:r>
          </a:p>
        </p:txBody>
      </p:sp>
      <p:sp>
        <p:nvSpPr>
          <p:cNvPr id="5" name="Date Placeholder 4"/>
          <p:cNvSpPr>
            <a:spLocks noGrp="1"/>
          </p:cNvSpPr>
          <p:nvPr>
            <p:ph type="dt" sz="half" idx="10"/>
          </p:nvPr>
        </p:nvSpPr>
        <p:spPr/>
        <p:txBody>
          <a:bodyPr/>
          <a:lstStyle/>
          <a:p>
            <a:fld id="{39C8B9C1-1862-4FFC-A527-3308E549BC7F}"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1498614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8678" y="413810"/>
            <a:ext cx="10647045" cy="1502305"/>
          </a:xfrm>
          <a:prstGeom prst="rect">
            <a:avLst/>
          </a:prstGeom>
        </p:spPr>
        <p:txBody>
          <a:bodyPr vert="horz" lIns="114949" tIns="57475" rIns="114949" bIns="57475"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48678" y="2069042"/>
            <a:ext cx="10647045" cy="4931516"/>
          </a:xfrm>
          <a:prstGeom prst="rect">
            <a:avLst/>
          </a:prstGeom>
        </p:spPr>
        <p:txBody>
          <a:bodyPr vert="horz" lIns="114949" tIns="57475" rIns="114949" bIns="57475"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48678" y="7203865"/>
            <a:ext cx="2777490" cy="413808"/>
          </a:xfrm>
          <a:prstGeom prst="rect">
            <a:avLst/>
          </a:prstGeom>
        </p:spPr>
        <p:txBody>
          <a:bodyPr vert="horz" lIns="114949" tIns="57475" rIns="114949" bIns="57475" rtlCol="0" anchor="ctr"/>
          <a:lstStyle>
            <a:lvl1pPr algn="l">
              <a:defRPr sz="1500">
                <a:solidFill>
                  <a:schemeClr val="tx1">
                    <a:tint val="75000"/>
                  </a:schemeClr>
                </a:solidFill>
              </a:defRPr>
            </a:lvl1pPr>
          </a:lstStyle>
          <a:p>
            <a:fld id="{39C8B9C1-1862-4FFC-A527-3308E549BC7F}" type="datetimeFigureOut">
              <a:rPr lang="en-US" smtClean="0"/>
              <a:t>3/26/2021</a:t>
            </a:fld>
            <a:endParaRPr lang="en-US"/>
          </a:p>
        </p:txBody>
      </p:sp>
      <p:sp>
        <p:nvSpPr>
          <p:cNvPr id="5" name="Footer Placeholder 4"/>
          <p:cNvSpPr>
            <a:spLocks noGrp="1"/>
          </p:cNvSpPr>
          <p:nvPr>
            <p:ph type="ftr" sz="quarter" idx="3"/>
          </p:nvPr>
        </p:nvSpPr>
        <p:spPr>
          <a:xfrm>
            <a:off x="4089083" y="7203865"/>
            <a:ext cx="4166235" cy="413808"/>
          </a:xfrm>
          <a:prstGeom prst="rect">
            <a:avLst/>
          </a:prstGeom>
        </p:spPr>
        <p:txBody>
          <a:bodyPr vert="horz" lIns="114949" tIns="57475" rIns="114949" bIns="57475"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18233" y="7203865"/>
            <a:ext cx="2777490" cy="413808"/>
          </a:xfrm>
          <a:prstGeom prst="rect">
            <a:avLst/>
          </a:prstGeom>
        </p:spPr>
        <p:txBody>
          <a:bodyPr vert="horz" lIns="114949" tIns="57475" rIns="114949" bIns="57475" rtlCol="0" anchor="ctr"/>
          <a:lstStyle>
            <a:lvl1pPr algn="r">
              <a:defRPr sz="1500">
                <a:solidFill>
                  <a:schemeClr val="tx1">
                    <a:tint val="75000"/>
                  </a:schemeClr>
                </a:solidFill>
              </a:defRPr>
            </a:lvl1pPr>
          </a:lstStyle>
          <a:p>
            <a:fld id="{C01EDB65-3A6F-47CA-9F8D-B49A4AB1C7B5}" type="slidenum">
              <a:rPr lang="en-US" smtClean="0"/>
              <a:t>‹#›</a:t>
            </a:fld>
            <a:endParaRPr lang="en-US"/>
          </a:p>
        </p:txBody>
      </p:sp>
    </p:spTree>
    <p:extLst>
      <p:ext uri="{BB962C8B-B14F-4D97-AF65-F5344CB8AC3E}">
        <p14:creationId xmlns:p14="http://schemas.microsoft.com/office/powerpoint/2010/main" val="24162064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149492" rtl="0" eaLnBrk="1" latinLnBrk="0" hangingPunct="1">
        <a:lnSpc>
          <a:spcPct val="90000"/>
        </a:lnSpc>
        <a:spcBef>
          <a:spcPct val="0"/>
        </a:spcBef>
        <a:buNone/>
        <a:defRPr sz="5500" kern="1200">
          <a:solidFill>
            <a:schemeClr val="tx1"/>
          </a:solidFill>
          <a:latin typeface="+mj-lt"/>
          <a:ea typeface="+mj-ea"/>
          <a:cs typeface="+mj-cs"/>
        </a:defRPr>
      </a:lvl1pPr>
    </p:titleStyle>
    <p:bodyStyle>
      <a:lvl1pPr marL="287373" indent="-287373" algn="l" defTabSz="1149492" rtl="0" eaLnBrk="1" latinLnBrk="0" hangingPunct="1">
        <a:lnSpc>
          <a:spcPct val="90000"/>
        </a:lnSpc>
        <a:spcBef>
          <a:spcPts val="1257"/>
        </a:spcBef>
        <a:buFont typeface="Arial" panose="020B0604020202020204" pitchFamily="34" charset="0"/>
        <a:buChar char="•"/>
        <a:defRPr sz="3500" kern="1200">
          <a:solidFill>
            <a:schemeClr val="tx1"/>
          </a:solidFill>
          <a:latin typeface="+mn-lt"/>
          <a:ea typeface="+mn-ea"/>
          <a:cs typeface="+mn-cs"/>
        </a:defRPr>
      </a:lvl1pPr>
      <a:lvl2pPr marL="862119" indent="-287373" algn="l" defTabSz="1149492" rtl="0" eaLnBrk="1" latinLnBrk="0" hangingPunct="1">
        <a:lnSpc>
          <a:spcPct val="90000"/>
        </a:lnSpc>
        <a:spcBef>
          <a:spcPts val="629"/>
        </a:spcBef>
        <a:buFont typeface="Arial" panose="020B0604020202020204" pitchFamily="34" charset="0"/>
        <a:buChar char="•"/>
        <a:defRPr sz="3000" kern="1200">
          <a:solidFill>
            <a:schemeClr val="tx1"/>
          </a:solidFill>
          <a:latin typeface="+mn-lt"/>
          <a:ea typeface="+mn-ea"/>
          <a:cs typeface="+mn-cs"/>
        </a:defRPr>
      </a:lvl2pPr>
      <a:lvl3pPr marL="1436865" indent="-287373" algn="l" defTabSz="1149492" rtl="0" eaLnBrk="1" latinLnBrk="0" hangingPunct="1">
        <a:lnSpc>
          <a:spcPct val="90000"/>
        </a:lnSpc>
        <a:spcBef>
          <a:spcPts val="629"/>
        </a:spcBef>
        <a:buFont typeface="Arial" panose="020B0604020202020204" pitchFamily="34" charset="0"/>
        <a:buChar char="•"/>
        <a:defRPr sz="2500" kern="1200">
          <a:solidFill>
            <a:schemeClr val="tx1"/>
          </a:solidFill>
          <a:latin typeface="+mn-lt"/>
          <a:ea typeface="+mn-ea"/>
          <a:cs typeface="+mn-cs"/>
        </a:defRPr>
      </a:lvl3pPr>
      <a:lvl4pPr marL="2011611"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4pPr>
      <a:lvl5pPr marL="2586358"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5pPr>
      <a:lvl6pPr marL="3161104"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6pPr>
      <a:lvl7pPr marL="3735850"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7pPr>
      <a:lvl8pPr marL="4310596"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8pPr>
      <a:lvl9pPr marL="4885342"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9pPr>
    </p:bodyStyle>
    <p:otherStyle>
      <a:defPPr>
        <a:defRPr lang="en-US"/>
      </a:defPPr>
      <a:lvl1pPr marL="0" algn="l" defTabSz="1149492" rtl="0" eaLnBrk="1" latinLnBrk="0" hangingPunct="1">
        <a:defRPr sz="2300" kern="1200">
          <a:solidFill>
            <a:schemeClr val="tx1"/>
          </a:solidFill>
          <a:latin typeface="+mn-lt"/>
          <a:ea typeface="+mn-ea"/>
          <a:cs typeface="+mn-cs"/>
        </a:defRPr>
      </a:lvl1pPr>
      <a:lvl2pPr marL="574746" algn="l" defTabSz="1149492" rtl="0" eaLnBrk="1" latinLnBrk="0" hangingPunct="1">
        <a:defRPr sz="2300" kern="1200">
          <a:solidFill>
            <a:schemeClr val="tx1"/>
          </a:solidFill>
          <a:latin typeface="+mn-lt"/>
          <a:ea typeface="+mn-ea"/>
          <a:cs typeface="+mn-cs"/>
        </a:defRPr>
      </a:lvl2pPr>
      <a:lvl3pPr marL="1149492" algn="l" defTabSz="1149492" rtl="0" eaLnBrk="1" latinLnBrk="0" hangingPunct="1">
        <a:defRPr sz="2300" kern="1200">
          <a:solidFill>
            <a:schemeClr val="tx1"/>
          </a:solidFill>
          <a:latin typeface="+mn-lt"/>
          <a:ea typeface="+mn-ea"/>
          <a:cs typeface="+mn-cs"/>
        </a:defRPr>
      </a:lvl3pPr>
      <a:lvl4pPr marL="1724238" algn="l" defTabSz="1149492" rtl="0" eaLnBrk="1" latinLnBrk="0" hangingPunct="1">
        <a:defRPr sz="2300" kern="1200">
          <a:solidFill>
            <a:schemeClr val="tx1"/>
          </a:solidFill>
          <a:latin typeface="+mn-lt"/>
          <a:ea typeface="+mn-ea"/>
          <a:cs typeface="+mn-cs"/>
        </a:defRPr>
      </a:lvl4pPr>
      <a:lvl5pPr marL="2298984" algn="l" defTabSz="1149492" rtl="0" eaLnBrk="1" latinLnBrk="0" hangingPunct="1">
        <a:defRPr sz="2300" kern="1200">
          <a:solidFill>
            <a:schemeClr val="tx1"/>
          </a:solidFill>
          <a:latin typeface="+mn-lt"/>
          <a:ea typeface="+mn-ea"/>
          <a:cs typeface="+mn-cs"/>
        </a:defRPr>
      </a:lvl5pPr>
      <a:lvl6pPr marL="2873731" algn="l" defTabSz="1149492" rtl="0" eaLnBrk="1" latinLnBrk="0" hangingPunct="1">
        <a:defRPr sz="2300" kern="1200">
          <a:solidFill>
            <a:schemeClr val="tx1"/>
          </a:solidFill>
          <a:latin typeface="+mn-lt"/>
          <a:ea typeface="+mn-ea"/>
          <a:cs typeface="+mn-cs"/>
        </a:defRPr>
      </a:lvl6pPr>
      <a:lvl7pPr marL="3448477" algn="l" defTabSz="1149492" rtl="0" eaLnBrk="1" latinLnBrk="0" hangingPunct="1">
        <a:defRPr sz="2300" kern="1200">
          <a:solidFill>
            <a:schemeClr val="tx1"/>
          </a:solidFill>
          <a:latin typeface="+mn-lt"/>
          <a:ea typeface="+mn-ea"/>
          <a:cs typeface="+mn-cs"/>
        </a:defRPr>
      </a:lvl7pPr>
      <a:lvl8pPr marL="4023223" algn="l" defTabSz="1149492" rtl="0" eaLnBrk="1" latinLnBrk="0" hangingPunct="1">
        <a:defRPr sz="2300" kern="1200">
          <a:solidFill>
            <a:schemeClr val="tx1"/>
          </a:solidFill>
          <a:latin typeface="+mn-lt"/>
          <a:ea typeface="+mn-ea"/>
          <a:cs typeface="+mn-cs"/>
        </a:defRPr>
      </a:lvl8pPr>
      <a:lvl9pPr marL="4597969" algn="l" defTabSz="1149492"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r="16923"/>
          <a:stretch/>
        </p:blipFill>
        <p:spPr>
          <a:xfrm>
            <a:off x="0" y="0"/>
            <a:ext cx="12344400" cy="7772400"/>
          </a:xfrm>
          <a:prstGeom prst="rect">
            <a:avLst/>
          </a:prstGeom>
        </p:spPr>
      </p:pic>
      <p:sp>
        <p:nvSpPr>
          <p:cNvPr id="6" name="Rectangle 5"/>
          <p:cNvSpPr/>
          <p:nvPr/>
        </p:nvSpPr>
        <p:spPr>
          <a:xfrm>
            <a:off x="661488" y="2277298"/>
            <a:ext cx="11021424" cy="2349212"/>
          </a:xfrm>
          <a:prstGeom prst="rect">
            <a:avLst/>
          </a:prstGeom>
          <a:noFill/>
        </p:spPr>
        <p:txBody>
          <a:bodyPr wrap="square" lIns="86212" tIns="43106" rIns="86212" bIns="43106">
            <a:spAutoFit/>
          </a:bodyPr>
          <a:lstStyle/>
          <a:p>
            <a:pPr algn="ctr"/>
            <a:r>
              <a:rPr lang="en-US" sz="7500" b="1">
                <a:ln w="9525">
                  <a:solidFill>
                    <a:schemeClr val="bg1"/>
                  </a:solidFill>
                  <a:prstDash val="solid"/>
                </a:ln>
                <a:solidFill>
                  <a:srgbClr val="0000FF"/>
                </a:solidFill>
                <a:effectLst>
                  <a:outerShdw blurRad="12700" dist="38100" dir="2700000" algn="tl" rotWithShape="0">
                    <a:schemeClr val="accent5">
                      <a:lumMod val="60000"/>
                      <a:lumOff val="40000"/>
                    </a:schemeClr>
                  </a:outerShdw>
                </a:effectLst>
                <a:latin typeface="UVnAvant-Narrow" panose="020B0500000000000000" pitchFamily="34" charset="0"/>
                <a:ea typeface="UVnAvant-Narrow" panose="020B0500000000000000" pitchFamily="34" charset="0"/>
                <a:cs typeface="UVnAvant-Narrow" panose="020B0500000000000000" pitchFamily="34" charset="0"/>
              </a:rPr>
              <a:t>Bài </a:t>
            </a:r>
            <a:r>
              <a:rPr lang="en-US" sz="7500" b="1" smtClean="0">
                <a:ln w="9525">
                  <a:solidFill>
                    <a:schemeClr val="bg1"/>
                  </a:solidFill>
                  <a:prstDash val="solid"/>
                </a:ln>
                <a:solidFill>
                  <a:srgbClr val="0000FF"/>
                </a:solidFill>
                <a:effectLst>
                  <a:outerShdw blurRad="12700" dist="38100" dir="2700000" algn="tl" rotWithShape="0">
                    <a:schemeClr val="accent5">
                      <a:lumMod val="60000"/>
                      <a:lumOff val="40000"/>
                    </a:schemeClr>
                  </a:outerShdw>
                </a:effectLst>
                <a:latin typeface="UVnAvant-Narrow" panose="020B0500000000000000" pitchFamily="34" charset="0"/>
                <a:ea typeface="UVnAvant-Narrow" panose="020B0500000000000000" pitchFamily="34" charset="0"/>
                <a:cs typeface="UVnAvant-Narrow" panose="020B0500000000000000" pitchFamily="34" charset="0"/>
              </a:rPr>
              <a:t>2</a:t>
            </a:r>
            <a:endParaRPr lang="en-US" sz="7500" b="1">
              <a:ln w="9525">
                <a:solidFill>
                  <a:schemeClr val="bg1"/>
                </a:solidFill>
                <a:prstDash val="solid"/>
              </a:ln>
              <a:solidFill>
                <a:srgbClr val="0000FF"/>
              </a:solidFill>
              <a:effectLst>
                <a:outerShdw blurRad="12700" dist="38100" dir="2700000" algn="tl" rotWithShape="0">
                  <a:schemeClr val="accent5">
                    <a:lumMod val="60000"/>
                    <a:lumOff val="40000"/>
                  </a:schemeClr>
                </a:outerShdw>
              </a:effectLst>
              <a:latin typeface="UVnAvant-Narrow" panose="020B0500000000000000" pitchFamily="34" charset="0"/>
              <a:ea typeface="UVnAvant-Narrow" panose="020B0500000000000000" pitchFamily="34" charset="0"/>
              <a:cs typeface="UVnAvant-Narrow" panose="020B0500000000000000" pitchFamily="34" charset="0"/>
            </a:endParaRPr>
          </a:p>
          <a:p>
            <a:pPr algn="ctr"/>
            <a:r>
              <a:rPr lang="en-US" sz="7200" b="1">
                <a:ln w="9525">
                  <a:solidFill>
                    <a:schemeClr val="bg1"/>
                  </a:solidFill>
                  <a:prstDash val="solid"/>
                </a:ln>
                <a:solidFill>
                  <a:srgbClr val="0000FF"/>
                </a:solidFill>
                <a:effectLst>
                  <a:outerShdw blurRad="12700" dist="38100" dir="2700000" algn="tl" rotWithShape="0">
                    <a:schemeClr val="accent5">
                      <a:lumMod val="60000"/>
                      <a:lumOff val="40000"/>
                    </a:schemeClr>
                  </a:outerShdw>
                </a:effectLst>
                <a:latin typeface="UVnAvant-Narrow" panose="020B0500000000000000" pitchFamily="34" charset="0"/>
                <a:ea typeface="UVnAvant-Narrow" panose="020B0500000000000000" pitchFamily="34" charset="0"/>
                <a:cs typeface="UVnAvant-Narrow" panose="020B0500000000000000" pitchFamily="34" charset="0"/>
              </a:rPr>
              <a:t>Câu chuyện của rễ</a:t>
            </a:r>
          </a:p>
        </p:txBody>
      </p:sp>
    </p:spTree>
    <p:extLst>
      <p:ext uri="{BB962C8B-B14F-4D97-AF65-F5344CB8AC3E}">
        <p14:creationId xmlns:p14="http://schemas.microsoft.com/office/powerpoint/2010/main" val="26277853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60"/>
            <a:ext cx="12344400" cy="7772400"/>
          </a:xfrm>
          <a:prstGeom prst="rect">
            <a:avLst/>
          </a:prstGeom>
        </p:spPr>
      </p:pic>
      <p:sp>
        <p:nvSpPr>
          <p:cNvPr id="4" name="Rectangle 3">
            <a:extLst>
              <a:ext uri="{FF2B5EF4-FFF2-40B4-BE49-F238E27FC236}">
                <a16:creationId xmlns:a16="http://schemas.microsoft.com/office/drawing/2014/main" xmlns="" id="{F3AE2D3B-8A66-4D37-9F98-E5BC3B6825E5}"/>
              </a:ext>
            </a:extLst>
          </p:cNvPr>
          <p:cNvSpPr/>
          <p:nvPr/>
        </p:nvSpPr>
        <p:spPr>
          <a:xfrm>
            <a:off x="449396" y="1744698"/>
            <a:ext cx="10874313" cy="1171934"/>
          </a:xfrm>
          <a:prstGeom prst="rect">
            <a:avLst/>
          </a:prstGeom>
        </p:spPr>
        <p:txBody>
          <a:bodyPr wrap="square" lIns="93799" tIns="46900" rIns="93799" bIns="46900">
            <a:spAutoFit/>
          </a:bodyPr>
          <a:lstStyle/>
          <a:p>
            <a:r>
              <a:rPr lang="en-US" sz="3500" b="1"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3</a:t>
            </a:r>
            <a:r>
              <a:rPr lang="vi-VN" sz="3500" b="1" smtClean="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b="1" smtClean="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Tìm ở cuối các dòng thơ các tiếng cùng vần với nhau</a:t>
            </a:r>
            <a:endParaRPr lang="en-US" sz="3500" b="1"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5" name="Rectangle 4">
            <a:extLst>
              <a:ext uri="{FF2B5EF4-FFF2-40B4-BE49-F238E27FC236}">
                <a16:creationId xmlns:a16="http://schemas.microsoft.com/office/drawing/2014/main" xmlns="" id="{0D5412BB-5903-408F-9691-A062A2CB8E86}"/>
              </a:ext>
            </a:extLst>
          </p:cNvPr>
          <p:cNvSpPr/>
          <p:nvPr/>
        </p:nvSpPr>
        <p:spPr>
          <a:xfrm>
            <a:off x="1418108" y="2955383"/>
            <a:ext cx="6279229" cy="648714"/>
          </a:xfrm>
          <a:prstGeom prst="rect">
            <a:avLst/>
          </a:prstGeom>
        </p:spPr>
        <p:txBody>
          <a:bodyPr wrap="square" lIns="93799" tIns="46900" rIns="93799" bIns="46900">
            <a:spAutoFit/>
          </a:bodyPr>
          <a:lstStyle/>
          <a:p>
            <a:r>
              <a:rPr lang="en-US" sz="3500" b="1" smtClean="0">
                <a:solidFill>
                  <a:srgbClr val="FF0000"/>
                </a:solidFill>
                <a:latin typeface="UVnAvant-Narrow" panose="020B0500000000000000" pitchFamily="34" charset="0"/>
                <a:ea typeface="UVnAvant-Narrow" panose="020B0500000000000000" pitchFamily="34" charset="0"/>
                <a:cs typeface="UVnAvant-Narrow" panose="020B0500000000000000" pitchFamily="34" charset="0"/>
              </a:rPr>
              <a:t>Ví dụ: </a:t>
            </a:r>
            <a:r>
              <a:rPr lang="en-US" sz="360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cành - xanh</a:t>
            </a:r>
            <a:endParaRPr lang="en-US" sz="3500"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10" name="Rectangle 9">
            <a:extLst>
              <a:ext uri="{FF2B5EF4-FFF2-40B4-BE49-F238E27FC236}">
                <a16:creationId xmlns:a16="http://schemas.microsoft.com/office/drawing/2014/main" xmlns="" id="{0D5412BB-5903-408F-9691-A062A2CB8E86}"/>
              </a:ext>
            </a:extLst>
          </p:cNvPr>
          <p:cNvSpPr/>
          <p:nvPr/>
        </p:nvSpPr>
        <p:spPr>
          <a:xfrm>
            <a:off x="1418107" y="3756497"/>
            <a:ext cx="7275517" cy="648714"/>
          </a:xfrm>
          <a:prstGeom prst="rect">
            <a:avLst/>
          </a:prstGeom>
        </p:spPr>
        <p:txBody>
          <a:bodyPr wrap="square" lIns="93799" tIns="46900" rIns="93799" bIns="46900">
            <a:spAutoFit/>
          </a:bodyPr>
          <a:lstStyle/>
          <a:p>
            <a:r>
              <a:rPr lang="vi-VN" sz="360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cành - xanh ; lời - đời ; bé - lẽ</a:t>
            </a:r>
            <a:endParaRPr lang="en-US" sz="3500"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endParaRPr>
          </a:p>
        </p:txBody>
      </p:sp>
    </p:spTree>
    <p:extLst>
      <p:ext uri="{BB962C8B-B14F-4D97-AF65-F5344CB8AC3E}">
        <p14:creationId xmlns:p14="http://schemas.microsoft.com/office/powerpoint/2010/main" val="582455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 fill="hold"/>
                                        <p:tgtEl>
                                          <p:spTgt spid="4"/>
                                        </p:tgtEl>
                                        <p:attrNameLst>
                                          <p:attrName>ppt_x</p:attrName>
                                        </p:attrNameLst>
                                      </p:cBhvr>
                                      <p:tavLst>
                                        <p:tav tm="0">
                                          <p:val>
                                            <p:strVal val="#ppt_x"/>
                                          </p:val>
                                        </p:tav>
                                        <p:tav tm="100000">
                                          <p:val>
                                            <p:strVal val="#ppt_x"/>
                                          </p:val>
                                        </p:tav>
                                      </p:tavLst>
                                    </p:anim>
                                    <p:anim calcmode="lin" valueType="num">
                                      <p:cBhvr additive="base">
                                        <p:cTn id="8" dur="1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10" fill="hold"/>
                                        <p:tgtEl>
                                          <p:spTgt spid="5"/>
                                        </p:tgtEl>
                                        <p:attrNameLst>
                                          <p:attrName>ppt_x</p:attrName>
                                        </p:attrNameLst>
                                      </p:cBhvr>
                                      <p:tavLst>
                                        <p:tav tm="0">
                                          <p:val>
                                            <p:strVal val="#ppt_x"/>
                                          </p:val>
                                        </p:tav>
                                        <p:tav tm="100000">
                                          <p:val>
                                            <p:strVal val="#ppt_x"/>
                                          </p:val>
                                        </p:tav>
                                      </p:tavLst>
                                    </p:anim>
                                    <p:anim calcmode="lin" valueType="num">
                                      <p:cBhvr additive="base">
                                        <p:cTn id="14" dur="1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10" fill="hold"/>
                                        <p:tgtEl>
                                          <p:spTgt spid="10"/>
                                        </p:tgtEl>
                                        <p:attrNameLst>
                                          <p:attrName>ppt_x</p:attrName>
                                        </p:attrNameLst>
                                      </p:cBhvr>
                                      <p:tavLst>
                                        <p:tav tm="0">
                                          <p:val>
                                            <p:strVal val="#ppt_x"/>
                                          </p:val>
                                        </p:tav>
                                        <p:tav tm="100000">
                                          <p:val>
                                            <p:strVal val="#ppt_x"/>
                                          </p:val>
                                        </p:tav>
                                      </p:tavLst>
                                    </p:anim>
                                    <p:anim calcmode="lin" valueType="num">
                                      <p:cBhvr additive="base">
                                        <p:cTn id="20" dur="1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44400" cy="7772400"/>
          </a:xfrm>
          <a:prstGeom prst="rect">
            <a:avLst/>
          </a:prstGeom>
        </p:spPr>
      </p:pic>
      <p:sp>
        <p:nvSpPr>
          <p:cNvPr id="4" name="Rectangle 3"/>
          <p:cNvSpPr/>
          <p:nvPr/>
        </p:nvSpPr>
        <p:spPr>
          <a:xfrm>
            <a:off x="2164035" y="2822926"/>
            <a:ext cx="8046783" cy="1347179"/>
          </a:xfrm>
          <a:prstGeom prst="rect">
            <a:avLst/>
          </a:prstGeom>
          <a:noFill/>
        </p:spPr>
        <p:txBody>
          <a:bodyPr wrap="none" lIns="114949" tIns="57475" rIns="114949" bIns="57475">
            <a:spAutoFit/>
          </a:bodyPr>
          <a:lstStyle/>
          <a:p>
            <a:pPr algn="ctr"/>
            <a:r>
              <a:rPr lang="en-US" sz="8000" b="1" smtClean="0">
                <a:ln w="9525">
                  <a:solidFill>
                    <a:schemeClr val="bg1"/>
                  </a:solidFill>
                  <a:prstDash val="solid"/>
                </a:ln>
                <a:solidFill>
                  <a:srgbClr val="0000FF"/>
                </a:solidFill>
                <a:effectLst>
                  <a:outerShdw blurRad="12700" dist="38100" dir="2700000" algn="tl" rotWithShape="0">
                    <a:schemeClr val="accent5">
                      <a:lumMod val="60000"/>
                      <a:lumOff val="40000"/>
                    </a:schemeClr>
                  </a:outerShdw>
                </a:effectLst>
                <a:latin typeface="UVnAvant-Narrow" panose="020B0500000000000000" pitchFamily="34" charset="0"/>
                <a:ea typeface="UVnAvant-Narrow" panose="020B0500000000000000" pitchFamily="34" charset="0"/>
                <a:cs typeface="UVnAvant-Narrow" panose="020B0500000000000000" pitchFamily="34" charset="0"/>
              </a:rPr>
              <a:t>4. Trả </a:t>
            </a:r>
            <a:r>
              <a:rPr lang="en-US" sz="8000" b="1">
                <a:ln w="9525">
                  <a:solidFill>
                    <a:schemeClr val="bg1"/>
                  </a:solidFill>
                  <a:prstDash val="solid"/>
                </a:ln>
                <a:solidFill>
                  <a:srgbClr val="0000FF"/>
                </a:solidFill>
                <a:effectLst>
                  <a:outerShdw blurRad="12700" dist="38100" dir="2700000" algn="tl" rotWithShape="0">
                    <a:schemeClr val="accent5">
                      <a:lumMod val="60000"/>
                      <a:lumOff val="40000"/>
                    </a:schemeClr>
                  </a:outerShdw>
                </a:effectLst>
                <a:latin typeface="UVnAvant-Narrow" panose="020B0500000000000000" pitchFamily="34" charset="0"/>
                <a:ea typeface="UVnAvant-Narrow" panose="020B0500000000000000" pitchFamily="34" charset="0"/>
                <a:cs typeface="UVnAvant-Narrow" panose="020B0500000000000000" pitchFamily="34" charset="0"/>
              </a:rPr>
              <a:t>lời câu hỏi</a:t>
            </a:r>
          </a:p>
        </p:txBody>
      </p:sp>
    </p:spTree>
    <p:extLst>
      <p:ext uri="{BB962C8B-B14F-4D97-AF65-F5344CB8AC3E}">
        <p14:creationId xmlns:p14="http://schemas.microsoft.com/office/powerpoint/2010/main" val="35031824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48" y="11488"/>
            <a:ext cx="12344400" cy="7772400"/>
          </a:xfrm>
          <a:prstGeom prst="rect">
            <a:avLst/>
          </a:prstGeom>
        </p:spPr>
      </p:pic>
      <p:sp>
        <p:nvSpPr>
          <p:cNvPr id="4" name="Rectangle 3">
            <a:extLst>
              <a:ext uri="{FF2B5EF4-FFF2-40B4-BE49-F238E27FC236}">
                <a16:creationId xmlns="" xmlns:a16="http://schemas.microsoft.com/office/drawing/2014/main" id="{F3AE2D3B-8A66-4D37-9F98-E5BC3B6825E5}"/>
              </a:ext>
            </a:extLst>
          </p:cNvPr>
          <p:cNvSpPr/>
          <p:nvPr/>
        </p:nvSpPr>
        <p:spPr>
          <a:xfrm>
            <a:off x="449396" y="1635514"/>
            <a:ext cx="10874313" cy="633325"/>
          </a:xfrm>
          <a:prstGeom prst="rect">
            <a:avLst/>
          </a:prstGeom>
        </p:spPr>
        <p:txBody>
          <a:bodyPr wrap="square" lIns="93799" tIns="46900" rIns="93799" bIns="46900">
            <a:spAutoFit/>
          </a:bodyPr>
          <a:lstStyle/>
          <a:p>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a</a:t>
            </a:r>
            <a:r>
              <a:rPr lang="vi-VN"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smtClean="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Nhờ đâu mà rễ có hoa, quả, lá như thế </a:t>
            </a:r>
            <a:r>
              <a:rPr lang="vi-VN" sz="3500" smtClean="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5" name="Rectangle 4">
            <a:extLst>
              <a:ext uri="{FF2B5EF4-FFF2-40B4-BE49-F238E27FC236}">
                <a16:creationId xmlns="" xmlns:a16="http://schemas.microsoft.com/office/drawing/2014/main" id="{0D5412BB-5903-408F-9691-A062A2CB8E86}"/>
              </a:ext>
            </a:extLst>
          </p:cNvPr>
          <p:cNvSpPr/>
          <p:nvPr/>
        </p:nvSpPr>
        <p:spPr>
          <a:xfrm>
            <a:off x="995028" y="2198449"/>
            <a:ext cx="10328681" cy="1202712"/>
          </a:xfrm>
          <a:prstGeom prst="rect">
            <a:avLst/>
          </a:prstGeom>
        </p:spPr>
        <p:txBody>
          <a:bodyPr wrap="square" lIns="93799" tIns="46900" rIns="93799" bIns="46900">
            <a:spAutoFit/>
          </a:bodyPr>
          <a:lstStyle/>
          <a:p>
            <a:r>
              <a:rPr lang="vi-VN" sz="3600" b="1">
                <a:solidFill>
                  <a:srgbClr val="FF0000"/>
                </a:solidFill>
                <a:latin typeface="UVnAvant-Narrow" panose="020B0500000000000000" pitchFamily="34" charset="0"/>
                <a:ea typeface="UVnAvant-Narrow" panose="020B0500000000000000" pitchFamily="34" charset="0"/>
                <a:cs typeface="UVnAvant-Narrow" panose="020B0500000000000000" pitchFamily="34" charset="0"/>
              </a:rPr>
              <a:t>Nhờ có rễ mà hoa nở đẹp, quả trĩu cành, lá </a:t>
            </a:r>
            <a:r>
              <a:rPr lang="vi-VN" sz="3600" b="1">
                <a:solidFill>
                  <a:srgbClr val="FF0000"/>
                </a:solidFill>
                <a:latin typeface="UVnAvant-Narrow" panose="020B0500000000000000" pitchFamily="34" charset="0"/>
                <a:ea typeface="UVnAvant-Narrow" panose="020B0500000000000000" pitchFamily="34" charset="0"/>
                <a:cs typeface="UVnAvant-Narrow" panose="020B0500000000000000" pitchFamily="34" charset="0"/>
              </a:rPr>
              <a:t>biếc </a:t>
            </a:r>
            <a:r>
              <a:rPr lang="vi-VN" sz="3600" b="1" smtClean="0">
                <a:solidFill>
                  <a:srgbClr val="FF0000"/>
                </a:solidFill>
                <a:latin typeface="UVnAvant-Narrow" panose="020B0500000000000000" pitchFamily="34" charset="0"/>
                <a:ea typeface="UVnAvant-Narrow" panose="020B0500000000000000" pitchFamily="34" charset="0"/>
                <a:cs typeface="UVnAvant-Narrow" panose="020B0500000000000000" pitchFamily="34" charset="0"/>
              </a:rPr>
              <a:t>xanh</a:t>
            </a:r>
            <a:r>
              <a:rPr lang="en-US" sz="3500" b="1" smtClean="0">
                <a:solidFill>
                  <a:srgbClr val="FF0000"/>
                </a:solidFill>
                <a:latin typeface="UVnAvant-Narrow" panose="020B0500000000000000" pitchFamily="34" charset="0"/>
                <a:ea typeface="UVnAvant-Narrow" panose="020B0500000000000000" pitchFamily="34" charset="0"/>
                <a:cs typeface="UVnAvant-Narrow" panose="020B0500000000000000" pitchFamily="34" charset="0"/>
              </a:rPr>
              <a:t>.</a:t>
            </a:r>
            <a:endParaRPr lang="en-US" sz="3500" b="1" dirty="0">
              <a:solidFill>
                <a:srgbClr val="FF0000"/>
              </a:solidFill>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6" name="Rectangle 5">
            <a:extLst>
              <a:ext uri="{FF2B5EF4-FFF2-40B4-BE49-F238E27FC236}">
                <a16:creationId xmlns="" xmlns:a16="http://schemas.microsoft.com/office/drawing/2014/main" id="{F3AE2D3B-8A66-4D37-9F98-E5BC3B6825E5}"/>
              </a:ext>
            </a:extLst>
          </p:cNvPr>
          <p:cNvSpPr/>
          <p:nvPr/>
        </p:nvSpPr>
        <p:spPr>
          <a:xfrm>
            <a:off x="487971" y="3423675"/>
            <a:ext cx="10874313" cy="633325"/>
          </a:xfrm>
          <a:prstGeom prst="rect">
            <a:avLst/>
          </a:prstGeom>
        </p:spPr>
        <p:txBody>
          <a:bodyPr wrap="square" lIns="93799" tIns="46900" rIns="93799" bIns="46900">
            <a:spAutoFit/>
          </a:bodyPr>
          <a:lstStyle/>
          <a:p>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b</a:t>
            </a:r>
            <a:r>
              <a:rPr lang="vi-VN"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smtClean="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Cây sẽ như thế nào nếu không có rễ </a:t>
            </a:r>
            <a:r>
              <a:rPr lang="vi-VN" sz="3500" smtClean="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7" name="Rectangle 6">
            <a:extLst>
              <a:ext uri="{FF2B5EF4-FFF2-40B4-BE49-F238E27FC236}">
                <a16:creationId xmlns="" xmlns:a16="http://schemas.microsoft.com/office/drawing/2014/main" id="{0D5412BB-5903-408F-9691-A062A2CB8E86}"/>
              </a:ext>
            </a:extLst>
          </p:cNvPr>
          <p:cNvSpPr/>
          <p:nvPr/>
        </p:nvSpPr>
        <p:spPr>
          <a:xfrm>
            <a:off x="995028" y="3997405"/>
            <a:ext cx="10367256" cy="1171934"/>
          </a:xfrm>
          <a:prstGeom prst="rect">
            <a:avLst/>
          </a:prstGeom>
        </p:spPr>
        <p:txBody>
          <a:bodyPr wrap="square" lIns="93799" tIns="46900" rIns="93799" bIns="46900">
            <a:spAutoFit/>
          </a:bodyPr>
          <a:lstStyle/>
          <a:p>
            <a:r>
              <a:rPr lang="en-US" sz="3500" b="1" smtClean="0">
                <a:solidFill>
                  <a:srgbClr val="FF0000"/>
                </a:solidFill>
                <a:latin typeface="UVnAvant-Narrow" panose="020B0500000000000000" pitchFamily="34" charset="0"/>
                <a:ea typeface="UVnAvant-Narrow" panose="020B0500000000000000" pitchFamily="34" charset="0"/>
                <a:cs typeface="UVnAvant-Narrow" panose="020B0500000000000000" pitchFamily="34" charset="0"/>
              </a:rPr>
              <a:t>Nếu không có rễ thì cây chẳng đâm chồi, chẳng ra trái ngọt, chẳng nở hoa thơm..</a:t>
            </a:r>
            <a:endParaRPr lang="en-US" sz="3500" b="1" dirty="0">
              <a:solidFill>
                <a:srgbClr val="FF0000"/>
              </a:solidFill>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8" name="Rectangle 7">
            <a:extLst>
              <a:ext uri="{FF2B5EF4-FFF2-40B4-BE49-F238E27FC236}">
                <a16:creationId xmlns="" xmlns:a16="http://schemas.microsoft.com/office/drawing/2014/main" id="{F3AE2D3B-8A66-4D37-9F98-E5BC3B6825E5}"/>
              </a:ext>
            </a:extLst>
          </p:cNvPr>
          <p:cNvSpPr/>
          <p:nvPr/>
        </p:nvSpPr>
        <p:spPr>
          <a:xfrm>
            <a:off x="470373" y="5220872"/>
            <a:ext cx="11324375" cy="633325"/>
          </a:xfrm>
          <a:prstGeom prst="rect">
            <a:avLst/>
          </a:prstGeom>
        </p:spPr>
        <p:txBody>
          <a:bodyPr wrap="square" lIns="93799" tIns="46900" rIns="93799" bIns="46900">
            <a:spAutoFit/>
          </a:bodyPr>
          <a:lstStyle/>
          <a:p>
            <a:r>
              <a:rPr lang="en-US" sz="3500" smtClean="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c</a:t>
            </a:r>
            <a:r>
              <a:rPr lang="vi-VN" sz="3500" smtClean="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smtClean="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Những từ ngữ nào thể hiện sự đáng quý của rễ </a:t>
            </a:r>
            <a:r>
              <a:rPr lang="vi-VN" sz="3500" smtClean="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9" name="Rectangle 8">
            <a:extLst>
              <a:ext uri="{FF2B5EF4-FFF2-40B4-BE49-F238E27FC236}">
                <a16:creationId xmlns="" xmlns:a16="http://schemas.microsoft.com/office/drawing/2014/main" id="{0D5412BB-5903-408F-9691-A062A2CB8E86}"/>
              </a:ext>
            </a:extLst>
          </p:cNvPr>
          <p:cNvSpPr/>
          <p:nvPr/>
        </p:nvSpPr>
        <p:spPr>
          <a:xfrm>
            <a:off x="977431" y="5794602"/>
            <a:ext cx="10367256" cy="1187323"/>
          </a:xfrm>
          <a:prstGeom prst="rect">
            <a:avLst/>
          </a:prstGeom>
        </p:spPr>
        <p:txBody>
          <a:bodyPr wrap="square" lIns="93799" tIns="46900" rIns="93799" bIns="46900">
            <a:spAutoFit/>
          </a:bodyPr>
          <a:lstStyle/>
          <a:p>
            <a:r>
              <a:rPr lang="vi-VN" sz="3600">
                <a:solidFill>
                  <a:srgbClr val="FF0000"/>
                </a:solidFill>
                <a:latin typeface="UVnAvant-Narrow" panose="020B0500000000000000" pitchFamily="34" charset="0"/>
                <a:ea typeface="UVnAvant-Narrow" panose="020B0500000000000000" pitchFamily="34" charset="0"/>
                <a:cs typeface="UVnAvant-Narrow" panose="020B0500000000000000" pitchFamily="34" charset="0"/>
              </a:rPr>
              <a:t>Những từ ngữ chỉ sự đáng quý của rễ </a:t>
            </a:r>
            <a:r>
              <a:rPr lang="vi-VN" sz="3600">
                <a:solidFill>
                  <a:srgbClr val="FF0000"/>
                </a:solidFill>
                <a:latin typeface="UVnAvant-Narrow" panose="020B0500000000000000" pitchFamily="34" charset="0"/>
                <a:ea typeface="UVnAvant-Narrow" panose="020B0500000000000000" pitchFamily="34" charset="0"/>
                <a:cs typeface="UVnAvant-Narrow" panose="020B0500000000000000" pitchFamily="34" charset="0"/>
              </a:rPr>
              <a:t>là</a:t>
            </a:r>
            <a:r>
              <a:rPr lang="vi-VN" sz="3600" smtClean="0">
                <a:solidFill>
                  <a:srgbClr val="FF0000"/>
                </a:solidFill>
                <a:latin typeface="UVnAvant-Narrow" panose="020B0500000000000000" pitchFamily="34" charset="0"/>
                <a:ea typeface="UVnAvant-Narrow" panose="020B0500000000000000" pitchFamily="34" charset="0"/>
                <a:cs typeface="UVnAvant-Narrow" panose="020B0500000000000000" pitchFamily="34" charset="0"/>
              </a:rPr>
              <a:t>:</a:t>
            </a:r>
            <a:r>
              <a:rPr lang="en-US" sz="3600" smtClean="0">
                <a:solidFill>
                  <a:srgbClr val="FF0000"/>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b="1" smtClean="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k</a:t>
            </a:r>
            <a:r>
              <a:rPr lang="en-US" sz="3500" b="1" smtClean="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hiêm nhường, lặng lẽ.</a:t>
            </a:r>
            <a:endParaRPr lang="en-US" sz="3500" b="1"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endParaRPr>
          </a:p>
        </p:txBody>
      </p:sp>
    </p:spTree>
    <p:extLst>
      <p:ext uri="{BB962C8B-B14F-4D97-AF65-F5344CB8AC3E}">
        <p14:creationId xmlns:p14="http://schemas.microsoft.com/office/powerpoint/2010/main" val="1259588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 fill="hold"/>
                                        <p:tgtEl>
                                          <p:spTgt spid="4"/>
                                        </p:tgtEl>
                                        <p:attrNameLst>
                                          <p:attrName>ppt_x</p:attrName>
                                        </p:attrNameLst>
                                      </p:cBhvr>
                                      <p:tavLst>
                                        <p:tav tm="0">
                                          <p:val>
                                            <p:strVal val="#ppt_x"/>
                                          </p:val>
                                        </p:tav>
                                        <p:tav tm="100000">
                                          <p:val>
                                            <p:strVal val="#ppt_x"/>
                                          </p:val>
                                        </p:tav>
                                      </p:tavLst>
                                    </p:anim>
                                    <p:anim calcmode="lin" valueType="num">
                                      <p:cBhvr additive="base">
                                        <p:cTn id="8" dur="1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10" fill="hold"/>
                                        <p:tgtEl>
                                          <p:spTgt spid="5"/>
                                        </p:tgtEl>
                                        <p:attrNameLst>
                                          <p:attrName>ppt_x</p:attrName>
                                        </p:attrNameLst>
                                      </p:cBhvr>
                                      <p:tavLst>
                                        <p:tav tm="0">
                                          <p:val>
                                            <p:strVal val="#ppt_x"/>
                                          </p:val>
                                        </p:tav>
                                        <p:tav tm="100000">
                                          <p:val>
                                            <p:strVal val="#ppt_x"/>
                                          </p:val>
                                        </p:tav>
                                      </p:tavLst>
                                    </p:anim>
                                    <p:anim calcmode="lin" valueType="num">
                                      <p:cBhvr additive="base">
                                        <p:cTn id="14" dur="1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10" fill="hold"/>
                                        <p:tgtEl>
                                          <p:spTgt spid="6"/>
                                        </p:tgtEl>
                                        <p:attrNameLst>
                                          <p:attrName>ppt_x</p:attrName>
                                        </p:attrNameLst>
                                      </p:cBhvr>
                                      <p:tavLst>
                                        <p:tav tm="0">
                                          <p:val>
                                            <p:strVal val="#ppt_x"/>
                                          </p:val>
                                        </p:tav>
                                        <p:tav tm="100000">
                                          <p:val>
                                            <p:strVal val="#ppt_x"/>
                                          </p:val>
                                        </p:tav>
                                      </p:tavLst>
                                    </p:anim>
                                    <p:anim calcmode="lin" valueType="num">
                                      <p:cBhvr additive="base">
                                        <p:cTn id="20" dur="1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10" fill="hold"/>
                                        <p:tgtEl>
                                          <p:spTgt spid="7"/>
                                        </p:tgtEl>
                                        <p:attrNameLst>
                                          <p:attrName>ppt_x</p:attrName>
                                        </p:attrNameLst>
                                      </p:cBhvr>
                                      <p:tavLst>
                                        <p:tav tm="0">
                                          <p:val>
                                            <p:strVal val="#ppt_x"/>
                                          </p:val>
                                        </p:tav>
                                        <p:tav tm="100000">
                                          <p:val>
                                            <p:strVal val="#ppt_x"/>
                                          </p:val>
                                        </p:tav>
                                      </p:tavLst>
                                    </p:anim>
                                    <p:anim calcmode="lin" valueType="num">
                                      <p:cBhvr additive="base">
                                        <p:cTn id="26" dur="1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10" fill="hold"/>
                                        <p:tgtEl>
                                          <p:spTgt spid="8"/>
                                        </p:tgtEl>
                                        <p:attrNameLst>
                                          <p:attrName>ppt_x</p:attrName>
                                        </p:attrNameLst>
                                      </p:cBhvr>
                                      <p:tavLst>
                                        <p:tav tm="0">
                                          <p:val>
                                            <p:strVal val="#ppt_x"/>
                                          </p:val>
                                        </p:tav>
                                        <p:tav tm="100000">
                                          <p:val>
                                            <p:strVal val="#ppt_x"/>
                                          </p:val>
                                        </p:tav>
                                      </p:tavLst>
                                    </p:anim>
                                    <p:anim calcmode="lin" valueType="num">
                                      <p:cBhvr additive="base">
                                        <p:cTn id="32" dur="1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10" fill="hold"/>
                                        <p:tgtEl>
                                          <p:spTgt spid="9"/>
                                        </p:tgtEl>
                                        <p:attrNameLst>
                                          <p:attrName>ppt_x</p:attrName>
                                        </p:attrNameLst>
                                      </p:cBhvr>
                                      <p:tavLst>
                                        <p:tav tm="0">
                                          <p:val>
                                            <p:strVal val="#ppt_x"/>
                                          </p:val>
                                        </p:tav>
                                        <p:tav tm="100000">
                                          <p:val>
                                            <p:strVal val="#ppt_x"/>
                                          </p:val>
                                        </p:tav>
                                      </p:tavLst>
                                    </p:anim>
                                    <p:anim calcmode="lin" valueType="num">
                                      <p:cBhvr additive="base">
                                        <p:cTn id="38" dur="1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8"/>
          <p:cNvSpPr/>
          <p:nvPr/>
        </p:nvSpPr>
        <p:spPr>
          <a:xfrm>
            <a:off x="198877" y="1110654"/>
            <a:ext cx="11482622" cy="854736"/>
          </a:xfrm>
          <a:prstGeom prst="rect">
            <a:avLst/>
          </a:prstGeom>
        </p:spPr>
        <p:txBody>
          <a:bodyPr wrap="square" lIns="114949" tIns="57475" rIns="114949" bIns="57475">
            <a:spAutoFit/>
          </a:bodyPr>
          <a:lstStyle/>
          <a:p>
            <a:pPr algn="ctr"/>
            <a:r>
              <a:rPr lang="vi-VN" sz="4800" b="1">
                <a:solidFill>
                  <a:srgbClr val="FF0000"/>
                </a:solidFill>
                <a:latin typeface="UVnAvant-Narrow" panose="020B0500000000000000" pitchFamily="34" charset="0"/>
                <a:ea typeface="UVnAvant-Narrow" panose="020B0500000000000000" pitchFamily="34" charset="0"/>
                <a:cs typeface="UVnAvant-Narrow" panose="020B0500000000000000" pitchFamily="34" charset="0"/>
              </a:rPr>
              <a:t>Câu chuyện của rễ</a:t>
            </a:r>
            <a:endParaRPr lang="vi-VN" sz="4800">
              <a:solidFill>
                <a:srgbClr val="FF0000"/>
              </a:solidFill>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5" name="矩形 8"/>
          <p:cNvSpPr/>
          <p:nvPr/>
        </p:nvSpPr>
        <p:spPr>
          <a:xfrm>
            <a:off x="3195197" y="4694796"/>
            <a:ext cx="5962452" cy="2578285"/>
          </a:xfrm>
          <a:prstGeom prst="rect">
            <a:avLst/>
          </a:prstGeom>
        </p:spPr>
        <p:txBody>
          <a:bodyPr wrap="square" lIns="114949" tIns="57475" rIns="114949" bIns="57475">
            <a:spAutoFit/>
          </a:bodyPr>
          <a:lstStyle/>
          <a:p>
            <a:r>
              <a:rPr lang="vi-VN" sz="4000" b="1" smtClean="0">
                <a:latin typeface="UVnAvant-Narrow" panose="020B0500000000000000" pitchFamily="34" charset="0"/>
                <a:ea typeface="UVnAvant-Narrow" panose="020B0500000000000000" pitchFamily="34" charset="0"/>
                <a:cs typeface="UVnAvant-Narrow" panose="020B0500000000000000" pitchFamily="34" charset="0"/>
              </a:rPr>
              <a:t>Rễ </a:t>
            </a:r>
            <a:r>
              <a:rPr lang="vi-VN" sz="4000" b="1">
                <a:latin typeface="UVnAvant-Narrow" panose="020B0500000000000000" pitchFamily="34" charset="0"/>
                <a:ea typeface="UVnAvant-Narrow" panose="020B0500000000000000" pitchFamily="34" charset="0"/>
                <a:cs typeface="UVnAvant-Narrow" panose="020B0500000000000000" pitchFamily="34" charset="0"/>
              </a:rPr>
              <a:t>chẳng nhiều lời</a:t>
            </a:r>
            <a:br>
              <a:rPr lang="vi-VN" sz="4000" b="1">
                <a:latin typeface="UVnAvant-Narrow" panose="020B0500000000000000" pitchFamily="34" charset="0"/>
                <a:ea typeface="UVnAvant-Narrow" panose="020B0500000000000000" pitchFamily="34" charset="0"/>
                <a:cs typeface="UVnAvant-Narrow" panose="020B0500000000000000" pitchFamily="34" charset="0"/>
              </a:rPr>
            </a:br>
            <a:r>
              <a:rPr lang="vi-VN" sz="4000" b="1">
                <a:latin typeface="UVnAvant-Narrow" panose="020B0500000000000000" pitchFamily="34" charset="0"/>
                <a:ea typeface="UVnAvant-Narrow" panose="020B0500000000000000" pitchFamily="34" charset="0"/>
                <a:cs typeface="UVnAvant-Narrow" panose="020B0500000000000000" pitchFamily="34" charset="0"/>
              </a:rPr>
              <a:t>Âm thầm, nhỏ bé</a:t>
            </a:r>
            <a:br>
              <a:rPr lang="vi-VN" sz="4000" b="1">
                <a:latin typeface="UVnAvant-Narrow" panose="020B0500000000000000" pitchFamily="34" charset="0"/>
                <a:ea typeface="UVnAvant-Narrow" panose="020B0500000000000000" pitchFamily="34" charset="0"/>
                <a:cs typeface="UVnAvant-Narrow" panose="020B0500000000000000" pitchFamily="34" charset="0"/>
              </a:rPr>
            </a:br>
            <a:r>
              <a:rPr lang="vi-VN" sz="4000" b="1">
                <a:latin typeface="UVnAvant-Narrow" panose="020B0500000000000000" pitchFamily="34" charset="0"/>
                <a:ea typeface="UVnAvant-Narrow" panose="020B0500000000000000" pitchFamily="34" charset="0"/>
                <a:cs typeface="UVnAvant-Narrow" panose="020B0500000000000000" pitchFamily="34" charset="0"/>
              </a:rPr>
              <a:t>Làm đẹp cho đời</a:t>
            </a:r>
            <a:br>
              <a:rPr lang="vi-VN" sz="4000" b="1">
                <a:latin typeface="UVnAvant-Narrow" panose="020B0500000000000000" pitchFamily="34" charset="0"/>
                <a:ea typeface="UVnAvant-Narrow" panose="020B0500000000000000" pitchFamily="34" charset="0"/>
                <a:cs typeface="UVnAvant-Narrow" panose="020B0500000000000000" pitchFamily="34" charset="0"/>
              </a:rPr>
            </a:br>
            <a:r>
              <a:rPr lang="vi-VN" sz="4000" b="1">
                <a:latin typeface="UVnAvant-Narrow" panose="020B0500000000000000" pitchFamily="34" charset="0"/>
                <a:ea typeface="UVnAvant-Narrow" panose="020B0500000000000000" pitchFamily="34" charset="0"/>
                <a:cs typeface="UVnAvant-Narrow" panose="020B0500000000000000" pitchFamily="34" charset="0"/>
              </a:rPr>
              <a:t>Khiêm nhường, lặng lẽ</a:t>
            </a:r>
            <a:r>
              <a:rPr lang="vi-VN" sz="4000" b="1" smtClean="0">
                <a:latin typeface="UVnAvant-Narrow" panose="020B0500000000000000" pitchFamily="34" charset="0"/>
                <a:ea typeface="UVnAvant-Narrow" panose="020B0500000000000000" pitchFamily="34" charset="0"/>
                <a:cs typeface="UVnAvant-Narrow" panose="020B0500000000000000" pitchFamily="34" charset="0"/>
              </a:rPr>
              <a:t>.</a:t>
            </a:r>
            <a:endParaRPr lang="vi-VN" sz="4000" b="1">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7" name="矩形 8"/>
          <p:cNvSpPr/>
          <p:nvPr/>
        </p:nvSpPr>
        <p:spPr>
          <a:xfrm>
            <a:off x="3155392" y="2039938"/>
            <a:ext cx="6042061" cy="2578285"/>
          </a:xfrm>
          <a:prstGeom prst="rect">
            <a:avLst/>
          </a:prstGeom>
        </p:spPr>
        <p:txBody>
          <a:bodyPr wrap="square" lIns="114949" tIns="57475" rIns="114949" bIns="57475">
            <a:spAutoFit/>
          </a:bodyPr>
          <a:lstStyle/>
          <a:p>
            <a:r>
              <a:rPr lang="vi-VN" sz="4000" b="1" smtClean="0">
                <a:latin typeface="UVnAvant-Narrow" panose="020B0500000000000000" pitchFamily="34" charset="0"/>
                <a:ea typeface="UVnAvant-Narrow" panose="020B0500000000000000" pitchFamily="34" charset="0"/>
                <a:cs typeface="UVnAvant-Narrow" panose="020B0500000000000000" pitchFamily="34" charset="0"/>
              </a:rPr>
              <a:t>Nếu </a:t>
            </a:r>
            <a:r>
              <a:rPr lang="vi-VN" sz="4000" b="1">
                <a:latin typeface="UVnAvant-Narrow" panose="020B0500000000000000" pitchFamily="34" charset="0"/>
                <a:ea typeface="UVnAvant-Narrow" panose="020B0500000000000000" pitchFamily="34" charset="0"/>
                <a:cs typeface="UVnAvant-Narrow" panose="020B0500000000000000" pitchFamily="34" charset="0"/>
              </a:rPr>
              <a:t>không có rễ</a:t>
            </a:r>
            <a:br>
              <a:rPr lang="vi-VN" sz="4000" b="1">
                <a:latin typeface="UVnAvant-Narrow" panose="020B0500000000000000" pitchFamily="34" charset="0"/>
                <a:ea typeface="UVnAvant-Narrow" panose="020B0500000000000000" pitchFamily="34" charset="0"/>
                <a:cs typeface="UVnAvant-Narrow" panose="020B0500000000000000" pitchFamily="34" charset="0"/>
              </a:rPr>
            </a:br>
            <a:r>
              <a:rPr lang="vi-VN" sz="4000" b="1">
                <a:latin typeface="UVnAvant-Narrow" panose="020B0500000000000000" pitchFamily="34" charset="0"/>
                <a:ea typeface="UVnAvant-Narrow" panose="020B0500000000000000" pitchFamily="34" charset="0"/>
                <a:cs typeface="UVnAvant-Narrow" panose="020B0500000000000000" pitchFamily="34" charset="0"/>
              </a:rPr>
              <a:t>Cây chẳng đâm chồi</a:t>
            </a:r>
            <a:br>
              <a:rPr lang="vi-VN" sz="4000" b="1">
                <a:latin typeface="UVnAvant-Narrow" panose="020B0500000000000000" pitchFamily="34" charset="0"/>
                <a:ea typeface="UVnAvant-Narrow" panose="020B0500000000000000" pitchFamily="34" charset="0"/>
                <a:cs typeface="UVnAvant-Narrow" panose="020B0500000000000000" pitchFamily="34" charset="0"/>
              </a:rPr>
            </a:br>
            <a:r>
              <a:rPr lang="vi-VN" sz="4000" b="1">
                <a:latin typeface="UVnAvant-Narrow" panose="020B0500000000000000" pitchFamily="34" charset="0"/>
                <a:ea typeface="UVnAvant-Narrow" panose="020B0500000000000000" pitchFamily="34" charset="0"/>
                <a:cs typeface="UVnAvant-Narrow" panose="020B0500000000000000" pitchFamily="34" charset="0"/>
              </a:rPr>
              <a:t>Chẳng ra trái ngọt</a:t>
            </a:r>
            <a:br>
              <a:rPr lang="vi-VN" sz="4000" b="1">
                <a:latin typeface="UVnAvant-Narrow" panose="020B0500000000000000" pitchFamily="34" charset="0"/>
                <a:ea typeface="UVnAvant-Narrow" panose="020B0500000000000000" pitchFamily="34" charset="0"/>
                <a:cs typeface="UVnAvant-Narrow" panose="020B0500000000000000" pitchFamily="34" charset="0"/>
              </a:rPr>
            </a:br>
            <a:r>
              <a:rPr lang="vi-VN" sz="4000" b="1">
                <a:latin typeface="UVnAvant-Narrow" panose="020B0500000000000000" pitchFamily="34" charset="0"/>
                <a:ea typeface="UVnAvant-Narrow" panose="020B0500000000000000" pitchFamily="34" charset="0"/>
                <a:cs typeface="UVnAvant-Narrow" panose="020B0500000000000000" pitchFamily="34" charset="0"/>
              </a:rPr>
              <a:t>Chẳng nở hoa tươi</a:t>
            </a:r>
            <a:r>
              <a:rPr lang="vi-VN" sz="4000" b="1" smtClean="0">
                <a:latin typeface="UVnAvant-Narrow" panose="020B0500000000000000" pitchFamily="34" charset="0"/>
                <a:ea typeface="UVnAvant-Narrow" panose="020B0500000000000000" pitchFamily="34" charset="0"/>
                <a:cs typeface="UVnAvant-Narrow" panose="020B0500000000000000" pitchFamily="34" charset="0"/>
              </a:rPr>
              <a:t>.</a:t>
            </a:r>
            <a:endParaRPr lang="vi-VN" sz="4000" b="1">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8" name="Rectangle 7">
            <a:extLst>
              <a:ext uri="{FF2B5EF4-FFF2-40B4-BE49-F238E27FC236}">
                <a16:creationId xmlns:a16="http://schemas.microsoft.com/office/drawing/2014/main" xmlns="" id="{6B7F6086-6A98-4159-923E-6CD87BA5202A}"/>
              </a:ext>
            </a:extLst>
          </p:cNvPr>
          <p:cNvSpPr/>
          <p:nvPr/>
        </p:nvSpPr>
        <p:spPr>
          <a:xfrm>
            <a:off x="744788" y="291617"/>
            <a:ext cx="7853302" cy="602547"/>
          </a:xfrm>
          <a:prstGeom prst="rect">
            <a:avLst/>
          </a:prstGeom>
          <a:solidFill>
            <a:srgbClr val="00C0F6"/>
          </a:solidFill>
        </p:spPr>
        <p:txBody>
          <a:bodyPr wrap="square" lIns="93799" tIns="46900" rIns="93799" bIns="46900">
            <a:spAutoFit/>
          </a:bodyPr>
          <a:lstStyle/>
          <a:p>
            <a:r>
              <a:rPr lang="en-US" sz="3300" b="1">
                <a:latin typeface="UVnAvant-Narrow" panose="020B0500000000000000" pitchFamily="34" charset="0"/>
                <a:ea typeface="UVnAvant-Narrow" panose="020B0500000000000000" pitchFamily="34" charset="0"/>
                <a:cs typeface="UVnAvant-Narrow" panose="020B0500000000000000" pitchFamily="34" charset="0"/>
              </a:rPr>
              <a:t>5</a:t>
            </a:r>
            <a:r>
              <a:rPr lang="en-US" sz="3300" b="1" smtClean="0">
                <a:latin typeface="UVnAvant-Narrow" panose="020B0500000000000000" pitchFamily="34" charset="0"/>
                <a:ea typeface="UVnAvant-Narrow" panose="020B0500000000000000" pitchFamily="34" charset="0"/>
                <a:cs typeface="UVnAvant-Narrow" panose="020B0500000000000000" pitchFamily="34" charset="0"/>
              </a:rPr>
              <a:t>. Học thuộc lòng hai khổ thơ cuối</a:t>
            </a:r>
            <a:endParaRPr lang="en-US" sz="3300" dirty="0">
              <a:latin typeface="UVnAvant-Narrow" panose="020B0500000000000000" pitchFamily="34" charset="0"/>
              <a:ea typeface="UVnAvant-Narrow" panose="020B0500000000000000" pitchFamily="34" charset="0"/>
              <a:cs typeface="UVnAvant-Narrow" panose="020B0500000000000000" pitchFamily="34" charset="0"/>
            </a:endParaRPr>
          </a:p>
        </p:txBody>
      </p:sp>
      <p:pic>
        <p:nvPicPr>
          <p:cNvPr id="9" name="Picture 23" descr="1170273ke1o4da45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5579301" y="761639"/>
            <a:ext cx="805105" cy="3294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descr="952829owne182jr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a:off x="3287216" y="2276579"/>
            <a:ext cx="883150" cy="1452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3" descr="1170273ke1o4da45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6179868" y="2126475"/>
            <a:ext cx="768586" cy="3139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23" descr="1170273ke1o4da45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5730903" y="3001343"/>
            <a:ext cx="700228" cy="4106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23" descr="1170273ke1o4da45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5784632" y="4654376"/>
            <a:ext cx="733270" cy="3392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7" descr="952829owne182jr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a:off x="3683564" y="3099371"/>
            <a:ext cx="709070" cy="2316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7" descr="952829owne182jr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a:off x="3451221" y="1666693"/>
            <a:ext cx="614150" cy="15115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7" descr="952829owne182jr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a:off x="3734306" y="2618469"/>
            <a:ext cx="746818" cy="2041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23" descr="1170273ke1o4da45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6145683" y="750209"/>
            <a:ext cx="805105" cy="44272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23" descr="1170273ke1o4da45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6179870" y="2722900"/>
            <a:ext cx="768586" cy="3139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23" descr="1170273ke1o4da45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5943707" y="3613873"/>
            <a:ext cx="579424" cy="4106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23" descr="1170273ke1o4da45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7723984" y="5803716"/>
            <a:ext cx="733270" cy="2213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7" descr="952829owne182jr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a:off x="3350316" y="4865638"/>
            <a:ext cx="634122" cy="1575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7" descr="952829owne182jr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a:off x="4617623" y="4870081"/>
            <a:ext cx="628219" cy="4104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7" descr="952829owne182jr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a:off x="3349115" y="4338489"/>
            <a:ext cx="746818" cy="1270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Picture 7" descr="952829owne182jr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a:off x="3404308" y="5662086"/>
            <a:ext cx="746818" cy="1270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89829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3"/>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48" y="11488"/>
            <a:ext cx="12344400" cy="7772400"/>
          </a:xfrm>
          <a:prstGeom prst="rect">
            <a:avLst/>
          </a:prstGeom>
        </p:spPr>
      </p:pic>
      <p:sp>
        <p:nvSpPr>
          <p:cNvPr id="4" name="Rectangle 3">
            <a:extLst>
              <a:ext uri="{FF2B5EF4-FFF2-40B4-BE49-F238E27FC236}">
                <a16:creationId xmlns="" xmlns:a16="http://schemas.microsoft.com/office/drawing/2014/main" id="{F3AE2D3B-8A66-4D37-9F98-E5BC3B6825E5}"/>
              </a:ext>
            </a:extLst>
          </p:cNvPr>
          <p:cNvSpPr/>
          <p:nvPr/>
        </p:nvSpPr>
        <p:spPr>
          <a:xfrm>
            <a:off x="845041" y="625576"/>
            <a:ext cx="10874313" cy="648714"/>
          </a:xfrm>
          <a:prstGeom prst="rect">
            <a:avLst/>
          </a:prstGeom>
        </p:spPr>
        <p:txBody>
          <a:bodyPr wrap="square" lIns="93799" tIns="46900" rIns="93799" bIns="46900">
            <a:spAutoFit/>
          </a:bodyPr>
          <a:lstStyle/>
          <a:p>
            <a:r>
              <a:rPr lang="en-US" sz="3500" b="1"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6</a:t>
            </a:r>
            <a:r>
              <a:rPr lang="vi-VN" sz="3500" b="1" smtClean="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a:t>
            </a:r>
            <a:r>
              <a:rPr lang="vi-VN" sz="3500" smtClean="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vi-VN" sz="3600" b="1">
                <a:latin typeface="UVnAvant-Narrow" panose="020B0500000000000000" pitchFamily="34" charset="0"/>
                <a:ea typeface="UVnAvant-Narrow" panose="020B0500000000000000" pitchFamily="34" charset="0"/>
                <a:cs typeface="UVnAvant-Narrow" panose="020B0500000000000000" pitchFamily="34" charset="0"/>
              </a:rPr>
              <a:t>Nói về một đức tính mà em cho là đáng quý.</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5" name="Rectangle 4">
            <a:extLst>
              <a:ext uri="{FF2B5EF4-FFF2-40B4-BE49-F238E27FC236}">
                <a16:creationId xmlns="" xmlns:a16="http://schemas.microsoft.com/office/drawing/2014/main" id="{0D5412BB-5903-408F-9691-A062A2CB8E86}"/>
              </a:ext>
            </a:extLst>
          </p:cNvPr>
          <p:cNvSpPr/>
          <p:nvPr/>
        </p:nvSpPr>
        <p:spPr>
          <a:xfrm>
            <a:off x="735856" y="1302745"/>
            <a:ext cx="10874313" cy="1756709"/>
          </a:xfrm>
          <a:prstGeom prst="rect">
            <a:avLst/>
          </a:prstGeom>
        </p:spPr>
        <p:txBody>
          <a:bodyPr wrap="square" lIns="93799" tIns="46900" rIns="93799" bIns="46900">
            <a:spAutoFit/>
          </a:bodyPr>
          <a:lstStyle/>
          <a:p>
            <a:r>
              <a:rPr lang="vi-VN" sz="3600" b="1">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Mẫu 1: </a:t>
            </a:r>
            <a:r>
              <a:rPr lang="vi-VN" sz="360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Theo em, trung thực là một đức tính đáng quý. Vì khi mình trung thực, không nói dối, lừa gạt mọi người thì sẽ được mọi người yêu quý.</a:t>
            </a:r>
          </a:p>
        </p:txBody>
      </p:sp>
      <p:sp>
        <p:nvSpPr>
          <p:cNvPr id="10" name="Rectangle 9">
            <a:extLst>
              <a:ext uri="{FF2B5EF4-FFF2-40B4-BE49-F238E27FC236}">
                <a16:creationId xmlns="" xmlns:a16="http://schemas.microsoft.com/office/drawing/2014/main" id="{0D5412BB-5903-408F-9691-A062A2CB8E86}"/>
              </a:ext>
            </a:extLst>
          </p:cNvPr>
          <p:cNvSpPr/>
          <p:nvPr/>
        </p:nvSpPr>
        <p:spPr>
          <a:xfrm>
            <a:off x="735855" y="3092435"/>
            <a:ext cx="10874313" cy="1756709"/>
          </a:xfrm>
          <a:prstGeom prst="rect">
            <a:avLst/>
          </a:prstGeom>
        </p:spPr>
        <p:txBody>
          <a:bodyPr wrap="square" lIns="93799" tIns="46900" rIns="93799" bIns="46900">
            <a:spAutoFit/>
          </a:bodyPr>
          <a:lstStyle/>
          <a:p>
            <a:r>
              <a:rPr lang="vi-VN" sz="3600" b="1">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Mẫu 2:</a:t>
            </a:r>
            <a:r>
              <a:rPr lang="vi-VN" sz="360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 Theo em, chăm chỉ là một đức tính đáng quý. Vì khi em chăm chỉ học tập thì em sẽ đạt được kết quả cao.</a:t>
            </a:r>
          </a:p>
        </p:txBody>
      </p:sp>
      <p:sp>
        <p:nvSpPr>
          <p:cNvPr id="11" name="Rectangle 10">
            <a:extLst>
              <a:ext uri="{FF2B5EF4-FFF2-40B4-BE49-F238E27FC236}">
                <a16:creationId xmlns="" xmlns:a16="http://schemas.microsoft.com/office/drawing/2014/main" id="{0D5412BB-5903-408F-9691-A062A2CB8E86}"/>
              </a:ext>
            </a:extLst>
          </p:cNvPr>
          <p:cNvSpPr/>
          <p:nvPr/>
        </p:nvSpPr>
        <p:spPr>
          <a:xfrm>
            <a:off x="707747" y="4849144"/>
            <a:ext cx="10874313" cy="2310707"/>
          </a:xfrm>
          <a:prstGeom prst="rect">
            <a:avLst/>
          </a:prstGeom>
        </p:spPr>
        <p:txBody>
          <a:bodyPr wrap="square" lIns="93799" tIns="46900" rIns="93799" bIns="46900">
            <a:spAutoFit/>
          </a:bodyPr>
          <a:lstStyle/>
          <a:p>
            <a:r>
              <a:rPr lang="vi-VN" sz="3600" b="1">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Mẫu 3:</a:t>
            </a:r>
            <a:r>
              <a:rPr lang="vi-VN" sz="360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 Theo em, kiên nhẫn là một đức tính đáng quý. Vì khi em kiên nhẫn, thì em sẽ làm hết bài tập về nhà, sẽ đọc hết những quyển truyện dài, lúc đó em sẽ có nhiều kiến thức hơn.</a:t>
            </a:r>
          </a:p>
        </p:txBody>
      </p:sp>
    </p:spTree>
    <p:extLst>
      <p:ext uri="{BB962C8B-B14F-4D97-AF65-F5344CB8AC3E}">
        <p14:creationId xmlns:p14="http://schemas.microsoft.com/office/powerpoint/2010/main" val="3792786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 fill="hold"/>
                                        <p:tgtEl>
                                          <p:spTgt spid="4"/>
                                        </p:tgtEl>
                                        <p:attrNameLst>
                                          <p:attrName>ppt_x</p:attrName>
                                        </p:attrNameLst>
                                      </p:cBhvr>
                                      <p:tavLst>
                                        <p:tav tm="0">
                                          <p:val>
                                            <p:strVal val="#ppt_x"/>
                                          </p:val>
                                        </p:tav>
                                        <p:tav tm="100000">
                                          <p:val>
                                            <p:strVal val="#ppt_x"/>
                                          </p:val>
                                        </p:tav>
                                      </p:tavLst>
                                    </p:anim>
                                    <p:anim calcmode="lin" valueType="num">
                                      <p:cBhvr additive="base">
                                        <p:cTn id="8" dur="1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10" fill="hold"/>
                                        <p:tgtEl>
                                          <p:spTgt spid="5"/>
                                        </p:tgtEl>
                                        <p:attrNameLst>
                                          <p:attrName>ppt_x</p:attrName>
                                        </p:attrNameLst>
                                      </p:cBhvr>
                                      <p:tavLst>
                                        <p:tav tm="0">
                                          <p:val>
                                            <p:strVal val="#ppt_x"/>
                                          </p:val>
                                        </p:tav>
                                        <p:tav tm="100000">
                                          <p:val>
                                            <p:strVal val="#ppt_x"/>
                                          </p:val>
                                        </p:tav>
                                      </p:tavLst>
                                    </p:anim>
                                    <p:anim calcmode="lin" valueType="num">
                                      <p:cBhvr additive="base">
                                        <p:cTn id="14" dur="1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10" fill="hold"/>
                                        <p:tgtEl>
                                          <p:spTgt spid="10"/>
                                        </p:tgtEl>
                                        <p:attrNameLst>
                                          <p:attrName>ppt_x</p:attrName>
                                        </p:attrNameLst>
                                      </p:cBhvr>
                                      <p:tavLst>
                                        <p:tav tm="0">
                                          <p:val>
                                            <p:strVal val="#ppt_x"/>
                                          </p:val>
                                        </p:tav>
                                        <p:tav tm="100000">
                                          <p:val>
                                            <p:strVal val="#ppt_x"/>
                                          </p:val>
                                        </p:tav>
                                      </p:tavLst>
                                    </p:anim>
                                    <p:anim calcmode="lin" valueType="num">
                                      <p:cBhvr additive="base">
                                        <p:cTn id="20" dur="1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10" fill="hold"/>
                                        <p:tgtEl>
                                          <p:spTgt spid="11"/>
                                        </p:tgtEl>
                                        <p:attrNameLst>
                                          <p:attrName>ppt_x</p:attrName>
                                        </p:attrNameLst>
                                      </p:cBhvr>
                                      <p:tavLst>
                                        <p:tav tm="0">
                                          <p:val>
                                            <p:strVal val="#ppt_x"/>
                                          </p:val>
                                        </p:tav>
                                        <p:tav tm="100000">
                                          <p:val>
                                            <p:strVal val="#ppt_x"/>
                                          </p:val>
                                        </p:tav>
                                      </p:tavLst>
                                    </p:anim>
                                    <p:anim calcmode="lin" valueType="num">
                                      <p:cBhvr additive="base">
                                        <p:cTn id="26" dur="1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44400" cy="7772400"/>
          </a:xfrm>
          <a:prstGeom prst="rect">
            <a:avLst/>
          </a:prstGeom>
        </p:spPr>
      </p:pic>
    </p:spTree>
    <p:extLst>
      <p:ext uri="{BB962C8B-B14F-4D97-AF65-F5344CB8AC3E}">
        <p14:creationId xmlns:p14="http://schemas.microsoft.com/office/powerpoint/2010/main" val="15544399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i.vdoc.vn/data/image/2021/03/17/giai-bai-tap-tieng-viet-1-trang-88-89-bai-2-cau-chuyen-cua-r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6537" y="2156346"/>
            <a:ext cx="9758150" cy="5120352"/>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xmlns="" id="{5080F3AB-5248-4409-AD85-A7B02415419A}"/>
              </a:ext>
            </a:extLst>
          </p:cNvPr>
          <p:cNvSpPr/>
          <p:nvPr/>
        </p:nvSpPr>
        <p:spPr>
          <a:xfrm>
            <a:off x="572667" y="803481"/>
            <a:ext cx="11001172" cy="648714"/>
          </a:xfrm>
          <a:prstGeom prst="rect">
            <a:avLst/>
          </a:prstGeom>
        </p:spPr>
        <p:txBody>
          <a:bodyPr wrap="square" lIns="93799" tIns="46900" rIns="93799" bIns="46900">
            <a:spAutoFit/>
          </a:bodyPr>
          <a:lstStyle/>
          <a:p>
            <a:r>
              <a:rPr lang="en-US"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600">
                <a:latin typeface="UVnAvant-Narrow" panose="020B0500000000000000" pitchFamily="34" charset="0"/>
                <a:ea typeface="UVnAvant-Narrow" panose="020B0500000000000000" pitchFamily="34" charset="0"/>
                <a:cs typeface="UVnAvant-Narrow" panose="020B0500000000000000" pitchFamily="34" charset="0"/>
              </a:rPr>
              <a:t>a. Cây có những bộ phận nào?</a:t>
            </a:r>
            <a:r>
              <a:rPr lang="en-US" sz="3500" smtClean="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4" name="Rectangle 3">
            <a:extLst>
              <a:ext uri="{FF2B5EF4-FFF2-40B4-BE49-F238E27FC236}">
                <a16:creationId xmlns:a16="http://schemas.microsoft.com/office/drawing/2014/main" xmlns="" id="{5080F3AB-5248-4409-AD85-A7B02415419A}"/>
              </a:ext>
            </a:extLst>
          </p:cNvPr>
          <p:cNvSpPr/>
          <p:nvPr/>
        </p:nvSpPr>
        <p:spPr>
          <a:xfrm>
            <a:off x="572667" y="1430900"/>
            <a:ext cx="11001172" cy="648714"/>
          </a:xfrm>
          <a:prstGeom prst="rect">
            <a:avLst/>
          </a:prstGeom>
        </p:spPr>
        <p:txBody>
          <a:bodyPr wrap="square" lIns="93799" tIns="46900" rIns="93799" bIns="46900">
            <a:spAutoFit/>
          </a:bodyPr>
          <a:lstStyle/>
          <a:p>
            <a:r>
              <a:rPr lang="en-US"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600">
                <a:latin typeface="UVnAvant-Narrow" panose="020B0500000000000000" pitchFamily="34" charset="0"/>
                <a:ea typeface="UVnAvant-Narrow" panose="020B0500000000000000" pitchFamily="34" charset="0"/>
                <a:cs typeface="UVnAvant-Narrow" panose="020B0500000000000000" pitchFamily="34" charset="0"/>
              </a:rPr>
              <a:t>b. Bộ phận nào của cây khó nhìn thấy? Vì sao?</a:t>
            </a:r>
            <a:r>
              <a:rPr lang="en-US" sz="3500" smtClean="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5" name="Rectangle 4">
            <a:extLst>
              <a:ext uri="{FF2B5EF4-FFF2-40B4-BE49-F238E27FC236}">
                <a16:creationId xmlns:a16="http://schemas.microsoft.com/office/drawing/2014/main" xmlns="" id="{5080F3AB-5248-4409-AD85-A7B02415419A}"/>
              </a:ext>
            </a:extLst>
          </p:cNvPr>
          <p:cNvSpPr/>
          <p:nvPr/>
        </p:nvSpPr>
        <p:spPr>
          <a:xfrm>
            <a:off x="572667" y="102447"/>
            <a:ext cx="11001172" cy="648714"/>
          </a:xfrm>
          <a:prstGeom prst="rect">
            <a:avLst/>
          </a:prstGeom>
        </p:spPr>
        <p:txBody>
          <a:bodyPr wrap="square" lIns="93799" tIns="46900" rIns="93799" bIns="46900">
            <a:spAutoFit/>
          </a:bodyPr>
          <a:lstStyle/>
          <a:p>
            <a:pPr algn="ctr"/>
            <a:r>
              <a:rPr lang="en-US" sz="350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b="1" smtClean="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1.</a:t>
            </a:r>
            <a:r>
              <a:rPr lang="en-US" sz="3500" smtClean="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600" b="1" smtClean="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Quan </a:t>
            </a:r>
            <a:r>
              <a:rPr lang="en-US" sz="3600" b="1">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sát cây trong tranh:</a:t>
            </a:r>
            <a:r>
              <a:rPr lang="en-US" sz="3500" smtClean="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                                                                                                                    </a:t>
            </a:r>
            <a:endParaRPr lang="en-US" sz="3500"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endParaRPr>
          </a:p>
        </p:txBody>
      </p:sp>
    </p:spTree>
    <p:extLst>
      <p:ext uri="{BB962C8B-B14F-4D97-AF65-F5344CB8AC3E}">
        <p14:creationId xmlns:p14="http://schemas.microsoft.com/office/powerpoint/2010/main" val="2586788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6B7F6086-6A98-4159-923E-6CD87BA5202A}"/>
              </a:ext>
            </a:extLst>
          </p:cNvPr>
          <p:cNvSpPr/>
          <p:nvPr/>
        </p:nvSpPr>
        <p:spPr>
          <a:xfrm>
            <a:off x="672347" y="1428698"/>
            <a:ext cx="2850952" cy="602547"/>
          </a:xfrm>
          <a:prstGeom prst="rect">
            <a:avLst/>
          </a:prstGeom>
          <a:solidFill>
            <a:srgbClr val="00C0F6"/>
          </a:solidFill>
        </p:spPr>
        <p:txBody>
          <a:bodyPr wrap="square" lIns="93799" tIns="46900" rIns="93799" bIns="46900">
            <a:spAutoFit/>
          </a:bodyPr>
          <a:lstStyle/>
          <a:p>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Đọc</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 </a:t>
            </a:r>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từ</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 </a:t>
            </a:r>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khó</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a:t>
            </a:r>
            <a:endParaRPr lang="en-US" sz="33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3" name="Rectangle 2">
            <a:extLst>
              <a:ext uri="{FF2B5EF4-FFF2-40B4-BE49-F238E27FC236}">
                <a16:creationId xmlns:a16="http://schemas.microsoft.com/office/drawing/2014/main" xmlns="" id="{5080F3AB-5248-4409-AD85-A7B02415419A}"/>
              </a:ext>
            </a:extLst>
          </p:cNvPr>
          <p:cNvSpPr/>
          <p:nvPr/>
        </p:nvSpPr>
        <p:spPr>
          <a:xfrm>
            <a:off x="744802" y="2181902"/>
            <a:ext cx="10378123" cy="648714"/>
          </a:xfrm>
          <a:prstGeom prst="rect">
            <a:avLst/>
          </a:prstGeom>
        </p:spPr>
        <p:txBody>
          <a:bodyPr wrap="square" lIns="93799" tIns="46900" rIns="93799" bIns="46900">
            <a:spAutoFit/>
          </a:bodyPr>
          <a:lstStyle/>
          <a:p>
            <a:r>
              <a:rPr lang="en-US"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vi-VN" sz="3600">
                <a:latin typeface="UVnAvant-Narrow" panose="020B0500000000000000" pitchFamily="34" charset="0"/>
                <a:ea typeface="UVnAvant-Narrow" panose="020B0500000000000000" pitchFamily="34" charset="0"/>
                <a:cs typeface="UVnAvant-Narrow" panose="020B0500000000000000" pitchFamily="34" charset="0"/>
              </a:rPr>
              <a:t>sắc thắm, trĩu, chồi, khiêm nhường</a:t>
            </a:r>
            <a:r>
              <a:rPr lang="en-US" sz="3500" smtClean="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spTree>
    <p:extLst>
      <p:ext uri="{BB962C8B-B14F-4D97-AF65-F5344CB8AC3E}">
        <p14:creationId xmlns:p14="http://schemas.microsoft.com/office/powerpoint/2010/main" val="2822374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 fill="hold"/>
                                        <p:tgtEl>
                                          <p:spTgt spid="3"/>
                                        </p:tgtEl>
                                        <p:attrNameLst>
                                          <p:attrName>ppt_x</p:attrName>
                                        </p:attrNameLst>
                                      </p:cBhvr>
                                      <p:tavLst>
                                        <p:tav tm="0">
                                          <p:val>
                                            <p:strVal val="#ppt_x"/>
                                          </p:val>
                                        </p:tav>
                                        <p:tav tm="100000">
                                          <p:val>
                                            <p:strVal val="#ppt_x"/>
                                          </p:val>
                                        </p:tav>
                                      </p:tavLst>
                                    </p:anim>
                                    <p:anim calcmode="lin" valueType="num">
                                      <p:cBhvr additive="base">
                                        <p:cTn id="8" dur="1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10" fill="hold"/>
                                        <p:tgtEl>
                                          <p:spTgt spid="2"/>
                                        </p:tgtEl>
                                        <p:attrNameLst>
                                          <p:attrName>ppt_x</p:attrName>
                                        </p:attrNameLst>
                                      </p:cBhvr>
                                      <p:tavLst>
                                        <p:tav tm="0">
                                          <p:val>
                                            <p:strVal val="#ppt_x"/>
                                          </p:val>
                                        </p:tav>
                                        <p:tav tm="100000">
                                          <p:val>
                                            <p:strVal val="#ppt_x"/>
                                          </p:val>
                                        </p:tav>
                                      </p:tavLst>
                                    </p:anim>
                                    <p:anim calcmode="lin" valueType="num">
                                      <p:cBhvr additive="base">
                                        <p:cTn id="14" dur="1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8"/>
          <p:cNvSpPr/>
          <p:nvPr/>
        </p:nvSpPr>
        <p:spPr>
          <a:xfrm>
            <a:off x="430889" y="407559"/>
            <a:ext cx="11482622" cy="731626"/>
          </a:xfrm>
          <a:prstGeom prst="rect">
            <a:avLst/>
          </a:prstGeom>
        </p:spPr>
        <p:txBody>
          <a:bodyPr wrap="square" lIns="114949" tIns="57475" rIns="114949" bIns="57475">
            <a:spAutoFit/>
          </a:bodyPr>
          <a:lstStyle/>
          <a:p>
            <a:pPr algn="ctr"/>
            <a:r>
              <a:rPr lang="vi-VN" sz="4000" b="1">
                <a:solidFill>
                  <a:srgbClr val="FF0000"/>
                </a:solidFill>
                <a:latin typeface="UVnAvant-Narrow" panose="020B0500000000000000" pitchFamily="34" charset="0"/>
                <a:ea typeface="UVnAvant-Narrow" panose="020B0500000000000000" pitchFamily="34" charset="0"/>
                <a:cs typeface="UVnAvant-Narrow" panose="020B0500000000000000" pitchFamily="34" charset="0"/>
              </a:rPr>
              <a:t>Câu chuyện của rễ</a:t>
            </a:r>
            <a:endParaRPr lang="vi-VN" sz="4000">
              <a:solidFill>
                <a:srgbClr val="FF0000"/>
              </a:solidFill>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3" name="矩形 8"/>
          <p:cNvSpPr/>
          <p:nvPr/>
        </p:nvSpPr>
        <p:spPr>
          <a:xfrm>
            <a:off x="744788" y="1316609"/>
            <a:ext cx="5014567" cy="2085843"/>
          </a:xfrm>
          <a:prstGeom prst="rect">
            <a:avLst/>
          </a:prstGeom>
        </p:spPr>
        <p:txBody>
          <a:bodyPr wrap="square" lIns="114949" tIns="57475" rIns="114949" bIns="57475">
            <a:spAutoFit/>
          </a:bodyPr>
          <a:lstStyle/>
          <a:p>
            <a:r>
              <a:rPr lang="vi-VN" sz="3200" b="1" smtClean="0">
                <a:latin typeface="UVnAvant-Narrow" panose="020B0500000000000000" pitchFamily="34" charset="0"/>
                <a:ea typeface="UVnAvant-Narrow" panose="020B0500000000000000" pitchFamily="34" charset="0"/>
                <a:cs typeface="UVnAvant-Narrow" panose="020B0500000000000000" pitchFamily="34" charset="0"/>
              </a:rPr>
              <a:t>Hoa </a:t>
            </a:r>
            <a:r>
              <a:rPr lang="vi-VN" sz="3200" b="1">
                <a:latin typeface="UVnAvant-Narrow" panose="020B0500000000000000" pitchFamily="34" charset="0"/>
                <a:ea typeface="UVnAvant-Narrow" panose="020B0500000000000000" pitchFamily="34" charset="0"/>
                <a:cs typeface="UVnAvant-Narrow" panose="020B0500000000000000" pitchFamily="34" charset="0"/>
              </a:rPr>
              <a:t>nở trên cành</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Khoe muôn sắc thắm</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Giữa vòm lá xanh</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Tỏa hương trong nắng</a:t>
            </a:r>
            <a:r>
              <a:rPr lang="vi-VN" sz="3200" b="1" smtClean="0">
                <a:latin typeface="UVnAvant-Narrow" panose="020B0500000000000000" pitchFamily="34" charset="0"/>
                <a:ea typeface="UVnAvant-Narrow" panose="020B0500000000000000" pitchFamily="34" charset="0"/>
                <a:cs typeface="UVnAvant-Narrow" panose="020B0500000000000000" pitchFamily="34" charset="0"/>
              </a:rPr>
              <a:t>.</a:t>
            </a:r>
            <a:endParaRPr lang="vi-VN" sz="3200" b="1">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4" name="矩形 8"/>
          <p:cNvSpPr/>
          <p:nvPr/>
        </p:nvSpPr>
        <p:spPr>
          <a:xfrm>
            <a:off x="7776942" y="5846250"/>
            <a:ext cx="4313990" cy="546960"/>
          </a:xfrm>
          <a:prstGeom prst="rect">
            <a:avLst/>
          </a:prstGeom>
        </p:spPr>
        <p:txBody>
          <a:bodyPr wrap="square" lIns="114949" tIns="57475" rIns="114949" bIns="57475">
            <a:spAutoFit/>
          </a:bodyPr>
          <a:lstStyle/>
          <a:p>
            <a:pPr algn="ctr"/>
            <a:r>
              <a:rPr lang="vi-VN" sz="2800">
                <a:solidFill>
                  <a:srgbClr val="0000FF"/>
                </a:solidFill>
              </a:rPr>
              <a:t>(Phương Dung)</a:t>
            </a:r>
          </a:p>
        </p:txBody>
      </p:sp>
      <p:sp>
        <p:nvSpPr>
          <p:cNvPr id="5" name="矩形 8"/>
          <p:cNvSpPr/>
          <p:nvPr/>
        </p:nvSpPr>
        <p:spPr>
          <a:xfrm>
            <a:off x="6568475" y="3739459"/>
            <a:ext cx="4861523" cy="2085843"/>
          </a:xfrm>
          <a:prstGeom prst="rect">
            <a:avLst/>
          </a:prstGeom>
        </p:spPr>
        <p:txBody>
          <a:bodyPr wrap="square" lIns="114949" tIns="57475" rIns="114949" bIns="57475">
            <a:spAutoFit/>
          </a:bodyPr>
          <a:lstStyle/>
          <a:p>
            <a:r>
              <a:rPr lang="vi-VN" sz="3200" b="1" smtClean="0">
                <a:latin typeface="UVnAvant-Narrow" panose="020B0500000000000000" pitchFamily="34" charset="0"/>
                <a:ea typeface="UVnAvant-Narrow" panose="020B0500000000000000" pitchFamily="34" charset="0"/>
                <a:cs typeface="UVnAvant-Narrow" panose="020B0500000000000000" pitchFamily="34" charset="0"/>
              </a:rPr>
              <a:t>Rễ </a:t>
            </a:r>
            <a:r>
              <a:rPr lang="vi-VN" sz="3200" b="1">
                <a:latin typeface="UVnAvant-Narrow" panose="020B0500000000000000" pitchFamily="34" charset="0"/>
                <a:ea typeface="UVnAvant-Narrow" panose="020B0500000000000000" pitchFamily="34" charset="0"/>
                <a:cs typeface="UVnAvant-Narrow" panose="020B0500000000000000" pitchFamily="34" charset="0"/>
              </a:rPr>
              <a:t>chẳng nhiều lời</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Âm thầm, nhỏ bé</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Làm đẹp cho đời</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Khiêm nhường, lặng lẽ</a:t>
            </a:r>
            <a:r>
              <a:rPr lang="vi-VN" sz="3200" b="1" smtClean="0">
                <a:latin typeface="UVnAvant-Narrow" panose="020B0500000000000000" pitchFamily="34" charset="0"/>
                <a:ea typeface="UVnAvant-Narrow" panose="020B0500000000000000" pitchFamily="34" charset="0"/>
                <a:cs typeface="UVnAvant-Narrow" panose="020B0500000000000000" pitchFamily="34" charset="0"/>
              </a:rPr>
              <a:t>.</a:t>
            </a:r>
            <a:endParaRPr lang="vi-VN" sz="3200" b="1">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6" name="矩形 8"/>
          <p:cNvSpPr/>
          <p:nvPr/>
        </p:nvSpPr>
        <p:spPr>
          <a:xfrm>
            <a:off x="744788" y="3684877"/>
            <a:ext cx="4018282" cy="2085843"/>
          </a:xfrm>
          <a:prstGeom prst="rect">
            <a:avLst/>
          </a:prstGeom>
        </p:spPr>
        <p:txBody>
          <a:bodyPr wrap="square" lIns="114949" tIns="57475" rIns="114949" bIns="57475">
            <a:spAutoFit/>
          </a:bodyPr>
          <a:lstStyle/>
          <a:p>
            <a:r>
              <a:rPr lang="vi-VN" sz="3200" b="1" smtClean="0">
                <a:latin typeface="UVnAvant-Narrow" panose="020B0500000000000000" pitchFamily="34" charset="0"/>
                <a:ea typeface="UVnAvant-Narrow" panose="020B0500000000000000" pitchFamily="34" charset="0"/>
                <a:cs typeface="UVnAvant-Narrow" panose="020B0500000000000000" pitchFamily="34" charset="0"/>
              </a:rPr>
              <a:t>Để </a:t>
            </a:r>
            <a:r>
              <a:rPr lang="vi-VN" sz="3200" b="1">
                <a:latin typeface="UVnAvant-Narrow" panose="020B0500000000000000" pitchFamily="34" charset="0"/>
                <a:ea typeface="UVnAvant-Narrow" panose="020B0500000000000000" pitchFamily="34" charset="0"/>
                <a:cs typeface="UVnAvant-Narrow" panose="020B0500000000000000" pitchFamily="34" charset="0"/>
              </a:rPr>
              <a:t>hoa nở đẹp</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Để quả trĩu cành</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Để lá biếc xanh</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Rễ chìm trong đất</a:t>
            </a:r>
            <a:r>
              <a:rPr lang="vi-VN" sz="3200" b="1" smtClean="0">
                <a:latin typeface="UVnAvant-Narrow" panose="020B0500000000000000" pitchFamily="34" charset="0"/>
                <a:ea typeface="UVnAvant-Narrow" panose="020B0500000000000000" pitchFamily="34" charset="0"/>
                <a:cs typeface="UVnAvant-Narrow" panose="020B0500000000000000" pitchFamily="34" charset="0"/>
              </a:rPr>
              <a:t>.</a:t>
            </a:r>
            <a:endParaRPr lang="vi-VN" sz="3200" b="1">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7" name="矩形 8"/>
          <p:cNvSpPr/>
          <p:nvPr/>
        </p:nvSpPr>
        <p:spPr>
          <a:xfrm>
            <a:off x="6488866" y="1316609"/>
            <a:ext cx="4661355" cy="2085843"/>
          </a:xfrm>
          <a:prstGeom prst="rect">
            <a:avLst/>
          </a:prstGeom>
        </p:spPr>
        <p:txBody>
          <a:bodyPr wrap="square" lIns="114949" tIns="57475" rIns="114949" bIns="57475">
            <a:spAutoFit/>
          </a:bodyPr>
          <a:lstStyle/>
          <a:p>
            <a:r>
              <a:rPr lang="vi-VN" sz="3200" b="1" smtClean="0">
                <a:latin typeface="UVnAvant-Narrow" panose="020B0500000000000000" pitchFamily="34" charset="0"/>
                <a:ea typeface="UVnAvant-Narrow" panose="020B0500000000000000" pitchFamily="34" charset="0"/>
                <a:cs typeface="UVnAvant-Narrow" panose="020B0500000000000000" pitchFamily="34" charset="0"/>
              </a:rPr>
              <a:t>Nếu </a:t>
            </a:r>
            <a:r>
              <a:rPr lang="vi-VN" sz="3200" b="1">
                <a:latin typeface="UVnAvant-Narrow" panose="020B0500000000000000" pitchFamily="34" charset="0"/>
                <a:ea typeface="UVnAvant-Narrow" panose="020B0500000000000000" pitchFamily="34" charset="0"/>
                <a:cs typeface="UVnAvant-Narrow" panose="020B0500000000000000" pitchFamily="34" charset="0"/>
              </a:rPr>
              <a:t>không có rễ</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Cây chẳng đâm chồi</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Chẳng ra trái ngọt</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Chẳng nở hoa tươi</a:t>
            </a:r>
            <a:r>
              <a:rPr lang="vi-VN" sz="3200" b="1" smtClean="0">
                <a:latin typeface="UVnAvant-Narrow" panose="020B0500000000000000" pitchFamily="34" charset="0"/>
                <a:ea typeface="UVnAvant-Narrow" panose="020B0500000000000000" pitchFamily="34" charset="0"/>
                <a:cs typeface="UVnAvant-Narrow" panose="020B0500000000000000" pitchFamily="34" charset="0"/>
              </a:rPr>
              <a:t>.</a:t>
            </a:r>
            <a:endParaRPr lang="vi-VN" sz="3200" b="1">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8" name="Rectangle 7">
            <a:extLst>
              <a:ext uri="{FF2B5EF4-FFF2-40B4-BE49-F238E27FC236}">
                <a16:creationId xmlns:a16="http://schemas.microsoft.com/office/drawing/2014/main" xmlns="" id="{6B7F6086-6A98-4159-923E-6CD87BA5202A}"/>
              </a:ext>
            </a:extLst>
          </p:cNvPr>
          <p:cNvSpPr/>
          <p:nvPr/>
        </p:nvSpPr>
        <p:spPr>
          <a:xfrm>
            <a:off x="744788" y="291617"/>
            <a:ext cx="1825193" cy="602547"/>
          </a:xfrm>
          <a:prstGeom prst="rect">
            <a:avLst/>
          </a:prstGeom>
          <a:solidFill>
            <a:srgbClr val="00C0F6"/>
          </a:solidFill>
        </p:spPr>
        <p:txBody>
          <a:bodyPr wrap="square" lIns="93799" tIns="46900" rIns="93799" bIns="46900">
            <a:spAutoFit/>
          </a:bodyPr>
          <a:lstStyle/>
          <a:p>
            <a:r>
              <a:rPr lang="en-US" sz="3300" b="1" smtClean="0">
                <a:latin typeface="UVnAvant-Narrow" panose="020B0500000000000000" pitchFamily="34" charset="0"/>
                <a:ea typeface="UVnAvant-Narrow" panose="020B0500000000000000" pitchFamily="34" charset="0"/>
                <a:cs typeface="UVnAvant-Narrow" panose="020B0500000000000000" pitchFamily="34" charset="0"/>
              </a:rPr>
              <a:t>2. Đọc</a:t>
            </a:r>
            <a:r>
              <a:rPr lang="en-US" sz="3300" b="1">
                <a:latin typeface="UVnAvant-Narrow" panose="020B0500000000000000" pitchFamily="34" charset="0"/>
                <a:ea typeface="UVnAvant-Narrow" panose="020B0500000000000000" pitchFamily="34" charset="0"/>
                <a:cs typeface="UVnAvant-Narrow" panose="020B0500000000000000" pitchFamily="34" charset="0"/>
              </a:rPr>
              <a:t>:</a:t>
            </a:r>
            <a:endParaRPr lang="en-US" sz="3300" dirty="0">
              <a:latin typeface="UVnAvant-Narrow" panose="020B0500000000000000" pitchFamily="34" charset="0"/>
              <a:ea typeface="UVnAvant-Narrow" panose="020B0500000000000000" pitchFamily="34" charset="0"/>
              <a:cs typeface="UVnAvant-Narrow" panose="020B0500000000000000" pitchFamily="34" charset="0"/>
            </a:endParaRPr>
          </a:p>
        </p:txBody>
      </p:sp>
    </p:spTree>
    <p:extLst>
      <p:ext uri="{BB962C8B-B14F-4D97-AF65-F5344CB8AC3E}">
        <p14:creationId xmlns:p14="http://schemas.microsoft.com/office/powerpoint/2010/main" val="33718732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36F8C6F7-2230-4996-B182-71DFC6DFBB99}"/>
              </a:ext>
            </a:extLst>
          </p:cNvPr>
          <p:cNvSpPr/>
          <p:nvPr/>
        </p:nvSpPr>
        <p:spPr>
          <a:xfrm>
            <a:off x="346182" y="1417213"/>
            <a:ext cx="3382857" cy="602547"/>
          </a:xfrm>
          <a:prstGeom prst="rect">
            <a:avLst/>
          </a:prstGeom>
          <a:solidFill>
            <a:srgbClr val="00C0F6"/>
          </a:solidFill>
        </p:spPr>
        <p:txBody>
          <a:bodyPr wrap="square" lIns="93799" tIns="46900" rIns="93799" bIns="46900">
            <a:spAutoFit/>
          </a:bodyPr>
          <a:lstStyle/>
          <a:p>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Đọc</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 </a:t>
            </a:r>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câu</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 </a:t>
            </a:r>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dài</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a:t>
            </a:r>
            <a:endParaRPr lang="en-US" sz="33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3" name="TextBox 2">
            <a:extLst>
              <a:ext uri="{FF2B5EF4-FFF2-40B4-BE49-F238E27FC236}">
                <a16:creationId xmlns:a16="http://schemas.microsoft.com/office/drawing/2014/main" xmlns="" id="{5430A8A0-6C21-4A8A-99D0-B59C6BEC7471}"/>
              </a:ext>
            </a:extLst>
          </p:cNvPr>
          <p:cNvSpPr txBox="1"/>
          <p:nvPr/>
        </p:nvSpPr>
        <p:spPr>
          <a:xfrm>
            <a:off x="608988" y="2182260"/>
            <a:ext cx="10738364" cy="1171934"/>
          </a:xfrm>
          <a:prstGeom prst="rect">
            <a:avLst/>
          </a:prstGeom>
          <a:noFill/>
        </p:spPr>
        <p:txBody>
          <a:bodyPr wrap="square" lIns="93799" tIns="46900" rIns="93799" bIns="46900">
            <a:spAutoFit/>
          </a:bodyPr>
          <a:lstStyle/>
          <a:p>
            <a:pPr algn="just"/>
            <a:r>
              <a:rPr lang="en-US"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Nghe tiếng kêu cứu của kiến, bồ câu nhanh trí nhặt một chiếc lá thả xuống nước.</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cxnSp>
        <p:nvCxnSpPr>
          <p:cNvPr id="5" name="Straight Connector 4"/>
          <p:cNvCxnSpPr/>
          <p:nvPr/>
        </p:nvCxnSpPr>
        <p:spPr>
          <a:xfrm flipH="1">
            <a:off x="7504080" y="2229760"/>
            <a:ext cx="127062" cy="51486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4476988" y="2854895"/>
            <a:ext cx="83582" cy="44092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11281811" y="2303183"/>
            <a:ext cx="83582" cy="44092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xmlns="" id="{5430A8A0-6C21-4A8A-99D0-B59C6BEC7471}"/>
              </a:ext>
            </a:extLst>
          </p:cNvPr>
          <p:cNvSpPr txBox="1"/>
          <p:nvPr/>
        </p:nvSpPr>
        <p:spPr>
          <a:xfrm>
            <a:off x="608988" y="3455261"/>
            <a:ext cx="10738364" cy="633325"/>
          </a:xfrm>
          <a:prstGeom prst="rect">
            <a:avLst/>
          </a:prstGeom>
          <a:noFill/>
        </p:spPr>
        <p:txBody>
          <a:bodyPr wrap="square" lIns="93799" tIns="46900" rIns="93799" bIns="46900">
            <a:spAutoFit/>
          </a:bodyPr>
          <a:lstStyle/>
          <a:p>
            <a:pPr algn="just"/>
            <a:r>
              <a:rPr lang="en-US"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Ngay lập tức, nó bò đến cắn vào chân anh ta.</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cxnSp>
        <p:nvCxnSpPr>
          <p:cNvPr id="10" name="Straight Connector 9"/>
          <p:cNvCxnSpPr/>
          <p:nvPr/>
        </p:nvCxnSpPr>
        <p:spPr>
          <a:xfrm flipH="1">
            <a:off x="4105652" y="3588224"/>
            <a:ext cx="83582" cy="44092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6434821" y="3623849"/>
            <a:ext cx="83582" cy="4041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6843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 fill="hold"/>
                                        <p:tgtEl>
                                          <p:spTgt spid="2"/>
                                        </p:tgtEl>
                                        <p:attrNameLst>
                                          <p:attrName>ppt_x</p:attrName>
                                        </p:attrNameLst>
                                      </p:cBhvr>
                                      <p:tavLst>
                                        <p:tav tm="0">
                                          <p:val>
                                            <p:strVal val="#ppt_x"/>
                                          </p:val>
                                        </p:tav>
                                        <p:tav tm="100000">
                                          <p:val>
                                            <p:strVal val="#ppt_x"/>
                                          </p:val>
                                        </p:tav>
                                      </p:tavLst>
                                    </p:anim>
                                    <p:anim calcmode="lin" valueType="num">
                                      <p:cBhvr additive="base">
                                        <p:cTn id="8" dur="1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10" fill="hold"/>
                                        <p:tgtEl>
                                          <p:spTgt spid="3"/>
                                        </p:tgtEl>
                                        <p:attrNameLst>
                                          <p:attrName>ppt_x</p:attrName>
                                        </p:attrNameLst>
                                      </p:cBhvr>
                                      <p:tavLst>
                                        <p:tav tm="0">
                                          <p:val>
                                            <p:strVal val="#ppt_x"/>
                                          </p:val>
                                        </p:tav>
                                        <p:tav tm="100000">
                                          <p:val>
                                            <p:strVal val="#ppt_x"/>
                                          </p:val>
                                        </p:tav>
                                      </p:tavLst>
                                    </p:anim>
                                    <p:anim calcmode="lin" valueType="num">
                                      <p:cBhvr additive="base">
                                        <p:cTn id="14" dur="1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10" fill="hold"/>
                                        <p:tgtEl>
                                          <p:spTgt spid="9"/>
                                        </p:tgtEl>
                                        <p:attrNameLst>
                                          <p:attrName>ppt_x</p:attrName>
                                        </p:attrNameLst>
                                      </p:cBhvr>
                                      <p:tavLst>
                                        <p:tav tm="0">
                                          <p:val>
                                            <p:strVal val="#ppt_x"/>
                                          </p:val>
                                        </p:tav>
                                        <p:tav tm="100000">
                                          <p:val>
                                            <p:strVal val="#ppt_x"/>
                                          </p:val>
                                        </p:tav>
                                      </p:tavLst>
                                    </p:anim>
                                    <p:anim calcmode="lin" valueType="num">
                                      <p:cBhvr additive="base">
                                        <p:cTn id="32" dur="1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8"/>
          <p:cNvSpPr/>
          <p:nvPr/>
        </p:nvSpPr>
        <p:spPr>
          <a:xfrm>
            <a:off x="430889" y="407559"/>
            <a:ext cx="11482622" cy="731626"/>
          </a:xfrm>
          <a:prstGeom prst="rect">
            <a:avLst/>
          </a:prstGeom>
        </p:spPr>
        <p:txBody>
          <a:bodyPr wrap="square" lIns="114949" tIns="57475" rIns="114949" bIns="57475">
            <a:spAutoFit/>
          </a:bodyPr>
          <a:lstStyle/>
          <a:p>
            <a:pPr algn="ctr"/>
            <a:r>
              <a:rPr lang="vi-VN" sz="4000" b="1">
                <a:solidFill>
                  <a:srgbClr val="FF0000"/>
                </a:solidFill>
                <a:latin typeface="UVnAvant-Narrow" panose="020B0500000000000000" pitchFamily="34" charset="0"/>
                <a:ea typeface="UVnAvant-Narrow" panose="020B0500000000000000" pitchFamily="34" charset="0"/>
                <a:cs typeface="UVnAvant-Narrow" panose="020B0500000000000000" pitchFamily="34" charset="0"/>
              </a:rPr>
              <a:t>Câu chuyện của rễ</a:t>
            </a:r>
            <a:endParaRPr lang="vi-VN" sz="4000">
              <a:solidFill>
                <a:srgbClr val="FF0000"/>
              </a:solidFill>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3" name="矩形 8"/>
          <p:cNvSpPr/>
          <p:nvPr/>
        </p:nvSpPr>
        <p:spPr>
          <a:xfrm>
            <a:off x="744788" y="1316609"/>
            <a:ext cx="5014567" cy="2085843"/>
          </a:xfrm>
          <a:prstGeom prst="rect">
            <a:avLst/>
          </a:prstGeom>
        </p:spPr>
        <p:txBody>
          <a:bodyPr wrap="square" lIns="114949" tIns="57475" rIns="114949" bIns="57475">
            <a:spAutoFit/>
          </a:bodyPr>
          <a:lstStyle/>
          <a:p>
            <a:r>
              <a:rPr lang="vi-VN" sz="3200" b="1" smtClean="0">
                <a:latin typeface="UVnAvant-Narrow" panose="020B0500000000000000" pitchFamily="34" charset="0"/>
                <a:ea typeface="UVnAvant-Narrow" panose="020B0500000000000000" pitchFamily="34" charset="0"/>
                <a:cs typeface="UVnAvant-Narrow" panose="020B0500000000000000" pitchFamily="34" charset="0"/>
              </a:rPr>
              <a:t>Hoa </a:t>
            </a:r>
            <a:r>
              <a:rPr lang="vi-VN" sz="3200" b="1">
                <a:latin typeface="UVnAvant-Narrow" panose="020B0500000000000000" pitchFamily="34" charset="0"/>
                <a:ea typeface="UVnAvant-Narrow" panose="020B0500000000000000" pitchFamily="34" charset="0"/>
                <a:cs typeface="UVnAvant-Narrow" panose="020B0500000000000000" pitchFamily="34" charset="0"/>
              </a:rPr>
              <a:t>nở trên cành</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Khoe muôn sắc thắm</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Giữa vòm lá xanh</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Tỏa hương trong nắng</a:t>
            </a:r>
            <a:r>
              <a:rPr lang="vi-VN" sz="3200" b="1" smtClean="0">
                <a:latin typeface="UVnAvant-Narrow" panose="020B0500000000000000" pitchFamily="34" charset="0"/>
                <a:ea typeface="UVnAvant-Narrow" panose="020B0500000000000000" pitchFamily="34" charset="0"/>
                <a:cs typeface="UVnAvant-Narrow" panose="020B0500000000000000" pitchFamily="34" charset="0"/>
              </a:rPr>
              <a:t>.</a:t>
            </a:r>
            <a:endParaRPr lang="vi-VN" sz="3200" b="1">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4" name="矩形 8"/>
          <p:cNvSpPr/>
          <p:nvPr/>
        </p:nvSpPr>
        <p:spPr>
          <a:xfrm>
            <a:off x="7776942" y="5846250"/>
            <a:ext cx="4313990" cy="546960"/>
          </a:xfrm>
          <a:prstGeom prst="rect">
            <a:avLst/>
          </a:prstGeom>
        </p:spPr>
        <p:txBody>
          <a:bodyPr wrap="square" lIns="114949" tIns="57475" rIns="114949" bIns="57475">
            <a:spAutoFit/>
          </a:bodyPr>
          <a:lstStyle/>
          <a:p>
            <a:pPr algn="ctr"/>
            <a:r>
              <a:rPr lang="vi-VN" sz="2800">
                <a:solidFill>
                  <a:srgbClr val="0000FF"/>
                </a:solidFill>
              </a:rPr>
              <a:t>(Phương Dung)</a:t>
            </a:r>
          </a:p>
        </p:txBody>
      </p:sp>
      <p:sp>
        <p:nvSpPr>
          <p:cNvPr id="5" name="矩形 8"/>
          <p:cNvSpPr/>
          <p:nvPr/>
        </p:nvSpPr>
        <p:spPr>
          <a:xfrm>
            <a:off x="6568475" y="3739459"/>
            <a:ext cx="4861523" cy="2085843"/>
          </a:xfrm>
          <a:prstGeom prst="rect">
            <a:avLst/>
          </a:prstGeom>
        </p:spPr>
        <p:txBody>
          <a:bodyPr wrap="square" lIns="114949" tIns="57475" rIns="114949" bIns="57475">
            <a:spAutoFit/>
          </a:bodyPr>
          <a:lstStyle/>
          <a:p>
            <a:r>
              <a:rPr lang="vi-VN" sz="3200" b="1" smtClean="0">
                <a:latin typeface="UVnAvant-Narrow" panose="020B0500000000000000" pitchFamily="34" charset="0"/>
                <a:ea typeface="UVnAvant-Narrow" panose="020B0500000000000000" pitchFamily="34" charset="0"/>
                <a:cs typeface="UVnAvant-Narrow" panose="020B0500000000000000" pitchFamily="34" charset="0"/>
              </a:rPr>
              <a:t>Rễ </a:t>
            </a:r>
            <a:r>
              <a:rPr lang="vi-VN" sz="3200" b="1">
                <a:latin typeface="UVnAvant-Narrow" panose="020B0500000000000000" pitchFamily="34" charset="0"/>
                <a:ea typeface="UVnAvant-Narrow" panose="020B0500000000000000" pitchFamily="34" charset="0"/>
                <a:cs typeface="UVnAvant-Narrow" panose="020B0500000000000000" pitchFamily="34" charset="0"/>
              </a:rPr>
              <a:t>chẳng nhiều lời</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Âm thầm, nhỏ bé</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Làm đẹp cho đời</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Khiêm nhường, lặng lẽ</a:t>
            </a:r>
            <a:r>
              <a:rPr lang="vi-VN" sz="3200" b="1" smtClean="0">
                <a:latin typeface="UVnAvant-Narrow" panose="020B0500000000000000" pitchFamily="34" charset="0"/>
                <a:ea typeface="UVnAvant-Narrow" panose="020B0500000000000000" pitchFamily="34" charset="0"/>
                <a:cs typeface="UVnAvant-Narrow" panose="020B0500000000000000" pitchFamily="34" charset="0"/>
              </a:rPr>
              <a:t>.</a:t>
            </a:r>
            <a:endParaRPr lang="vi-VN" sz="3200" b="1">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6" name="矩形 8"/>
          <p:cNvSpPr/>
          <p:nvPr/>
        </p:nvSpPr>
        <p:spPr>
          <a:xfrm>
            <a:off x="744788" y="3684877"/>
            <a:ext cx="4018282" cy="2085843"/>
          </a:xfrm>
          <a:prstGeom prst="rect">
            <a:avLst/>
          </a:prstGeom>
        </p:spPr>
        <p:txBody>
          <a:bodyPr wrap="square" lIns="114949" tIns="57475" rIns="114949" bIns="57475">
            <a:spAutoFit/>
          </a:bodyPr>
          <a:lstStyle/>
          <a:p>
            <a:r>
              <a:rPr lang="vi-VN" sz="3200" b="1" smtClean="0">
                <a:latin typeface="UVnAvant-Narrow" panose="020B0500000000000000" pitchFamily="34" charset="0"/>
                <a:ea typeface="UVnAvant-Narrow" panose="020B0500000000000000" pitchFamily="34" charset="0"/>
                <a:cs typeface="UVnAvant-Narrow" panose="020B0500000000000000" pitchFamily="34" charset="0"/>
              </a:rPr>
              <a:t>Để </a:t>
            </a:r>
            <a:r>
              <a:rPr lang="vi-VN" sz="3200" b="1">
                <a:latin typeface="UVnAvant-Narrow" panose="020B0500000000000000" pitchFamily="34" charset="0"/>
                <a:ea typeface="UVnAvant-Narrow" panose="020B0500000000000000" pitchFamily="34" charset="0"/>
                <a:cs typeface="UVnAvant-Narrow" panose="020B0500000000000000" pitchFamily="34" charset="0"/>
              </a:rPr>
              <a:t>hoa nở đẹp</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Để quả trĩu cành</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Để lá biếc xanh</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Rễ chìm trong đất</a:t>
            </a:r>
            <a:r>
              <a:rPr lang="vi-VN" sz="3200" b="1" smtClean="0">
                <a:latin typeface="UVnAvant-Narrow" panose="020B0500000000000000" pitchFamily="34" charset="0"/>
                <a:ea typeface="UVnAvant-Narrow" panose="020B0500000000000000" pitchFamily="34" charset="0"/>
                <a:cs typeface="UVnAvant-Narrow" panose="020B0500000000000000" pitchFamily="34" charset="0"/>
              </a:rPr>
              <a:t>.</a:t>
            </a:r>
            <a:endParaRPr lang="vi-VN" sz="3200" b="1">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7" name="矩形 8"/>
          <p:cNvSpPr/>
          <p:nvPr/>
        </p:nvSpPr>
        <p:spPr>
          <a:xfrm>
            <a:off x="6488866" y="1316609"/>
            <a:ext cx="4661355" cy="2085843"/>
          </a:xfrm>
          <a:prstGeom prst="rect">
            <a:avLst/>
          </a:prstGeom>
        </p:spPr>
        <p:txBody>
          <a:bodyPr wrap="square" lIns="114949" tIns="57475" rIns="114949" bIns="57475">
            <a:spAutoFit/>
          </a:bodyPr>
          <a:lstStyle/>
          <a:p>
            <a:r>
              <a:rPr lang="vi-VN" sz="3200" b="1" smtClean="0">
                <a:latin typeface="UVnAvant-Narrow" panose="020B0500000000000000" pitchFamily="34" charset="0"/>
                <a:ea typeface="UVnAvant-Narrow" panose="020B0500000000000000" pitchFamily="34" charset="0"/>
                <a:cs typeface="UVnAvant-Narrow" panose="020B0500000000000000" pitchFamily="34" charset="0"/>
              </a:rPr>
              <a:t>Nếu </a:t>
            </a:r>
            <a:r>
              <a:rPr lang="vi-VN" sz="3200" b="1">
                <a:latin typeface="UVnAvant-Narrow" panose="020B0500000000000000" pitchFamily="34" charset="0"/>
                <a:ea typeface="UVnAvant-Narrow" panose="020B0500000000000000" pitchFamily="34" charset="0"/>
                <a:cs typeface="UVnAvant-Narrow" panose="020B0500000000000000" pitchFamily="34" charset="0"/>
              </a:rPr>
              <a:t>không có rễ</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Cây chẳng đâm chồi</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Chẳng ra trái ngọt</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Chẳng nở hoa tươi</a:t>
            </a:r>
            <a:r>
              <a:rPr lang="vi-VN" sz="3200" b="1" smtClean="0">
                <a:latin typeface="UVnAvant-Narrow" panose="020B0500000000000000" pitchFamily="34" charset="0"/>
                <a:ea typeface="UVnAvant-Narrow" panose="020B0500000000000000" pitchFamily="34" charset="0"/>
                <a:cs typeface="UVnAvant-Narrow" panose="020B0500000000000000" pitchFamily="34" charset="0"/>
              </a:rPr>
              <a:t>.</a:t>
            </a:r>
            <a:endParaRPr lang="vi-VN" sz="3200" b="1">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8" name="Rectangle 7">
            <a:extLst>
              <a:ext uri="{FF2B5EF4-FFF2-40B4-BE49-F238E27FC236}">
                <a16:creationId xmlns:a16="http://schemas.microsoft.com/office/drawing/2014/main" xmlns="" id="{6B7F6086-6A98-4159-923E-6CD87BA5202A}"/>
              </a:ext>
            </a:extLst>
          </p:cNvPr>
          <p:cNvSpPr/>
          <p:nvPr/>
        </p:nvSpPr>
        <p:spPr>
          <a:xfrm>
            <a:off x="744788" y="291617"/>
            <a:ext cx="1825193" cy="602547"/>
          </a:xfrm>
          <a:prstGeom prst="rect">
            <a:avLst/>
          </a:prstGeom>
          <a:solidFill>
            <a:srgbClr val="00C0F6"/>
          </a:solidFill>
        </p:spPr>
        <p:txBody>
          <a:bodyPr wrap="square" lIns="93799" tIns="46900" rIns="93799" bIns="46900">
            <a:spAutoFit/>
          </a:bodyPr>
          <a:lstStyle/>
          <a:p>
            <a:r>
              <a:rPr lang="en-US" sz="3300" b="1" smtClean="0">
                <a:latin typeface="UVnAvant-Narrow" panose="020B0500000000000000" pitchFamily="34" charset="0"/>
                <a:ea typeface="UVnAvant-Narrow" panose="020B0500000000000000" pitchFamily="34" charset="0"/>
                <a:cs typeface="UVnAvant-Narrow" panose="020B0500000000000000" pitchFamily="34" charset="0"/>
              </a:rPr>
              <a:t>2. Đọc</a:t>
            </a:r>
            <a:r>
              <a:rPr lang="en-US" sz="3300" b="1">
                <a:latin typeface="UVnAvant-Narrow" panose="020B0500000000000000" pitchFamily="34" charset="0"/>
                <a:ea typeface="UVnAvant-Narrow" panose="020B0500000000000000" pitchFamily="34" charset="0"/>
                <a:cs typeface="UVnAvant-Narrow" panose="020B0500000000000000" pitchFamily="34" charset="0"/>
              </a:rPr>
              <a:t>:</a:t>
            </a:r>
            <a:endParaRPr lang="en-US" sz="3300" dirty="0">
              <a:latin typeface="UVnAvant-Narrow" panose="020B0500000000000000" pitchFamily="34" charset="0"/>
              <a:ea typeface="UVnAvant-Narrow" panose="020B0500000000000000" pitchFamily="34" charset="0"/>
              <a:cs typeface="UVnAvant-Narrow" panose="020B0500000000000000" pitchFamily="34" charset="0"/>
            </a:endParaRPr>
          </a:p>
        </p:txBody>
      </p:sp>
    </p:spTree>
    <p:extLst>
      <p:ext uri="{BB962C8B-B14F-4D97-AF65-F5344CB8AC3E}">
        <p14:creationId xmlns:p14="http://schemas.microsoft.com/office/powerpoint/2010/main" val="11001603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6B7F6086-6A98-4159-923E-6CD87BA5202A}"/>
              </a:ext>
            </a:extLst>
          </p:cNvPr>
          <p:cNvSpPr/>
          <p:nvPr/>
        </p:nvSpPr>
        <p:spPr>
          <a:xfrm>
            <a:off x="394675" y="664424"/>
            <a:ext cx="3340095" cy="602547"/>
          </a:xfrm>
          <a:prstGeom prst="rect">
            <a:avLst/>
          </a:prstGeom>
          <a:solidFill>
            <a:srgbClr val="00C0F6"/>
          </a:solidFill>
        </p:spPr>
        <p:txBody>
          <a:bodyPr wrap="square" lIns="93799" tIns="46900" rIns="93799" bIns="46900">
            <a:spAutoFit/>
          </a:bodyPr>
          <a:lstStyle/>
          <a:p>
            <a:r>
              <a:rPr lang="en-US" sz="3300" b="1" smtClean="0">
                <a:latin typeface="UVnAvant-Narrow" panose="020B0500000000000000" pitchFamily="34" charset="0"/>
                <a:ea typeface="UVnAvant-Narrow" panose="020B0500000000000000" pitchFamily="34" charset="0"/>
                <a:cs typeface="UVnAvant-Narrow" panose="020B0500000000000000" pitchFamily="34" charset="0"/>
              </a:rPr>
              <a:t>Giải nghĩa từ:</a:t>
            </a:r>
            <a:endParaRPr lang="en-US" sz="33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3" name="Rectangle 2">
            <a:extLst>
              <a:ext uri="{FF2B5EF4-FFF2-40B4-BE49-F238E27FC236}">
                <a16:creationId xmlns:a16="http://schemas.microsoft.com/office/drawing/2014/main" xmlns="" id="{5080F3AB-5248-4409-AD85-A7B02415419A}"/>
              </a:ext>
            </a:extLst>
          </p:cNvPr>
          <p:cNvSpPr/>
          <p:nvPr/>
        </p:nvSpPr>
        <p:spPr>
          <a:xfrm>
            <a:off x="258195" y="1533188"/>
            <a:ext cx="2639843" cy="648714"/>
          </a:xfrm>
          <a:prstGeom prst="rect">
            <a:avLst/>
          </a:prstGeom>
        </p:spPr>
        <p:txBody>
          <a:bodyPr wrap="square" lIns="93799" tIns="46900" rIns="93799" bIns="46900">
            <a:spAutoFit/>
          </a:bodyPr>
          <a:lstStyle/>
          <a:p>
            <a:r>
              <a:rPr lang="en-US" sz="350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600" smtClean="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sắc thắm:</a:t>
            </a:r>
            <a:r>
              <a:rPr lang="en-US" sz="3500" smtClean="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                                                                                                                    </a:t>
            </a:r>
            <a:endParaRPr lang="en-US" sz="3500"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4" name="Rectangle 3">
            <a:extLst>
              <a:ext uri="{FF2B5EF4-FFF2-40B4-BE49-F238E27FC236}">
                <a16:creationId xmlns:a16="http://schemas.microsoft.com/office/drawing/2014/main" xmlns="" id="{5080F3AB-5248-4409-AD85-A7B02415419A}"/>
              </a:ext>
            </a:extLst>
          </p:cNvPr>
          <p:cNvSpPr/>
          <p:nvPr/>
        </p:nvSpPr>
        <p:spPr>
          <a:xfrm>
            <a:off x="2625081" y="1546836"/>
            <a:ext cx="8593375" cy="587159"/>
          </a:xfrm>
          <a:prstGeom prst="rect">
            <a:avLst/>
          </a:prstGeom>
        </p:spPr>
        <p:txBody>
          <a:bodyPr wrap="square" lIns="93799" tIns="46900" rIns="93799" bIns="46900">
            <a:spAutoFit/>
          </a:bodyPr>
          <a:lstStyle/>
          <a:p>
            <a:r>
              <a:rPr lang="en-US" sz="32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200" smtClean="0">
                <a:latin typeface="UVnAvant-Narrow" panose="020B0500000000000000" pitchFamily="34" charset="0"/>
                <a:ea typeface="UVnAvant-Narrow" panose="020B0500000000000000" pitchFamily="34" charset="0"/>
                <a:cs typeface="UVnAvant-Narrow" panose="020B0500000000000000" pitchFamily="34" charset="0"/>
              </a:rPr>
              <a:t>màu đậm và tươi (thường nói về màu đỏ)</a:t>
            </a:r>
            <a:r>
              <a:rPr lang="en-US" sz="3200" smtClean="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endParaRPr lang="en-US" sz="32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5" name="Rectangle 4">
            <a:extLst>
              <a:ext uri="{FF2B5EF4-FFF2-40B4-BE49-F238E27FC236}">
                <a16:creationId xmlns:a16="http://schemas.microsoft.com/office/drawing/2014/main" xmlns="" id="{5080F3AB-5248-4409-AD85-A7B02415419A}"/>
              </a:ext>
            </a:extLst>
          </p:cNvPr>
          <p:cNvSpPr/>
          <p:nvPr/>
        </p:nvSpPr>
        <p:spPr>
          <a:xfrm>
            <a:off x="258194" y="2329303"/>
            <a:ext cx="2639843" cy="648714"/>
          </a:xfrm>
          <a:prstGeom prst="rect">
            <a:avLst/>
          </a:prstGeom>
        </p:spPr>
        <p:txBody>
          <a:bodyPr wrap="square" lIns="93799" tIns="46900" rIns="93799" bIns="46900">
            <a:spAutoFit/>
          </a:bodyPr>
          <a:lstStyle/>
          <a:p>
            <a:r>
              <a:rPr lang="en-US" sz="350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600" smtClean="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trĩu:</a:t>
            </a:r>
            <a:r>
              <a:rPr lang="en-US" sz="3500" smtClean="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                                                                                                                    </a:t>
            </a:r>
            <a:endParaRPr lang="en-US" sz="3500"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6" name="Rectangle 5">
            <a:extLst>
              <a:ext uri="{FF2B5EF4-FFF2-40B4-BE49-F238E27FC236}">
                <a16:creationId xmlns:a16="http://schemas.microsoft.com/office/drawing/2014/main" xmlns="" id="{5080F3AB-5248-4409-AD85-A7B02415419A}"/>
              </a:ext>
            </a:extLst>
          </p:cNvPr>
          <p:cNvSpPr/>
          <p:nvPr/>
        </p:nvSpPr>
        <p:spPr>
          <a:xfrm>
            <a:off x="2064722" y="2342951"/>
            <a:ext cx="9317512" cy="1572044"/>
          </a:xfrm>
          <a:prstGeom prst="rect">
            <a:avLst/>
          </a:prstGeom>
        </p:spPr>
        <p:txBody>
          <a:bodyPr wrap="square" lIns="93799" tIns="46900" rIns="93799" bIns="46900">
            <a:spAutoFit/>
          </a:bodyPr>
          <a:lstStyle/>
          <a:p>
            <a:pPr algn="just"/>
            <a:r>
              <a:rPr lang="en-US" sz="32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200" smtClean="0">
                <a:latin typeface="UVnAvant-Narrow" panose="020B0500000000000000" pitchFamily="34" charset="0"/>
                <a:ea typeface="UVnAvant-Narrow" panose="020B0500000000000000" pitchFamily="34" charset="0"/>
                <a:cs typeface="UVnAvant-Narrow" panose="020B0500000000000000" pitchFamily="34" charset="0"/>
              </a:rPr>
              <a:t>bị sa hoặc cong oằn hẳn xuống vì chịu sức nặng (quả trĩu cành là quả nhiều và nặng làm cho cành bị cong xuống).</a:t>
            </a:r>
            <a:endParaRPr lang="en-US" sz="32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7" name="Rectangle 6">
            <a:extLst>
              <a:ext uri="{FF2B5EF4-FFF2-40B4-BE49-F238E27FC236}">
                <a16:creationId xmlns:a16="http://schemas.microsoft.com/office/drawing/2014/main" xmlns="" id="{5080F3AB-5248-4409-AD85-A7B02415419A}"/>
              </a:ext>
            </a:extLst>
          </p:cNvPr>
          <p:cNvSpPr/>
          <p:nvPr/>
        </p:nvSpPr>
        <p:spPr>
          <a:xfrm>
            <a:off x="394675" y="3981045"/>
            <a:ext cx="2639843" cy="648714"/>
          </a:xfrm>
          <a:prstGeom prst="rect">
            <a:avLst/>
          </a:prstGeom>
        </p:spPr>
        <p:txBody>
          <a:bodyPr wrap="square" lIns="93799" tIns="46900" rIns="93799" bIns="46900">
            <a:spAutoFit/>
          </a:bodyPr>
          <a:lstStyle/>
          <a:p>
            <a:r>
              <a:rPr lang="en-US" sz="350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600" smtClean="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chồi:</a:t>
            </a:r>
            <a:r>
              <a:rPr lang="en-US" sz="3500" smtClean="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                                                                                                                    </a:t>
            </a:r>
            <a:endParaRPr lang="en-US" sz="3500"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8" name="Rectangle 7">
            <a:extLst>
              <a:ext uri="{FF2B5EF4-FFF2-40B4-BE49-F238E27FC236}">
                <a16:creationId xmlns:a16="http://schemas.microsoft.com/office/drawing/2014/main" xmlns="" id="{5080F3AB-5248-4409-AD85-A7B02415419A}"/>
              </a:ext>
            </a:extLst>
          </p:cNvPr>
          <p:cNvSpPr/>
          <p:nvPr/>
        </p:nvSpPr>
        <p:spPr>
          <a:xfrm>
            <a:off x="2064722" y="3994693"/>
            <a:ext cx="9453993" cy="1079601"/>
          </a:xfrm>
          <a:prstGeom prst="rect">
            <a:avLst/>
          </a:prstGeom>
        </p:spPr>
        <p:txBody>
          <a:bodyPr wrap="square" lIns="93799" tIns="46900" rIns="93799" bIns="46900">
            <a:spAutoFit/>
          </a:bodyPr>
          <a:lstStyle/>
          <a:p>
            <a:pPr algn="just"/>
            <a:r>
              <a:rPr lang="en-US" sz="32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200" smtClean="0">
                <a:latin typeface="UVnAvant-Narrow" panose="020B0500000000000000" pitchFamily="34" charset="0"/>
                <a:ea typeface="UVnAvant-Narrow" panose="020B0500000000000000" pitchFamily="34" charset="0"/>
                <a:cs typeface="UVnAvant-Narrow" panose="020B0500000000000000" pitchFamily="34" charset="0"/>
              </a:rPr>
              <a:t>phần ở đầu ngọn cây, cành hoặc mọc ra từ rễ, về sau phát triển thành cành hoặc cây.</a:t>
            </a:r>
            <a:endParaRPr lang="en-US" sz="32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9" name="Rectangle 8">
            <a:extLst>
              <a:ext uri="{FF2B5EF4-FFF2-40B4-BE49-F238E27FC236}">
                <a16:creationId xmlns:a16="http://schemas.microsoft.com/office/drawing/2014/main" xmlns="" id="{5080F3AB-5248-4409-AD85-A7B02415419A}"/>
              </a:ext>
            </a:extLst>
          </p:cNvPr>
          <p:cNvSpPr/>
          <p:nvPr/>
        </p:nvSpPr>
        <p:spPr>
          <a:xfrm>
            <a:off x="431394" y="5261251"/>
            <a:ext cx="3922242" cy="648714"/>
          </a:xfrm>
          <a:prstGeom prst="rect">
            <a:avLst/>
          </a:prstGeom>
        </p:spPr>
        <p:txBody>
          <a:bodyPr wrap="square" lIns="93799" tIns="46900" rIns="93799" bIns="46900">
            <a:spAutoFit/>
          </a:bodyPr>
          <a:lstStyle/>
          <a:p>
            <a:r>
              <a:rPr lang="en-US" sz="350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600" smtClean="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khiêm nhường:</a:t>
            </a:r>
            <a:r>
              <a:rPr lang="en-US" sz="3500" smtClean="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                                                                                                                    </a:t>
            </a:r>
            <a:endParaRPr lang="en-US" sz="3500"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10" name="Rectangle 9">
            <a:extLst>
              <a:ext uri="{FF2B5EF4-FFF2-40B4-BE49-F238E27FC236}">
                <a16:creationId xmlns:a16="http://schemas.microsoft.com/office/drawing/2014/main" xmlns="" id="{5080F3AB-5248-4409-AD85-A7B02415419A}"/>
              </a:ext>
            </a:extLst>
          </p:cNvPr>
          <p:cNvSpPr/>
          <p:nvPr/>
        </p:nvSpPr>
        <p:spPr>
          <a:xfrm>
            <a:off x="4135272" y="5274899"/>
            <a:ext cx="7629098" cy="1079601"/>
          </a:xfrm>
          <a:prstGeom prst="rect">
            <a:avLst/>
          </a:prstGeom>
        </p:spPr>
        <p:txBody>
          <a:bodyPr wrap="square" lIns="93799" tIns="46900" rIns="93799" bIns="46900">
            <a:spAutoFit/>
          </a:bodyPr>
          <a:lstStyle/>
          <a:p>
            <a:r>
              <a:rPr lang="en-US" sz="32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200" smtClean="0">
                <a:latin typeface="UVnAvant-Narrow" panose="020B0500000000000000" pitchFamily="34" charset="0"/>
                <a:ea typeface="UVnAvant-Narrow" panose="020B0500000000000000" pitchFamily="34" charset="0"/>
                <a:cs typeface="UVnAvant-Narrow" panose="020B0500000000000000" pitchFamily="34" charset="0"/>
              </a:rPr>
              <a:t>Khiêm tốn, không giành cái hay cho mình mà sẵn sàng cho người khác.</a:t>
            </a:r>
            <a:r>
              <a:rPr lang="en-US" sz="3200" smtClean="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endParaRPr lang="en-US" sz="3200" dirty="0">
              <a:latin typeface="UVnAvant-Narrow" panose="020B0500000000000000" pitchFamily="34" charset="0"/>
              <a:ea typeface="UVnAvant-Narrow" panose="020B0500000000000000" pitchFamily="34" charset="0"/>
              <a:cs typeface="UVnAvant-Narrow" panose="020B0500000000000000" pitchFamily="34" charset="0"/>
            </a:endParaRPr>
          </a:p>
        </p:txBody>
      </p:sp>
    </p:spTree>
    <p:extLst>
      <p:ext uri="{BB962C8B-B14F-4D97-AF65-F5344CB8AC3E}">
        <p14:creationId xmlns:p14="http://schemas.microsoft.com/office/powerpoint/2010/main" val="931731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 fill="hold"/>
                                        <p:tgtEl>
                                          <p:spTgt spid="2"/>
                                        </p:tgtEl>
                                        <p:attrNameLst>
                                          <p:attrName>ppt_x</p:attrName>
                                        </p:attrNameLst>
                                      </p:cBhvr>
                                      <p:tavLst>
                                        <p:tav tm="0">
                                          <p:val>
                                            <p:strVal val="#ppt_x"/>
                                          </p:val>
                                        </p:tav>
                                        <p:tav tm="100000">
                                          <p:val>
                                            <p:strVal val="#ppt_x"/>
                                          </p:val>
                                        </p:tav>
                                      </p:tavLst>
                                    </p:anim>
                                    <p:anim calcmode="lin" valueType="num">
                                      <p:cBhvr additive="base">
                                        <p:cTn id="8" dur="1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10" fill="hold"/>
                                        <p:tgtEl>
                                          <p:spTgt spid="3"/>
                                        </p:tgtEl>
                                        <p:attrNameLst>
                                          <p:attrName>ppt_x</p:attrName>
                                        </p:attrNameLst>
                                      </p:cBhvr>
                                      <p:tavLst>
                                        <p:tav tm="0">
                                          <p:val>
                                            <p:strVal val="#ppt_x"/>
                                          </p:val>
                                        </p:tav>
                                        <p:tav tm="100000">
                                          <p:val>
                                            <p:strVal val="#ppt_x"/>
                                          </p:val>
                                        </p:tav>
                                      </p:tavLst>
                                    </p:anim>
                                    <p:anim calcmode="lin" valueType="num">
                                      <p:cBhvr additive="base">
                                        <p:cTn id="14" dur="1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10" fill="hold"/>
                                        <p:tgtEl>
                                          <p:spTgt spid="4"/>
                                        </p:tgtEl>
                                        <p:attrNameLst>
                                          <p:attrName>ppt_x</p:attrName>
                                        </p:attrNameLst>
                                      </p:cBhvr>
                                      <p:tavLst>
                                        <p:tav tm="0">
                                          <p:val>
                                            <p:strVal val="#ppt_x"/>
                                          </p:val>
                                        </p:tav>
                                        <p:tav tm="100000">
                                          <p:val>
                                            <p:strVal val="#ppt_x"/>
                                          </p:val>
                                        </p:tav>
                                      </p:tavLst>
                                    </p:anim>
                                    <p:anim calcmode="lin" valueType="num">
                                      <p:cBhvr additive="base">
                                        <p:cTn id="20" dur="1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10" fill="hold"/>
                                        <p:tgtEl>
                                          <p:spTgt spid="5"/>
                                        </p:tgtEl>
                                        <p:attrNameLst>
                                          <p:attrName>ppt_x</p:attrName>
                                        </p:attrNameLst>
                                      </p:cBhvr>
                                      <p:tavLst>
                                        <p:tav tm="0">
                                          <p:val>
                                            <p:strVal val="#ppt_x"/>
                                          </p:val>
                                        </p:tav>
                                        <p:tav tm="100000">
                                          <p:val>
                                            <p:strVal val="#ppt_x"/>
                                          </p:val>
                                        </p:tav>
                                      </p:tavLst>
                                    </p:anim>
                                    <p:anim calcmode="lin" valueType="num">
                                      <p:cBhvr additive="base">
                                        <p:cTn id="26" dur="1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10" fill="hold"/>
                                        <p:tgtEl>
                                          <p:spTgt spid="6"/>
                                        </p:tgtEl>
                                        <p:attrNameLst>
                                          <p:attrName>ppt_x</p:attrName>
                                        </p:attrNameLst>
                                      </p:cBhvr>
                                      <p:tavLst>
                                        <p:tav tm="0">
                                          <p:val>
                                            <p:strVal val="#ppt_x"/>
                                          </p:val>
                                        </p:tav>
                                        <p:tav tm="100000">
                                          <p:val>
                                            <p:strVal val="#ppt_x"/>
                                          </p:val>
                                        </p:tav>
                                      </p:tavLst>
                                    </p:anim>
                                    <p:anim calcmode="lin" valueType="num">
                                      <p:cBhvr additive="base">
                                        <p:cTn id="32" dur="1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10" fill="hold"/>
                                        <p:tgtEl>
                                          <p:spTgt spid="7"/>
                                        </p:tgtEl>
                                        <p:attrNameLst>
                                          <p:attrName>ppt_x</p:attrName>
                                        </p:attrNameLst>
                                      </p:cBhvr>
                                      <p:tavLst>
                                        <p:tav tm="0">
                                          <p:val>
                                            <p:strVal val="#ppt_x"/>
                                          </p:val>
                                        </p:tav>
                                        <p:tav tm="100000">
                                          <p:val>
                                            <p:strVal val="#ppt_x"/>
                                          </p:val>
                                        </p:tav>
                                      </p:tavLst>
                                    </p:anim>
                                    <p:anim calcmode="lin" valueType="num">
                                      <p:cBhvr additive="base">
                                        <p:cTn id="38" dur="1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10" fill="hold"/>
                                        <p:tgtEl>
                                          <p:spTgt spid="8"/>
                                        </p:tgtEl>
                                        <p:attrNameLst>
                                          <p:attrName>ppt_x</p:attrName>
                                        </p:attrNameLst>
                                      </p:cBhvr>
                                      <p:tavLst>
                                        <p:tav tm="0">
                                          <p:val>
                                            <p:strVal val="#ppt_x"/>
                                          </p:val>
                                        </p:tav>
                                        <p:tav tm="100000">
                                          <p:val>
                                            <p:strVal val="#ppt_x"/>
                                          </p:val>
                                        </p:tav>
                                      </p:tavLst>
                                    </p:anim>
                                    <p:anim calcmode="lin" valueType="num">
                                      <p:cBhvr additive="base">
                                        <p:cTn id="44" dur="1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10" fill="hold"/>
                                        <p:tgtEl>
                                          <p:spTgt spid="9"/>
                                        </p:tgtEl>
                                        <p:attrNameLst>
                                          <p:attrName>ppt_x</p:attrName>
                                        </p:attrNameLst>
                                      </p:cBhvr>
                                      <p:tavLst>
                                        <p:tav tm="0">
                                          <p:val>
                                            <p:strVal val="#ppt_x"/>
                                          </p:val>
                                        </p:tav>
                                        <p:tav tm="100000">
                                          <p:val>
                                            <p:strVal val="#ppt_x"/>
                                          </p:val>
                                        </p:tav>
                                      </p:tavLst>
                                    </p:anim>
                                    <p:anim calcmode="lin" valueType="num">
                                      <p:cBhvr additive="base">
                                        <p:cTn id="50" dur="1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additive="base">
                                        <p:cTn id="55" dur="10" fill="hold"/>
                                        <p:tgtEl>
                                          <p:spTgt spid="10"/>
                                        </p:tgtEl>
                                        <p:attrNameLst>
                                          <p:attrName>ppt_x</p:attrName>
                                        </p:attrNameLst>
                                      </p:cBhvr>
                                      <p:tavLst>
                                        <p:tav tm="0">
                                          <p:val>
                                            <p:strVal val="#ppt_x"/>
                                          </p:val>
                                        </p:tav>
                                        <p:tav tm="100000">
                                          <p:val>
                                            <p:strVal val="#ppt_x"/>
                                          </p:val>
                                        </p:tav>
                                      </p:tavLst>
                                    </p:anim>
                                    <p:anim calcmode="lin" valueType="num">
                                      <p:cBhvr additive="base">
                                        <p:cTn id="56" dur="1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P spid="5" grpId="0"/>
      <p:bldP spid="6" grpId="0"/>
      <p:bldP spid="7" grpId="0"/>
      <p:bldP spid="8" grpId="0"/>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8"/>
          <p:cNvSpPr/>
          <p:nvPr/>
        </p:nvSpPr>
        <p:spPr>
          <a:xfrm>
            <a:off x="430889" y="407559"/>
            <a:ext cx="11482622" cy="731626"/>
          </a:xfrm>
          <a:prstGeom prst="rect">
            <a:avLst/>
          </a:prstGeom>
        </p:spPr>
        <p:txBody>
          <a:bodyPr wrap="square" lIns="114949" tIns="57475" rIns="114949" bIns="57475">
            <a:spAutoFit/>
          </a:bodyPr>
          <a:lstStyle/>
          <a:p>
            <a:pPr algn="ctr"/>
            <a:r>
              <a:rPr lang="vi-VN" sz="4000" b="1">
                <a:solidFill>
                  <a:srgbClr val="FF0000"/>
                </a:solidFill>
                <a:latin typeface="UVnAvant-Narrow" panose="020B0500000000000000" pitchFamily="34" charset="0"/>
                <a:ea typeface="UVnAvant-Narrow" panose="020B0500000000000000" pitchFamily="34" charset="0"/>
                <a:cs typeface="UVnAvant-Narrow" panose="020B0500000000000000" pitchFamily="34" charset="0"/>
              </a:rPr>
              <a:t>Câu chuyện của rễ</a:t>
            </a:r>
            <a:endParaRPr lang="vi-VN" sz="4000">
              <a:solidFill>
                <a:srgbClr val="FF0000"/>
              </a:solidFill>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3" name="矩形 8"/>
          <p:cNvSpPr/>
          <p:nvPr/>
        </p:nvSpPr>
        <p:spPr>
          <a:xfrm>
            <a:off x="744788" y="1316609"/>
            <a:ext cx="5014567" cy="2085843"/>
          </a:xfrm>
          <a:prstGeom prst="rect">
            <a:avLst/>
          </a:prstGeom>
        </p:spPr>
        <p:txBody>
          <a:bodyPr wrap="square" lIns="114949" tIns="57475" rIns="114949" bIns="57475">
            <a:spAutoFit/>
          </a:bodyPr>
          <a:lstStyle/>
          <a:p>
            <a:r>
              <a:rPr lang="vi-VN" sz="3200" b="1" smtClean="0">
                <a:latin typeface="UVnAvant-Narrow" panose="020B0500000000000000" pitchFamily="34" charset="0"/>
                <a:ea typeface="UVnAvant-Narrow" panose="020B0500000000000000" pitchFamily="34" charset="0"/>
                <a:cs typeface="UVnAvant-Narrow" panose="020B0500000000000000" pitchFamily="34" charset="0"/>
              </a:rPr>
              <a:t>Hoa </a:t>
            </a:r>
            <a:r>
              <a:rPr lang="vi-VN" sz="3200" b="1">
                <a:latin typeface="UVnAvant-Narrow" panose="020B0500000000000000" pitchFamily="34" charset="0"/>
                <a:ea typeface="UVnAvant-Narrow" panose="020B0500000000000000" pitchFamily="34" charset="0"/>
                <a:cs typeface="UVnAvant-Narrow" panose="020B0500000000000000" pitchFamily="34" charset="0"/>
              </a:rPr>
              <a:t>nở trên cành</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Khoe muôn sắc thắm</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Giữa vòm lá xanh</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Tỏa hương trong nắng</a:t>
            </a:r>
            <a:r>
              <a:rPr lang="vi-VN" sz="3200" b="1" smtClean="0">
                <a:latin typeface="UVnAvant-Narrow" panose="020B0500000000000000" pitchFamily="34" charset="0"/>
                <a:ea typeface="UVnAvant-Narrow" panose="020B0500000000000000" pitchFamily="34" charset="0"/>
                <a:cs typeface="UVnAvant-Narrow" panose="020B0500000000000000" pitchFamily="34" charset="0"/>
              </a:rPr>
              <a:t>.</a:t>
            </a:r>
            <a:endParaRPr lang="vi-VN" sz="3200" b="1">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4" name="矩形 8"/>
          <p:cNvSpPr/>
          <p:nvPr/>
        </p:nvSpPr>
        <p:spPr>
          <a:xfrm>
            <a:off x="7776942" y="5846250"/>
            <a:ext cx="4313990" cy="546960"/>
          </a:xfrm>
          <a:prstGeom prst="rect">
            <a:avLst/>
          </a:prstGeom>
        </p:spPr>
        <p:txBody>
          <a:bodyPr wrap="square" lIns="114949" tIns="57475" rIns="114949" bIns="57475">
            <a:spAutoFit/>
          </a:bodyPr>
          <a:lstStyle/>
          <a:p>
            <a:pPr algn="ctr"/>
            <a:r>
              <a:rPr lang="vi-VN" sz="2800">
                <a:solidFill>
                  <a:srgbClr val="0000FF"/>
                </a:solidFill>
              </a:rPr>
              <a:t>(Phương Dung)</a:t>
            </a:r>
          </a:p>
        </p:txBody>
      </p:sp>
      <p:sp>
        <p:nvSpPr>
          <p:cNvPr id="5" name="矩形 8"/>
          <p:cNvSpPr/>
          <p:nvPr/>
        </p:nvSpPr>
        <p:spPr>
          <a:xfrm>
            <a:off x="6568475" y="3739459"/>
            <a:ext cx="4861523" cy="2085843"/>
          </a:xfrm>
          <a:prstGeom prst="rect">
            <a:avLst/>
          </a:prstGeom>
        </p:spPr>
        <p:txBody>
          <a:bodyPr wrap="square" lIns="114949" tIns="57475" rIns="114949" bIns="57475">
            <a:spAutoFit/>
          </a:bodyPr>
          <a:lstStyle/>
          <a:p>
            <a:r>
              <a:rPr lang="vi-VN" sz="3200" b="1" smtClean="0">
                <a:latin typeface="UVnAvant-Narrow" panose="020B0500000000000000" pitchFamily="34" charset="0"/>
                <a:ea typeface="UVnAvant-Narrow" panose="020B0500000000000000" pitchFamily="34" charset="0"/>
                <a:cs typeface="UVnAvant-Narrow" panose="020B0500000000000000" pitchFamily="34" charset="0"/>
              </a:rPr>
              <a:t>Rễ </a:t>
            </a:r>
            <a:r>
              <a:rPr lang="vi-VN" sz="3200" b="1">
                <a:latin typeface="UVnAvant-Narrow" panose="020B0500000000000000" pitchFamily="34" charset="0"/>
                <a:ea typeface="UVnAvant-Narrow" panose="020B0500000000000000" pitchFamily="34" charset="0"/>
                <a:cs typeface="UVnAvant-Narrow" panose="020B0500000000000000" pitchFamily="34" charset="0"/>
              </a:rPr>
              <a:t>chẳng nhiều lời</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Âm thầm, nhỏ bé</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Làm đẹp cho đời</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Khiêm nhường, lặng lẽ</a:t>
            </a:r>
            <a:r>
              <a:rPr lang="vi-VN" sz="3200" b="1" smtClean="0">
                <a:latin typeface="UVnAvant-Narrow" panose="020B0500000000000000" pitchFamily="34" charset="0"/>
                <a:ea typeface="UVnAvant-Narrow" panose="020B0500000000000000" pitchFamily="34" charset="0"/>
                <a:cs typeface="UVnAvant-Narrow" panose="020B0500000000000000" pitchFamily="34" charset="0"/>
              </a:rPr>
              <a:t>.</a:t>
            </a:r>
            <a:endParaRPr lang="vi-VN" sz="3200" b="1">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6" name="矩形 8"/>
          <p:cNvSpPr/>
          <p:nvPr/>
        </p:nvSpPr>
        <p:spPr>
          <a:xfrm>
            <a:off x="744788" y="3684877"/>
            <a:ext cx="4018282" cy="2085843"/>
          </a:xfrm>
          <a:prstGeom prst="rect">
            <a:avLst/>
          </a:prstGeom>
        </p:spPr>
        <p:txBody>
          <a:bodyPr wrap="square" lIns="114949" tIns="57475" rIns="114949" bIns="57475">
            <a:spAutoFit/>
          </a:bodyPr>
          <a:lstStyle/>
          <a:p>
            <a:r>
              <a:rPr lang="vi-VN" sz="3200" b="1" smtClean="0">
                <a:latin typeface="UVnAvant-Narrow" panose="020B0500000000000000" pitchFamily="34" charset="0"/>
                <a:ea typeface="UVnAvant-Narrow" panose="020B0500000000000000" pitchFamily="34" charset="0"/>
                <a:cs typeface="UVnAvant-Narrow" panose="020B0500000000000000" pitchFamily="34" charset="0"/>
              </a:rPr>
              <a:t>Để </a:t>
            </a:r>
            <a:r>
              <a:rPr lang="vi-VN" sz="3200" b="1">
                <a:latin typeface="UVnAvant-Narrow" panose="020B0500000000000000" pitchFamily="34" charset="0"/>
                <a:ea typeface="UVnAvant-Narrow" panose="020B0500000000000000" pitchFamily="34" charset="0"/>
                <a:cs typeface="UVnAvant-Narrow" panose="020B0500000000000000" pitchFamily="34" charset="0"/>
              </a:rPr>
              <a:t>hoa nở đẹp</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Để quả trĩu cành</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Để lá biếc xanh</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Rễ chìm trong đất</a:t>
            </a:r>
            <a:r>
              <a:rPr lang="vi-VN" sz="3200" b="1" smtClean="0">
                <a:latin typeface="UVnAvant-Narrow" panose="020B0500000000000000" pitchFamily="34" charset="0"/>
                <a:ea typeface="UVnAvant-Narrow" panose="020B0500000000000000" pitchFamily="34" charset="0"/>
                <a:cs typeface="UVnAvant-Narrow" panose="020B0500000000000000" pitchFamily="34" charset="0"/>
              </a:rPr>
              <a:t>.</a:t>
            </a:r>
            <a:endParaRPr lang="vi-VN" sz="3200" b="1">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7" name="矩形 8"/>
          <p:cNvSpPr/>
          <p:nvPr/>
        </p:nvSpPr>
        <p:spPr>
          <a:xfrm>
            <a:off x="6488866" y="1316609"/>
            <a:ext cx="4661355" cy="2085843"/>
          </a:xfrm>
          <a:prstGeom prst="rect">
            <a:avLst/>
          </a:prstGeom>
        </p:spPr>
        <p:txBody>
          <a:bodyPr wrap="square" lIns="114949" tIns="57475" rIns="114949" bIns="57475">
            <a:spAutoFit/>
          </a:bodyPr>
          <a:lstStyle/>
          <a:p>
            <a:r>
              <a:rPr lang="vi-VN" sz="3200" b="1" smtClean="0">
                <a:latin typeface="UVnAvant-Narrow" panose="020B0500000000000000" pitchFamily="34" charset="0"/>
                <a:ea typeface="UVnAvant-Narrow" panose="020B0500000000000000" pitchFamily="34" charset="0"/>
                <a:cs typeface="UVnAvant-Narrow" panose="020B0500000000000000" pitchFamily="34" charset="0"/>
              </a:rPr>
              <a:t>Nếu </a:t>
            </a:r>
            <a:r>
              <a:rPr lang="vi-VN" sz="3200" b="1">
                <a:latin typeface="UVnAvant-Narrow" panose="020B0500000000000000" pitchFamily="34" charset="0"/>
                <a:ea typeface="UVnAvant-Narrow" panose="020B0500000000000000" pitchFamily="34" charset="0"/>
                <a:cs typeface="UVnAvant-Narrow" panose="020B0500000000000000" pitchFamily="34" charset="0"/>
              </a:rPr>
              <a:t>không có rễ</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Cây chẳng đâm chồi</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Chẳng ra trái ngọt</a:t>
            </a:r>
            <a:br>
              <a:rPr lang="vi-VN" sz="3200" b="1">
                <a:latin typeface="UVnAvant-Narrow" panose="020B0500000000000000" pitchFamily="34" charset="0"/>
                <a:ea typeface="UVnAvant-Narrow" panose="020B0500000000000000" pitchFamily="34" charset="0"/>
                <a:cs typeface="UVnAvant-Narrow" panose="020B0500000000000000" pitchFamily="34" charset="0"/>
              </a:rPr>
            </a:br>
            <a:r>
              <a:rPr lang="vi-VN" sz="3200" b="1">
                <a:latin typeface="UVnAvant-Narrow" panose="020B0500000000000000" pitchFamily="34" charset="0"/>
                <a:ea typeface="UVnAvant-Narrow" panose="020B0500000000000000" pitchFamily="34" charset="0"/>
                <a:cs typeface="UVnAvant-Narrow" panose="020B0500000000000000" pitchFamily="34" charset="0"/>
              </a:rPr>
              <a:t>Chẳng nở hoa tươi</a:t>
            </a:r>
            <a:r>
              <a:rPr lang="vi-VN" sz="3200" b="1" smtClean="0">
                <a:latin typeface="UVnAvant-Narrow" panose="020B0500000000000000" pitchFamily="34" charset="0"/>
                <a:ea typeface="UVnAvant-Narrow" panose="020B0500000000000000" pitchFamily="34" charset="0"/>
                <a:cs typeface="UVnAvant-Narrow" panose="020B0500000000000000" pitchFamily="34" charset="0"/>
              </a:rPr>
              <a:t>.</a:t>
            </a:r>
            <a:endParaRPr lang="vi-VN" sz="3200" b="1">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8" name="Rectangle 7">
            <a:extLst>
              <a:ext uri="{FF2B5EF4-FFF2-40B4-BE49-F238E27FC236}">
                <a16:creationId xmlns:a16="http://schemas.microsoft.com/office/drawing/2014/main" xmlns="" id="{6B7F6086-6A98-4159-923E-6CD87BA5202A}"/>
              </a:ext>
            </a:extLst>
          </p:cNvPr>
          <p:cNvSpPr/>
          <p:nvPr/>
        </p:nvSpPr>
        <p:spPr>
          <a:xfrm>
            <a:off x="744788" y="291617"/>
            <a:ext cx="1825193" cy="602547"/>
          </a:xfrm>
          <a:prstGeom prst="rect">
            <a:avLst/>
          </a:prstGeom>
          <a:solidFill>
            <a:srgbClr val="00C0F6"/>
          </a:solidFill>
        </p:spPr>
        <p:txBody>
          <a:bodyPr wrap="square" lIns="93799" tIns="46900" rIns="93799" bIns="46900">
            <a:spAutoFit/>
          </a:bodyPr>
          <a:lstStyle/>
          <a:p>
            <a:r>
              <a:rPr lang="en-US" sz="3300" b="1" smtClean="0">
                <a:latin typeface="UVnAvant-Narrow" panose="020B0500000000000000" pitchFamily="34" charset="0"/>
                <a:ea typeface="UVnAvant-Narrow" panose="020B0500000000000000" pitchFamily="34" charset="0"/>
                <a:cs typeface="UVnAvant-Narrow" panose="020B0500000000000000" pitchFamily="34" charset="0"/>
              </a:rPr>
              <a:t>2. Đọc</a:t>
            </a:r>
            <a:r>
              <a:rPr lang="en-US" sz="3300" b="1">
                <a:latin typeface="UVnAvant-Narrow" panose="020B0500000000000000" pitchFamily="34" charset="0"/>
                <a:ea typeface="UVnAvant-Narrow" panose="020B0500000000000000" pitchFamily="34" charset="0"/>
                <a:cs typeface="UVnAvant-Narrow" panose="020B0500000000000000" pitchFamily="34" charset="0"/>
              </a:rPr>
              <a:t>:</a:t>
            </a:r>
            <a:endParaRPr lang="en-US" sz="3300" dirty="0">
              <a:latin typeface="UVnAvant-Narrow" panose="020B0500000000000000" pitchFamily="34" charset="0"/>
              <a:ea typeface="UVnAvant-Narrow" panose="020B0500000000000000" pitchFamily="34" charset="0"/>
              <a:cs typeface="UVnAvant-Narrow" panose="020B0500000000000000" pitchFamily="34" charset="0"/>
            </a:endParaRPr>
          </a:p>
        </p:txBody>
      </p:sp>
    </p:spTree>
    <p:extLst>
      <p:ext uri="{BB962C8B-B14F-4D97-AF65-F5344CB8AC3E}">
        <p14:creationId xmlns:p14="http://schemas.microsoft.com/office/powerpoint/2010/main" val="12632998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344400" cy="7772400"/>
          </a:xfrm>
          <a:prstGeom prst="rect">
            <a:avLst/>
          </a:prstGeom>
        </p:spPr>
      </p:pic>
      <p:sp>
        <p:nvSpPr>
          <p:cNvPr id="3" name="Rectangle 2"/>
          <p:cNvSpPr/>
          <p:nvPr/>
        </p:nvSpPr>
        <p:spPr>
          <a:xfrm>
            <a:off x="3505325" y="2822926"/>
            <a:ext cx="5055578" cy="1670344"/>
          </a:xfrm>
          <a:prstGeom prst="rect">
            <a:avLst/>
          </a:prstGeom>
          <a:noFill/>
        </p:spPr>
        <p:txBody>
          <a:bodyPr wrap="none" lIns="114949" tIns="57475" rIns="114949" bIns="57475">
            <a:spAutoFit/>
          </a:bodyPr>
          <a:lstStyle/>
          <a:p>
            <a:pPr algn="ctr"/>
            <a:r>
              <a:rPr lang="en-US" sz="101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UVnAvant-Narrow" panose="020B0500000000000000" pitchFamily="34" charset="0"/>
                <a:ea typeface="UVnAvant-Narrow" panose="020B0500000000000000" pitchFamily="34" charset="0"/>
                <a:cs typeface="UVnAvant-Narrow" panose="020B0500000000000000" pitchFamily="34" charset="0"/>
              </a:rPr>
              <a:t>Giải lao</a:t>
            </a:r>
          </a:p>
        </p:txBody>
      </p:sp>
    </p:spTree>
    <p:extLst>
      <p:ext uri="{BB962C8B-B14F-4D97-AF65-F5344CB8AC3E}">
        <p14:creationId xmlns:p14="http://schemas.microsoft.com/office/powerpoint/2010/main" val="9303880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312</TotalTime>
  <Words>559</Words>
  <Application>Microsoft Office PowerPoint</Application>
  <PresentationFormat>Custom</PresentationFormat>
  <Paragraphs>59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73</cp:revision>
  <dcterms:created xsi:type="dcterms:W3CDTF">2020-08-26T02:05:47Z</dcterms:created>
  <dcterms:modified xsi:type="dcterms:W3CDTF">2021-03-25T22:25:46Z</dcterms:modified>
</cp:coreProperties>
</file>