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24"/>
  </p:notesMasterIdLst>
  <p:sldIdLst>
    <p:sldId id="256" r:id="rId5"/>
    <p:sldId id="258" r:id="rId6"/>
    <p:sldId id="288" r:id="rId7"/>
    <p:sldId id="266" r:id="rId8"/>
    <p:sldId id="290" r:id="rId9"/>
    <p:sldId id="310" r:id="rId10"/>
    <p:sldId id="309" r:id="rId11"/>
    <p:sldId id="308" r:id="rId12"/>
    <p:sldId id="311" r:id="rId13"/>
    <p:sldId id="312" r:id="rId14"/>
    <p:sldId id="297" r:id="rId15"/>
    <p:sldId id="313" r:id="rId16"/>
    <p:sldId id="267" r:id="rId17"/>
    <p:sldId id="279" r:id="rId18"/>
    <p:sldId id="298" r:id="rId19"/>
    <p:sldId id="299" r:id="rId20"/>
    <p:sldId id="300" r:id="rId21"/>
    <p:sldId id="268" r:id="rId22"/>
    <p:sldId id="281" r:id="rId23"/>
  </p:sldIdLst>
  <p:sldSz cx="9144000" cy="5143500" type="screen16x9"/>
  <p:notesSz cx="6858000" cy="9144000"/>
  <p:embeddedFontLst>
    <p:embeddedFont>
      <p:font typeface="宋体" panose="02010600030101010101" pitchFamily="2" charset="-122"/>
      <p:regular r:id="rId25"/>
    </p:embeddedFont>
    <p:embeddedFont>
      <p:font typeface="Arial-Rounded" panose="020B0500000000000000" charset="0"/>
      <p:regular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HL Hoctro" panose="020B0604020202020204" charset="0"/>
      <p:regular r:id="rId31"/>
    </p:embeddedFont>
    <p:embeddedFont>
      <p:font typeface="DFPOP1-W9" panose="020B0604020202020204" charset="-128"/>
      <p:regular r:id="rId32"/>
    </p:embeddedFont>
  </p:embeddedFontLst>
  <p:custDataLst>
    <p:tags r:id="rId33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2A19"/>
    <a:srgbClr val="F02EB9"/>
    <a:srgbClr val="E638B4"/>
    <a:srgbClr val="B8E67A"/>
    <a:srgbClr val="F14420"/>
    <a:srgbClr val="FF6600"/>
    <a:srgbClr val="4CA420"/>
    <a:srgbClr val="679C31"/>
    <a:srgbClr val="920000"/>
    <a:srgbClr val="F566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ADC2EE-9B3C-458B-A42D-C4ACB5BF02CE}" v="893" dt="2020-08-13T12:42:42.9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145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90" y="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2.fntdata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1.fntdata"/><Relationship Id="rId33" Type="http://schemas.openxmlformats.org/officeDocument/2006/relationships/tags" Target="tags/tag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5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4.fntdata"/><Relationship Id="rId36" Type="http://schemas.openxmlformats.org/officeDocument/2006/relationships/theme" Target="theme/theme1.xml"/><Relationship Id="rId57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7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viewProps" Target="viewProps.xml"/><Relationship Id="rId56" Type="http://schemas.microsoft.com/office/2016/11/relationships/changesInfo" Target="changesInfos/changesInfo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70ADC2EE-9B3C-458B-A42D-C4ACB5BF02CE}"/>
    <pc:docChg chg="undo custSel addSld delSld modSld sldOrd modSection">
      <pc:chgData name="Pham Thi Minh Phuong" userId="59a886c1-9eb9-4e41-a264-fe10a6ee0c2c" providerId="ADAL" clId="{70ADC2EE-9B3C-458B-A42D-C4ACB5BF02CE}" dt="2020-08-13T12:43:09.445" v="1275" actId="47"/>
      <pc:docMkLst>
        <pc:docMk/>
      </pc:docMkLst>
      <pc:sldChg chg="del">
        <pc:chgData name="Pham Thi Minh Phuong" userId="59a886c1-9eb9-4e41-a264-fe10a6ee0c2c" providerId="ADAL" clId="{70ADC2EE-9B3C-458B-A42D-C4ACB5BF02CE}" dt="2020-08-13T12:43:09.445" v="1275" actId="47"/>
        <pc:sldMkLst>
          <pc:docMk/>
          <pc:sldMk cId="0" sldId="265"/>
        </pc:sldMkLst>
      </pc:sldChg>
      <pc:sldChg chg="ord">
        <pc:chgData name="Pham Thi Minh Phuong" userId="59a886c1-9eb9-4e41-a264-fe10a6ee0c2c" providerId="ADAL" clId="{70ADC2EE-9B3C-458B-A42D-C4ACB5BF02CE}" dt="2020-08-13T12:22:30.495" v="697"/>
        <pc:sldMkLst>
          <pc:docMk/>
          <pc:sldMk cId="2825134617" sldId="270"/>
        </pc:sldMkLst>
      </pc:sldChg>
      <pc:sldChg chg="addSp delSp modSp add mod delAnim modAnim">
        <pc:chgData name="Pham Thi Minh Phuong" userId="59a886c1-9eb9-4e41-a264-fe10a6ee0c2c" providerId="ADAL" clId="{70ADC2EE-9B3C-458B-A42D-C4ACB5BF02CE}" dt="2020-08-13T12:02:50.467" v="47"/>
        <pc:sldMkLst>
          <pc:docMk/>
          <pc:sldMk cId="2645575311" sldId="280"/>
        </pc:sldMkLst>
        <pc:spChg chg="mod">
          <ac:chgData name="Pham Thi Minh Phuong" userId="59a886c1-9eb9-4e41-a264-fe10a6ee0c2c" providerId="ADAL" clId="{70ADC2EE-9B3C-458B-A42D-C4ACB5BF02CE}" dt="2020-08-13T11:43:31.795" v="30" actId="1076"/>
          <ac:spMkLst>
            <pc:docMk/>
            <pc:sldMk cId="2645575311" sldId="280"/>
            <ac:spMk id="4" creationId="{DAECB3AA-DE44-4B2E-8E42-EC1E254E3EC5}"/>
          </ac:spMkLst>
        </pc:spChg>
        <pc:spChg chg="del mod">
          <ac:chgData name="Pham Thi Minh Phuong" userId="59a886c1-9eb9-4e41-a264-fe10a6ee0c2c" providerId="ADAL" clId="{70ADC2EE-9B3C-458B-A42D-C4ACB5BF02CE}" dt="2020-08-13T11:42:41.313" v="5" actId="478"/>
          <ac:spMkLst>
            <pc:docMk/>
            <pc:sldMk cId="2645575311" sldId="280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1:42:37.781" v="3" actId="478"/>
          <ac:spMkLst>
            <pc:docMk/>
            <pc:sldMk cId="2645575311" sldId="280"/>
            <ac:spMk id="6" creationId="{BEF69370-038A-4CCC-B259-2DF7CD5468DF}"/>
          </ac:spMkLst>
        </pc:spChg>
        <pc:picChg chg="del">
          <ac:chgData name="Pham Thi Minh Phuong" userId="59a886c1-9eb9-4e41-a264-fe10a6ee0c2c" providerId="ADAL" clId="{70ADC2EE-9B3C-458B-A42D-C4ACB5BF02CE}" dt="2020-08-13T11:42:34.624" v="1" actId="478"/>
          <ac:picMkLst>
            <pc:docMk/>
            <pc:sldMk cId="2645575311" sldId="280"/>
            <ac:picMk id="3" creationId="{27C78D3E-DE5B-4098-A02B-EF0192F8D4A2}"/>
          </ac:picMkLst>
        </pc:picChg>
        <pc:picChg chg="add mod modCrop">
          <ac:chgData name="Pham Thi Minh Phuong" userId="59a886c1-9eb9-4e41-a264-fe10a6ee0c2c" providerId="ADAL" clId="{70ADC2EE-9B3C-458B-A42D-C4ACB5BF02CE}" dt="2020-08-13T11:49:54.897" v="34" actId="1076"/>
          <ac:picMkLst>
            <pc:docMk/>
            <pc:sldMk cId="2645575311" sldId="280"/>
            <ac:picMk id="7" creationId="{456507CA-563C-4E84-96BC-D406D155209E}"/>
          </ac:picMkLst>
        </pc:picChg>
        <pc:picChg chg="add mod modCrop">
          <ac:chgData name="Pham Thi Minh Phuong" userId="59a886c1-9eb9-4e41-a264-fe10a6ee0c2c" providerId="ADAL" clId="{70ADC2EE-9B3C-458B-A42D-C4ACB5BF02CE}" dt="2020-08-13T12:01:26.223" v="41" actId="1076"/>
          <ac:picMkLst>
            <pc:docMk/>
            <pc:sldMk cId="2645575311" sldId="280"/>
            <ac:picMk id="8" creationId="{184C4DBE-C93C-41EF-923B-72B16638A915}"/>
          </ac:picMkLst>
        </pc:picChg>
      </pc:sldChg>
      <pc:sldChg chg="addSp delSp modSp add mod modTransition addAnim delAnim modAnim">
        <pc:chgData name="Pham Thi Minh Phuong" userId="59a886c1-9eb9-4e41-a264-fe10a6ee0c2c" providerId="ADAL" clId="{70ADC2EE-9B3C-458B-A42D-C4ACB5BF02CE}" dt="2020-08-13T12:20:36.271" v="618" actId="1076"/>
        <pc:sldMkLst>
          <pc:docMk/>
          <pc:sldMk cId="4085870559" sldId="281"/>
        </pc:sldMkLst>
        <pc:spChg chg="mod">
          <ac:chgData name="Pham Thi Minh Phuong" userId="59a886c1-9eb9-4e41-a264-fe10a6ee0c2c" providerId="ADAL" clId="{70ADC2EE-9B3C-458B-A42D-C4ACB5BF02CE}" dt="2020-08-13T12:20:36.271" v="618" actId="1076"/>
          <ac:spMkLst>
            <pc:docMk/>
            <pc:sldMk cId="4085870559" sldId="281"/>
            <ac:spMk id="4" creationId="{DAECB3AA-DE44-4B2E-8E42-EC1E254E3EC5}"/>
          </ac:spMkLst>
        </pc:spChg>
        <pc:spChg chg="add del mod">
          <ac:chgData name="Pham Thi Minh Phuong" userId="59a886c1-9eb9-4e41-a264-fe10a6ee0c2c" providerId="ADAL" clId="{70ADC2EE-9B3C-458B-A42D-C4ACB5BF02CE}" dt="2020-08-13T12:05:09.241" v="159" actId="478"/>
          <ac:spMkLst>
            <pc:docMk/>
            <pc:sldMk cId="4085870559" sldId="281"/>
            <ac:spMk id="5" creationId="{4B0C02D3-BE6B-4097-8EEA-F4160CA348FB}"/>
          </ac:spMkLst>
        </pc:spChg>
        <pc:spChg chg="add del mod">
          <ac:chgData name="Pham Thi Minh Phuong" userId="59a886c1-9eb9-4e41-a264-fe10a6ee0c2c" providerId="ADAL" clId="{70ADC2EE-9B3C-458B-A42D-C4ACB5BF02CE}" dt="2020-08-13T12:18:54.657" v="552" actId="478"/>
          <ac:spMkLst>
            <pc:docMk/>
            <pc:sldMk cId="4085870559" sldId="281"/>
            <ac:spMk id="6" creationId="{17DAEFD8-428E-45E8-A326-6B222640B924}"/>
          </ac:spMkLst>
        </pc:spChg>
        <pc:spChg chg="add del mod">
          <ac:chgData name="Pham Thi Minh Phuong" userId="59a886c1-9eb9-4e41-a264-fe10a6ee0c2c" providerId="ADAL" clId="{70ADC2EE-9B3C-458B-A42D-C4ACB5BF02CE}" dt="2020-08-13T12:19:21.928" v="590" actId="20577"/>
          <ac:spMkLst>
            <pc:docMk/>
            <pc:sldMk cId="4085870559" sldId="281"/>
            <ac:spMk id="9" creationId="{7B87E5EA-B738-483C-BD90-0802211D530F}"/>
          </ac:spMkLst>
        </pc:spChg>
        <pc:spChg chg="add mod">
          <ac:chgData name="Pham Thi Minh Phuong" userId="59a886c1-9eb9-4e41-a264-fe10a6ee0c2c" providerId="ADAL" clId="{70ADC2EE-9B3C-458B-A42D-C4ACB5BF02CE}" dt="2020-08-13T12:19:31.589" v="592" actId="1076"/>
          <ac:spMkLst>
            <pc:docMk/>
            <pc:sldMk cId="4085870559" sldId="281"/>
            <ac:spMk id="10" creationId="{6AC064CB-F32F-40DB-A8F8-D2BDF9EB5902}"/>
          </ac:spMkLst>
        </pc:spChg>
        <pc:spChg chg="add mod">
          <ac:chgData name="Pham Thi Minh Phuong" userId="59a886c1-9eb9-4e41-a264-fe10a6ee0c2c" providerId="ADAL" clId="{70ADC2EE-9B3C-458B-A42D-C4ACB5BF02CE}" dt="2020-08-13T12:20:16.844" v="616" actId="1076"/>
          <ac:spMkLst>
            <pc:docMk/>
            <pc:sldMk cId="4085870559" sldId="281"/>
            <ac:spMk id="11" creationId="{40914BD5-55B4-4A73-8F34-EF6C6547B99C}"/>
          </ac:spMkLst>
        </pc:spChg>
        <pc:picChg chg="add del mod">
          <ac:chgData name="Pham Thi Minh Phuong" userId="59a886c1-9eb9-4e41-a264-fe10a6ee0c2c" providerId="ADAL" clId="{70ADC2EE-9B3C-458B-A42D-C4ACB5BF02CE}" dt="2020-08-13T12:18:44.605" v="549" actId="478"/>
          <ac:picMkLst>
            <pc:docMk/>
            <pc:sldMk cId="4085870559" sldId="281"/>
            <ac:picMk id="3" creationId="{A67A21D7-114B-4DE2-9C48-8241812B59C5}"/>
          </ac:picMkLst>
        </pc:picChg>
        <pc:picChg chg="del">
          <ac:chgData name="Pham Thi Minh Phuong" userId="59a886c1-9eb9-4e41-a264-fe10a6ee0c2c" providerId="ADAL" clId="{70ADC2EE-9B3C-458B-A42D-C4ACB5BF02CE}" dt="2020-08-13T12:03:36.089" v="50" actId="478"/>
          <ac:picMkLst>
            <pc:docMk/>
            <pc:sldMk cId="4085870559" sldId="281"/>
            <ac:picMk id="7" creationId="{456507CA-563C-4E84-96BC-D406D155209E}"/>
          </ac:picMkLst>
        </pc:picChg>
        <pc:picChg chg="del">
          <ac:chgData name="Pham Thi Minh Phuong" userId="59a886c1-9eb9-4e41-a264-fe10a6ee0c2c" providerId="ADAL" clId="{70ADC2EE-9B3C-458B-A42D-C4ACB5BF02CE}" dt="2020-08-13T12:03:35.219" v="49" actId="478"/>
          <ac:picMkLst>
            <pc:docMk/>
            <pc:sldMk cId="4085870559" sldId="281"/>
            <ac:picMk id="8" creationId="{184C4DBE-C93C-41EF-923B-72B16638A915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18:05.945" v="548"/>
        <pc:sldMkLst>
          <pc:docMk/>
          <pc:sldMk cId="3398830490" sldId="282"/>
        </pc:sldMkLst>
        <pc:spChg chg="mod">
          <ac:chgData name="Pham Thi Minh Phuong" userId="59a886c1-9eb9-4e41-a264-fe10a6ee0c2c" providerId="ADAL" clId="{70ADC2EE-9B3C-458B-A42D-C4ACB5BF02CE}" dt="2020-08-13T12:10:40.993" v="358" actId="1076"/>
          <ac:spMkLst>
            <pc:docMk/>
            <pc:sldMk cId="3398830490" sldId="282"/>
            <ac:spMk id="4" creationId="{DAECB3AA-DE44-4B2E-8E42-EC1E254E3EC5}"/>
          </ac:spMkLst>
        </pc:spChg>
        <pc:spChg chg="mod">
          <ac:chgData name="Pham Thi Minh Phuong" userId="59a886c1-9eb9-4e41-a264-fe10a6ee0c2c" providerId="ADAL" clId="{70ADC2EE-9B3C-458B-A42D-C4ACB5BF02CE}" dt="2020-08-13T12:12:44.113" v="435" actId="207"/>
          <ac:spMkLst>
            <pc:docMk/>
            <pc:sldMk cId="3398830490" sldId="282"/>
            <ac:spMk id="5" creationId="{D97AFF8F-506F-4519-A1B5-52D97C6C130F}"/>
          </ac:spMkLst>
        </pc:spChg>
        <pc:spChg chg="mod">
          <ac:chgData name="Pham Thi Minh Phuong" userId="59a886c1-9eb9-4e41-a264-fe10a6ee0c2c" providerId="ADAL" clId="{70ADC2EE-9B3C-458B-A42D-C4ACB5BF02CE}" dt="2020-08-13T12:17:56.132" v="546" actId="1076"/>
          <ac:spMkLst>
            <pc:docMk/>
            <pc:sldMk cId="3398830490" sldId="282"/>
            <ac:spMk id="6" creationId="{BEF69370-038A-4CCC-B259-2DF7CD5468DF}"/>
          </ac:spMkLst>
        </pc:spChg>
        <pc:spChg chg="add mod ord">
          <ac:chgData name="Pham Thi Minh Phuong" userId="59a886c1-9eb9-4e41-a264-fe10a6ee0c2c" providerId="ADAL" clId="{70ADC2EE-9B3C-458B-A42D-C4ACB5BF02CE}" dt="2020-08-13T12:11:58.156" v="411" actId="14100"/>
          <ac:spMkLst>
            <pc:docMk/>
            <pc:sldMk cId="3398830490" sldId="282"/>
            <ac:spMk id="8" creationId="{63EAF4D1-AA65-4EFA-BD15-B31C71E1FD91}"/>
          </ac:spMkLst>
        </pc:spChg>
        <pc:spChg chg="add mod">
          <ac:chgData name="Pham Thi Minh Phuong" userId="59a886c1-9eb9-4e41-a264-fe10a6ee0c2c" providerId="ADAL" clId="{70ADC2EE-9B3C-458B-A42D-C4ACB5BF02CE}" dt="2020-08-13T12:12:37.912" v="434" actId="207"/>
          <ac:spMkLst>
            <pc:docMk/>
            <pc:sldMk cId="3398830490" sldId="282"/>
            <ac:spMk id="9" creationId="{DB9B755B-9E32-4739-B22C-9B8497B3881F}"/>
          </ac:spMkLst>
        </pc:spChg>
        <pc:spChg chg="add mod">
          <ac:chgData name="Pham Thi Minh Phuong" userId="59a886c1-9eb9-4e41-a264-fe10a6ee0c2c" providerId="ADAL" clId="{70ADC2EE-9B3C-458B-A42D-C4ACB5BF02CE}" dt="2020-08-13T12:14:32.834" v="531" actId="1076"/>
          <ac:spMkLst>
            <pc:docMk/>
            <pc:sldMk cId="3398830490" sldId="282"/>
            <ac:spMk id="10" creationId="{A2F459A0-6A26-4DA5-B309-4C38E867922B}"/>
          </ac:spMkLst>
        </pc:spChg>
        <pc:picChg chg="del mod modCrop">
          <ac:chgData name="Pham Thi Minh Phuong" userId="59a886c1-9eb9-4e41-a264-fe10a6ee0c2c" providerId="ADAL" clId="{70ADC2EE-9B3C-458B-A42D-C4ACB5BF02CE}" dt="2020-08-13T12:09:50.004" v="254" actId="478"/>
          <ac:picMkLst>
            <pc:docMk/>
            <pc:sldMk cId="3398830490" sldId="282"/>
            <ac:picMk id="3" creationId="{27C78D3E-DE5B-4098-A02B-EF0192F8D4A2}"/>
          </ac:picMkLst>
        </pc:picChg>
        <pc:picChg chg="add del mod">
          <ac:chgData name="Pham Thi Minh Phuong" userId="59a886c1-9eb9-4e41-a264-fe10a6ee0c2c" providerId="ADAL" clId="{70ADC2EE-9B3C-458B-A42D-C4ACB5BF02CE}" dt="2020-08-13T12:10:15.206" v="259" actId="478"/>
          <ac:picMkLst>
            <pc:docMk/>
            <pc:sldMk cId="3398830490" sldId="282"/>
            <ac:picMk id="7" creationId="{DE9E3206-D168-4D6E-AFDF-845914F93695}"/>
          </ac:picMkLst>
        </pc:picChg>
      </pc:sldChg>
      <pc:sldChg chg="delSp modSp add mod delAnim modAnim">
        <pc:chgData name="Pham Thi Minh Phuong" userId="59a886c1-9eb9-4e41-a264-fe10a6ee0c2c" providerId="ADAL" clId="{70ADC2EE-9B3C-458B-A42D-C4ACB5BF02CE}" dt="2020-08-13T12:22:48.521" v="703"/>
        <pc:sldMkLst>
          <pc:docMk/>
          <pc:sldMk cId="2837296450" sldId="283"/>
        </pc:sldMkLst>
        <pc:spChg chg="mod">
          <ac:chgData name="Pham Thi Minh Phuong" userId="59a886c1-9eb9-4e41-a264-fe10a6ee0c2c" providerId="ADAL" clId="{70ADC2EE-9B3C-458B-A42D-C4ACB5BF02CE}" dt="2020-08-13T12:22:18.764" v="695" actId="20577"/>
          <ac:spMkLst>
            <pc:docMk/>
            <pc:sldMk cId="2837296450" sldId="283"/>
            <ac:spMk id="4" creationId="{DAECB3AA-DE44-4B2E-8E42-EC1E254E3EC5}"/>
          </ac:spMkLst>
        </pc:spChg>
        <pc:spChg chg="del">
          <ac:chgData name="Pham Thi Minh Phuong" userId="59a886c1-9eb9-4e41-a264-fe10a6ee0c2c" providerId="ADAL" clId="{70ADC2EE-9B3C-458B-A42D-C4ACB5BF02CE}" dt="2020-08-13T12:21:39.465" v="625" actId="478"/>
          <ac:spMkLst>
            <pc:docMk/>
            <pc:sldMk cId="2837296450" sldId="283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2:21:37.552" v="624" actId="478"/>
          <ac:spMkLst>
            <pc:docMk/>
            <pc:sldMk cId="2837296450" sldId="283"/>
            <ac:spMk id="6" creationId="{BEF69370-038A-4CCC-B259-2DF7CD5468DF}"/>
          </ac:spMkLst>
        </pc:spChg>
        <pc:picChg chg="mod modCrop">
          <ac:chgData name="Pham Thi Minh Phuong" userId="59a886c1-9eb9-4e41-a264-fe10a6ee0c2c" providerId="ADAL" clId="{70ADC2EE-9B3C-458B-A42D-C4ACB5BF02CE}" dt="2020-08-13T12:22:41.978" v="701" actId="1076"/>
          <ac:picMkLst>
            <pc:docMk/>
            <pc:sldMk cId="2837296450" sldId="283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26:49.807" v="739" actId="571"/>
        <pc:sldMkLst>
          <pc:docMk/>
          <pc:sldMk cId="2088887311" sldId="284"/>
        </pc:sldMkLst>
        <pc:spChg chg="add mod">
          <ac:chgData name="Pham Thi Minh Phuong" userId="59a886c1-9eb9-4e41-a264-fe10a6ee0c2c" providerId="ADAL" clId="{70ADC2EE-9B3C-458B-A42D-C4ACB5BF02CE}" dt="2020-08-13T12:26:15.831" v="734" actId="1582"/>
          <ac:spMkLst>
            <pc:docMk/>
            <pc:sldMk cId="2088887311" sldId="284"/>
            <ac:spMk id="2" creationId="{AA025045-4BEC-4053-AD7F-BB20DBF8B4FF}"/>
          </ac:spMkLst>
        </pc:spChg>
        <pc:spChg chg="mod">
          <ac:chgData name="Pham Thi Minh Phuong" userId="59a886c1-9eb9-4e41-a264-fe10a6ee0c2c" providerId="ADAL" clId="{70ADC2EE-9B3C-458B-A42D-C4ACB5BF02CE}" dt="2020-08-13T12:23:40.053" v="721" actId="14100"/>
          <ac:spMkLst>
            <pc:docMk/>
            <pc:sldMk cId="2088887311" sldId="284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26:42.600" v="738" actId="14100"/>
          <ac:spMkLst>
            <pc:docMk/>
            <pc:sldMk cId="2088887311" sldId="284"/>
            <ac:spMk id="5" creationId="{4D1F74B1-A493-4F90-83D0-FFDCD4969EF8}"/>
          </ac:spMkLst>
        </pc:spChg>
        <pc:spChg chg="add mod">
          <ac:chgData name="Pham Thi Minh Phuong" userId="59a886c1-9eb9-4e41-a264-fe10a6ee0c2c" providerId="ADAL" clId="{70ADC2EE-9B3C-458B-A42D-C4ACB5BF02CE}" dt="2020-08-13T12:26:49.807" v="739" actId="571"/>
          <ac:spMkLst>
            <pc:docMk/>
            <pc:sldMk cId="2088887311" sldId="284"/>
            <ac:spMk id="6" creationId="{6E86600A-260E-4EDA-8C1F-2E79C8D20FB9}"/>
          </ac:spMkLst>
        </pc:spChg>
        <pc:picChg chg="mod modCrop">
          <ac:chgData name="Pham Thi Minh Phuong" userId="59a886c1-9eb9-4e41-a264-fe10a6ee0c2c" providerId="ADAL" clId="{70ADC2EE-9B3C-458B-A42D-C4ACB5BF02CE}" dt="2020-08-13T12:25:00.564" v="730" actId="1076"/>
          <ac:picMkLst>
            <pc:docMk/>
            <pc:sldMk cId="2088887311" sldId="284"/>
            <ac:picMk id="3" creationId="{27C78D3E-DE5B-4098-A02B-EF0192F8D4A2}"/>
          </ac:picMkLst>
        </pc:picChg>
      </pc:sldChg>
      <pc:sldChg chg="delSp modSp add mod">
        <pc:chgData name="Pham Thi Minh Phuong" userId="59a886c1-9eb9-4e41-a264-fe10a6ee0c2c" providerId="ADAL" clId="{70ADC2EE-9B3C-458B-A42D-C4ACB5BF02CE}" dt="2020-08-13T12:30:22.459" v="746" actId="1076"/>
        <pc:sldMkLst>
          <pc:docMk/>
          <pc:sldMk cId="3112488098" sldId="285"/>
        </pc:sldMkLst>
        <pc:spChg chg="del">
          <ac:chgData name="Pham Thi Minh Phuong" userId="59a886c1-9eb9-4e41-a264-fe10a6ee0c2c" providerId="ADAL" clId="{70ADC2EE-9B3C-458B-A42D-C4ACB5BF02CE}" dt="2020-08-13T12:30:05.836" v="741" actId="478"/>
          <ac:spMkLst>
            <pc:docMk/>
            <pc:sldMk cId="3112488098" sldId="285"/>
            <ac:spMk id="4" creationId="{DAECB3AA-DE44-4B2E-8E42-EC1E254E3EC5}"/>
          </ac:spMkLst>
        </pc:spChg>
        <pc:picChg chg="mod">
          <ac:chgData name="Pham Thi Minh Phuong" userId="59a886c1-9eb9-4e41-a264-fe10a6ee0c2c" providerId="ADAL" clId="{70ADC2EE-9B3C-458B-A42D-C4ACB5BF02CE}" dt="2020-08-13T12:30:22.459" v="746" actId="1076"/>
          <ac:picMkLst>
            <pc:docMk/>
            <pc:sldMk cId="3112488098" sldId="285"/>
            <ac:picMk id="3" creationId="{27C78D3E-DE5B-4098-A02B-EF0192F8D4A2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38:44.387" v="952" actId="20577"/>
        <pc:sldMkLst>
          <pc:docMk/>
          <pc:sldMk cId="2323096739" sldId="286"/>
        </pc:sldMkLst>
        <pc:spChg chg="add mod">
          <ac:chgData name="Pham Thi Minh Phuong" userId="59a886c1-9eb9-4e41-a264-fe10a6ee0c2c" providerId="ADAL" clId="{70ADC2EE-9B3C-458B-A42D-C4ACB5BF02CE}" dt="2020-08-13T12:35:26.650" v="846" actId="207"/>
          <ac:spMkLst>
            <pc:docMk/>
            <pc:sldMk cId="2323096739" sldId="286"/>
            <ac:spMk id="2" creationId="{112FC4F9-6254-446C-A408-9B87763FFC3D}"/>
          </ac:spMkLst>
        </pc:spChg>
        <pc:spChg chg="mod">
          <ac:chgData name="Pham Thi Minh Phuong" userId="59a886c1-9eb9-4e41-a264-fe10a6ee0c2c" providerId="ADAL" clId="{70ADC2EE-9B3C-458B-A42D-C4ACB5BF02CE}" dt="2020-08-13T12:33:36.556" v="813" actId="1076"/>
          <ac:spMkLst>
            <pc:docMk/>
            <pc:sldMk cId="2323096739" sldId="286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36:16.184" v="863" actId="207"/>
          <ac:spMkLst>
            <pc:docMk/>
            <pc:sldMk cId="2323096739" sldId="286"/>
            <ac:spMk id="5" creationId="{E70D5203-C913-4D7A-BAE1-08A9F14E5A39}"/>
          </ac:spMkLst>
        </pc:spChg>
        <pc:spChg chg="add mod">
          <ac:chgData name="Pham Thi Minh Phuong" userId="59a886c1-9eb9-4e41-a264-fe10a6ee0c2c" providerId="ADAL" clId="{70ADC2EE-9B3C-458B-A42D-C4ACB5BF02CE}" dt="2020-08-13T12:36:38.406" v="877" actId="1076"/>
          <ac:spMkLst>
            <pc:docMk/>
            <pc:sldMk cId="2323096739" sldId="286"/>
            <ac:spMk id="6" creationId="{B95B6E9E-E64A-4DCE-A748-3BFC97161753}"/>
          </ac:spMkLst>
        </pc:spChg>
        <pc:spChg chg="add del mod">
          <ac:chgData name="Pham Thi Minh Phuong" userId="59a886c1-9eb9-4e41-a264-fe10a6ee0c2c" providerId="ADAL" clId="{70ADC2EE-9B3C-458B-A42D-C4ACB5BF02CE}" dt="2020-08-13T12:36:54.027" v="880" actId="478"/>
          <ac:spMkLst>
            <pc:docMk/>
            <pc:sldMk cId="2323096739" sldId="286"/>
            <ac:spMk id="7" creationId="{4DCDB8D1-E32A-4FBE-A792-EFB28FD7C8D9}"/>
          </ac:spMkLst>
        </pc:spChg>
        <pc:spChg chg="add mod">
          <ac:chgData name="Pham Thi Minh Phuong" userId="59a886c1-9eb9-4e41-a264-fe10a6ee0c2c" providerId="ADAL" clId="{70ADC2EE-9B3C-458B-A42D-C4ACB5BF02CE}" dt="2020-08-13T12:38:17.195" v="937" actId="1038"/>
          <ac:spMkLst>
            <pc:docMk/>
            <pc:sldMk cId="2323096739" sldId="286"/>
            <ac:spMk id="8" creationId="{CBBFFB9C-BE2C-49E6-A050-4CD40B5FD726}"/>
          </ac:spMkLst>
        </pc:spChg>
        <pc:spChg chg="add mod">
          <ac:chgData name="Pham Thi Minh Phuong" userId="59a886c1-9eb9-4e41-a264-fe10a6ee0c2c" providerId="ADAL" clId="{70ADC2EE-9B3C-458B-A42D-C4ACB5BF02CE}" dt="2020-08-13T12:38:07.998" v="925" actId="20577"/>
          <ac:spMkLst>
            <pc:docMk/>
            <pc:sldMk cId="2323096739" sldId="286"/>
            <ac:spMk id="9" creationId="{BF504A1A-8443-494E-BC4E-32D77EFC1CE9}"/>
          </ac:spMkLst>
        </pc:spChg>
        <pc:spChg chg="add del mod">
          <ac:chgData name="Pham Thi Minh Phuong" userId="59a886c1-9eb9-4e41-a264-fe10a6ee0c2c" providerId="ADAL" clId="{70ADC2EE-9B3C-458B-A42D-C4ACB5BF02CE}" dt="2020-08-13T12:38:26.983" v="940" actId="478"/>
          <ac:spMkLst>
            <pc:docMk/>
            <pc:sldMk cId="2323096739" sldId="286"/>
            <ac:spMk id="10" creationId="{B8D60F63-3909-4B38-8CA3-C56FD2E8F0F7}"/>
          </ac:spMkLst>
        </pc:spChg>
        <pc:spChg chg="add mod">
          <ac:chgData name="Pham Thi Minh Phuong" userId="59a886c1-9eb9-4e41-a264-fe10a6ee0c2c" providerId="ADAL" clId="{70ADC2EE-9B3C-458B-A42D-C4ACB5BF02CE}" dt="2020-08-13T12:38:44.387" v="952" actId="20577"/>
          <ac:spMkLst>
            <pc:docMk/>
            <pc:sldMk cId="2323096739" sldId="286"/>
            <ac:spMk id="11" creationId="{34226D4E-3F01-4C02-81D6-DF350CD10A44}"/>
          </ac:spMkLst>
        </pc:spChg>
        <pc:picChg chg="mod modCrop">
          <ac:chgData name="Pham Thi Minh Phuong" userId="59a886c1-9eb9-4e41-a264-fe10a6ee0c2c" providerId="ADAL" clId="{70ADC2EE-9B3C-458B-A42D-C4ACB5BF02CE}" dt="2020-08-13T12:33:08.040" v="762" actId="14100"/>
          <ac:picMkLst>
            <pc:docMk/>
            <pc:sldMk cId="2323096739" sldId="286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42:42.922" v="1274" actId="207"/>
        <pc:sldMkLst>
          <pc:docMk/>
          <pc:sldMk cId="3456317301" sldId="287"/>
        </pc:sldMkLst>
        <pc:spChg chg="mod">
          <ac:chgData name="Pham Thi Minh Phuong" userId="59a886c1-9eb9-4e41-a264-fe10a6ee0c2c" providerId="ADAL" clId="{70ADC2EE-9B3C-458B-A42D-C4ACB5BF02CE}" dt="2020-08-13T12:40:29.960" v="1027" actId="1076"/>
          <ac:spMkLst>
            <pc:docMk/>
            <pc:sldMk cId="3456317301" sldId="287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41:04.432" v="1067" actId="14100"/>
          <ac:spMkLst>
            <pc:docMk/>
            <pc:sldMk cId="3456317301" sldId="287"/>
            <ac:spMk id="5" creationId="{8EE7D316-1524-4456-B263-AED08A2F4A8F}"/>
          </ac:spMkLst>
        </pc:spChg>
        <pc:spChg chg="add mod">
          <ac:chgData name="Pham Thi Minh Phuong" userId="59a886c1-9eb9-4e41-a264-fe10a6ee0c2c" providerId="ADAL" clId="{70ADC2EE-9B3C-458B-A42D-C4ACB5BF02CE}" dt="2020-08-13T12:42:42.922" v="1274" actId="207"/>
          <ac:spMkLst>
            <pc:docMk/>
            <pc:sldMk cId="3456317301" sldId="287"/>
            <ac:spMk id="6" creationId="{FD33C0DE-D76D-49EC-9F5F-2EB09012767C}"/>
          </ac:spMkLst>
        </pc:spChg>
        <pc:picChg chg="mod modCrop">
          <ac:chgData name="Pham Thi Minh Phuong" userId="59a886c1-9eb9-4e41-a264-fe10a6ee0c2c" providerId="ADAL" clId="{70ADC2EE-9B3C-458B-A42D-C4ACB5BF02CE}" dt="2020-08-13T12:40:05.376" v="964" actId="14100"/>
          <ac:picMkLst>
            <pc:docMk/>
            <pc:sldMk cId="3456317301" sldId="287"/>
            <ac:picMk id="3" creationId="{27C78D3E-DE5B-4098-A02B-EF0192F8D4A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2024/3/16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756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5540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33685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85952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9146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1208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2024/3/16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2024/3/16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2024/3/16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2024/3/16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2024/3/16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2024/3/16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2024/3/16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2024/3/16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2024/3/16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2024/3/16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2024/3/16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9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2024/3/16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58" r:id="rId11"/>
    <p:sldLayoutId id="2147483659" r:id="rId12"/>
    <p:sldLayoutId id="2147483660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12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12.png"/><Relationship Id="rId5" Type="http://schemas.openxmlformats.org/officeDocument/2006/relationships/image" Target="../media/image10.png"/><Relationship Id="rId15" Type="http://schemas.openxmlformats.org/officeDocument/2006/relationships/image" Target="../media/image16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1.png"/><Relationship Id="rId5" Type="http://schemas.microsoft.com/office/2007/relationships/hdphoto" Target="../media/hdphoto1.wdp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3764" y="139872"/>
            <a:ext cx="9457764" cy="8201288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177887" y="1196666"/>
            <a:ext cx="6512706" cy="3648726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00" name="组合 99"/>
          <p:cNvGrpSpPr/>
          <p:nvPr/>
        </p:nvGrpSpPr>
        <p:grpSpPr>
          <a:xfrm>
            <a:off x="2182907" y="3263370"/>
            <a:ext cx="4891225" cy="695721"/>
            <a:chOff x="2274693" y="2719141"/>
            <a:chExt cx="4891225" cy="695721"/>
          </a:xfrm>
        </p:grpSpPr>
        <p:sp>
          <p:nvSpPr>
            <p:cNvPr id="93" name="文本框 92"/>
            <p:cNvSpPr txBox="1"/>
            <p:nvPr/>
          </p:nvSpPr>
          <p:spPr>
            <a:xfrm>
              <a:off x="2281392" y="2727523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GB" altLang="zh-CN" sz="3600" dirty="0" smtClean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ĐÈN GIAO THÔNG</a:t>
              </a:r>
              <a:endParaRPr lang="zh-CN" altLang="en-US" sz="3600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5" name="文本框 94"/>
            <p:cNvSpPr txBox="1"/>
            <p:nvPr/>
          </p:nvSpPr>
          <p:spPr>
            <a:xfrm>
              <a:off x="2274693" y="2721658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GB" altLang="zh-CN" sz="3600" dirty="0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ĐÈN GIAO THÔNG</a:t>
              </a:r>
              <a:endParaRPr lang="zh-CN" altLang="en-US" sz="3600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6" name="文本框 95"/>
            <p:cNvSpPr txBox="1"/>
            <p:nvPr/>
          </p:nvSpPr>
          <p:spPr>
            <a:xfrm>
              <a:off x="2293117" y="2719141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ĐÈN GIAO THÔNG</a:t>
              </a:r>
              <a:endParaRPr lang="zh-CN" altLang="en-US" sz="3600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3823375" y="2185605"/>
            <a:ext cx="1633801" cy="937695"/>
            <a:chOff x="3295926" y="1800700"/>
            <a:chExt cx="1633801" cy="937695"/>
          </a:xfrm>
        </p:grpSpPr>
        <p:sp>
          <p:nvSpPr>
            <p:cNvPr id="94" name="矩形 93"/>
            <p:cNvSpPr/>
            <p:nvPr/>
          </p:nvSpPr>
          <p:spPr>
            <a:xfrm>
              <a:off x="3295926" y="1815065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err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5</a:t>
              </a:r>
              <a:endParaRPr lang="zh-CN" altLang="en-US" sz="4800" b="1" dirty="0">
                <a:ln w="1079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7" name="矩形 96"/>
            <p:cNvSpPr/>
            <p:nvPr/>
          </p:nvSpPr>
          <p:spPr>
            <a:xfrm>
              <a:off x="3308770" y="1800701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err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5</a:t>
              </a:r>
              <a:endParaRPr lang="zh-CN" altLang="en-US" sz="4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8" name="矩形 97"/>
            <p:cNvSpPr/>
            <p:nvPr/>
          </p:nvSpPr>
          <p:spPr>
            <a:xfrm>
              <a:off x="3308769" y="1800700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5400" b="1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5</a:t>
              </a:r>
              <a:endParaRPr lang="zh-CN" altLang="en-US" sz="4800" b="1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  <p:sp>
        <p:nvSpPr>
          <p:cNvPr id="29" name="矩形 97"/>
          <p:cNvSpPr/>
          <p:nvPr/>
        </p:nvSpPr>
        <p:spPr>
          <a:xfrm>
            <a:off x="2203521" y="2027354"/>
            <a:ext cx="4524803" cy="646331"/>
          </a:xfrm>
          <a:prstGeom prst="rect">
            <a:avLst/>
          </a:prstGeom>
        </p:spPr>
        <p:txBody>
          <a:bodyPr wrap="none">
            <a:prstTxWarp prst="textButto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l"/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Chủ</a:t>
            </a:r>
            <a:r>
              <a:rPr lang="en-GB" altLang="zh-C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đề</a:t>
            </a:r>
            <a:r>
              <a:rPr lang="en-GB" altLang="zh-C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4:Điều </a:t>
            </a:r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GB" altLang="zh-C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cần</a:t>
            </a:r>
            <a:r>
              <a:rPr lang="en-GB" altLang="zh-C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endParaRPr lang="zh-CN" altLang="en-US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00"/>
                            </p:stCondLst>
                            <p:childTnLst>
                              <p:par>
                                <p:cTn id="3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75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250"/>
                            </p:stCondLst>
                            <p:childTnLst>
                              <p:par>
                                <p:cTn id="4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75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75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750"/>
                            </p:stCondLst>
                            <p:childTnLst>
                              <p:par>
                                <p:cTn id="59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000"/>
                            </p:stCondLst>
                            <p:childTnLst>
                              <p:par>
                                <p:cTn id="6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84" dur="1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87" dur="1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75" decel="100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75" decel="10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  <p:bldP spid="2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5467" y="553762"/>
            <a:ext cx="8117761" cy="3313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Ở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các ngã ba, ngã tư đường phố thường có cây đèn ba màu: đỏ, vàng, xanh. Đèn đỏ báo hiệu người đi đường và các phương tiện giao thông phải dừng lại. Đèn xanh báo hiệu được phép di chuyển. Còn đèn </a:t>
            </a:r>
            <a:r>
              <a:rPr lang="en-US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</a:p>
          <a:p>
            <a:pPr algn="just"/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</a:p>
          <a:p>
            <a:pPr algn="just"/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đèn ba màu này được gọi là đèn giao thông.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điều khiển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việc</a:t>
            </a:r>
            <a:r>
              <a:rPr lang="en-US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  <a:r>
              <a:rPr lang="en-US" sz="3200" baseline="-25000" dirty="0" err="1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ại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trên đường phố. </a:t>
            </a:r>
            <a:r>
              <a:rPr lang="en-US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Nếu </a:t>
            </a:r>
            <a:r>
              <a:rPr lang="en-US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 đèn giao </a:t>
            </a:r>
            <a:r>
              <a:rPr lang="en-US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thông </a:t>
            </a:r>
            <a:r>
              <a:rPr lang="en-US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thì</a:t>
            </a:r>
            <a:r>
              <a:rPr lang="en-US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việc </a:t>
            </a:r>
            <a:r>
              <a:rPr lang="en-US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 </a:t>
            </a:r>
            <a:endParaRPr lang="en-US" sz="3200" baseline="-25000" dirty="0">
              <a:solidFill>
                <a:srgbClr val="92D05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endParaRPr lang="en-US" sz="3200" dirty="0">
              <a:solidFill>
                <a:srgbClr val="92D05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altLang="zh-CN" sz="28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</a:t>
            </a:r>
            <a:r>
              <a:rPr lang="en-US" altLang="zh-CN" sz="2800" dirty="0">
                <a:solidFill>
                  <a:srgbClr val="679C3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					</a:t>
            </a:r>
            <a:endParaRPr lang="zh-CN" altLang="en-US" sz="28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5541" y="4450888"/>
            <a:ext cx="45560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aseline="-25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Từ ngữ: </a:t>
            </a:r>
            <a:r>
              <a:rPr lang="vi-VN" sz="2800" i="1" baseline="-25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</a:t>
            </a:r>
            <a:r>
              <a:rPr lang="en-US" sz="2800" i="1" baseline="-25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ã</a:t>
            </a:r>
            <a:r>
              <a:rPr lang="en-US" sz="2800" i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2800" i="1" baseline="-25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r>
              <a:rPr lang="en-US" sz="2800" i="1" baseline="-25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  <a:r>
              <a:rPr lang="vi-VN" sz="2800" i="1" baseline="-25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vi-VN" sz="2800" i="1" baseline="-25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ngã tư, điều khiển, tuân thủ</a:t>
            </a:r>
            <a:endParaRPr lang="vi-VN" sz="28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241676" y="4302449"/>
            <a:ext cx="21018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1800" dirty="0">
                <a:solidFill>
                  <a:srgbClr val="679C3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</a:t>
            </a:r>
            <a:r>
              <a:rPr lang="en-US" altLang="zh-CN" sz="18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( </a:t>
            </a:r>
            <a:r>
              <a:rPr lang="en-US" altLang="zh-CN" sz="1800" b="1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Trung</a:t>
            </a:r>
            <a:r>
              <a:rPr lang="en-US" altLang="zh-CN" sz="18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1800" b="1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Kiên</a:t>
            </a:r>
            <a:r>
              <a:rPr lang="en-US" altLang="zh-CN" sz="18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)</a:t>
            </a:r>
            <a:endParaRPr lang="zh-CN" altLang="en-US" sz="18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85177" y="-59634"/>
            <a:ext cx="28248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CN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Đèn</a:t>
            </a:r>
            <a:r>
              <a:rPr lang="en-US" altLang="zh-CN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giao</a:t>
            </a:r>
            <a:r>
              <a:rPr lang="en-US" altLang="zh-CN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thông</a:t>
            </a:r>
            <a:endParaRPr lang="en-US" altLang="zh-CN" sz="32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08419" y="1389216"/>
            <a:ext cx="60404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vàng báo hiệu phải đi chậm lại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aseline="-25000" dirty="0" err="1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trước</a:t>
            </a:r>
            <a:r>
              <a:rPr lang="en-US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aseline="-25000" dirty="0" err="1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dừng h</a:t>
            </a:r>
            <a:r>
              <a:rPr lang="en-US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ẳ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n.</a:t>
            </a:r>
            <a:endParaRPr lang="vi-VN" sz="3200" dirty="0">
              <a:solidFill>
                <a:schemeClr val="accent5">
                  <a:lumMod val="75000"/>
                </a:scheme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0291" y="2685956"/>
            <a:ext cx="37577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aseline="-25000" dirty="0" err="1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  <a:r>
              <a:rPr lang="en-US" sz="3200" baseline="-25000" dirty="0" err="1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ại</a:t>
            </a:r>
            <a:r>
              <a:rPr lang="en-US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en-US" sz="3200" baseline="-25000" dirty="0" err="1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sẽ</a:t>
            </a:r>
            <a:r>
              <a:rPr lang="en-US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</a:t>
            </a:r>
            <a:r>
              <a:rPr lang="en-US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ấ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lộn xộn và nguy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hiểm.</a:t>
            </a:r>
            <a:endParaRPr lang="en-US" sz="2800" dirty="0">
              <a:solidFill>
                <a:srgbClr val="92D05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64870" y="3372022"/>
            <a:ext cx="8341759" cy="10567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Tuân 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thủ sự điều khiển của đèn giao </a:t>
            </a:r>
            <a:r>
              <a:rPr lang="en-US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thông</a:t>
            </a:r>
            <a:r>
              <a:rPr lang="en-US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giúp </a:t>
            </a:r>
            <a:r>
              <a:rPr lang="en-US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chúng</a:t>
            </a:r>
            <a:r>
              <a:rPr lang="en-US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ta </a:t>
            </a:r>
            <a:r>
              <a:rPr lang="en-US" sz="3200" baseline="-25000" dirty="0" err="1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bảo</a:t>
            </a:r>
            <a:endParaRPr lang="en-US" sz="3600" baseline="-25000" dirty="0">
              <a:solidFill>
                <a:schemeClr val="accent5">
                  <a:lumMod val="75000"/>
                </a:scheme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lvl="0" algn="just"/>
            <a:endParaRPr lang="en-US" altLang="zh-CN" sz="36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64870" y="3640375"/>
            <a:ext cx="27158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3200" baseline="-25000" dirty="0" err="1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đảm</a:t>
            </a:r>
            <a:r>
              <a:rPr lang="en-US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an 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toàn khi đi lại.</a:t>
            </a:r>
            <a:endParaRPr lang="vi-VN" sz="3200" dirty="0">
              <a:solidFill>
                <a:schemeClr val="accent5">
                  <a:lumMod val="75000"/>
                </a:scheme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947" b="93619" l="6619" r="289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3" t="52905" r="68262" b="6419"/>
          <a:stretch/>
        </p:blipFill>
        <p:spPr>
          <a:xfrm>
            <a:off x="8239538" y="1973991"/>
            <a:ext cx="1048757" cy="26977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700714" y="585016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ưu đồ: Đường kết nối 10">
            <a:extLst>
              <a:ext uri="{FF2B5EF4-FFF2-40B4-BE49-F238E27FC236}">
                <a16:creationId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696779" y="2210626"/>
            <a:ext cx="275345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ưu đồ: Đường kết nối 11">
            <a:extLst>
              <a:ext uri="{FF2B5EF4-FFF2-40B4-BE49-F238E27FC236}">
                <a16:creationId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696779" y="3497443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4498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620" y="844020"/>
            <a:ext cx="6917635" cy="37868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420895" y="224213"/>
            <a:ext cx="90908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Ngã</a:t>
            </a:r>
            <a:r>
              <a:rPr lang="en-GB" sz="24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ba</a:t>
            </a:r>
            <a:r>
              <a:rPr lang="en-GB" sz="24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     :      </a:t>
            </a:r>
            <a:r>
              <a:rPr lang="en-US" sz="2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</a:t>
            </a:r>
            <a:r>
              <a:rPr lang="en-US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hỗ</a:t>
            </a:r>
            <a:r>
              <a:rPr lang="en-US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giao</a:t>
            </a:r>
            <a:r>
              <a:rPr lang="en-US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nhau</a:t>
            </a:r>
            <a:r>
              <a:rPr lang="en-US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của</a:t>
            </a:r>
            <a:r>
              <a:rPr lang="en-US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3 con </a:t>
            </a:r>
            <a:r>
              <a:rPr lang="en-US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đường</a:t>
            </a:r>
            <a:r>
              <a:rPr lang="en-US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.</a:t>
            </a:r>
            <a:endParaRPr lang="en-US" sz="2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  <a:p>
            <a:endParaRPr lang="en-US" sz="2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5987" y="687494"/>
            <a:ext cx="102139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Ngã</a:t>
            </a:r>
            <a:r>
              <a:rPr lang="en-GB" sz="24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tư</a:t>
            </a:r>
            <a:r>
              <a:rPr lang="en-GB" sz="24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       :      </a:t>
            </a:r>
            <a:r>
              <a:rPr lang="en-GB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Chỗ</a:t>
            </a:r>
            <a:r>
              <a:rPr lang="en-GB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giao</a:t>
            </a:r>
            <a:r>
              <a:rPr lang="en-GB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nhau</a:t>
            </a:r>
            <a:r>
              <a:rPr lang="en-GB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của</a:t>
            </a:r>
            <a:r>
              <a:rPr lang="en-GB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4 con </a:t>
            </a:r>
            <a:r>
              <a:rPr lang="en-GB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đường</a:t>
            </a:r>
            <a:r>
              <a:rPr lang="en-GB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.</a:t>
            </a:r>
            <a:endParaRPr lang="en-US" sz="2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  <a:p>
            <a:endParaRPr lang="en-US" sz="2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5987" y="1123405"/>
            <a:ext cx="99853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Điều</a:t>
            </a:r>
            <a:r>
              <a:rPr lang="en-GB" sz="24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khiển</a:t>
            </a:r>
            <a:r>
              <a:rPr lang="en-GB" sz="24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 :     </a:t>
            </a:r>
            <a:r>
              <a:rPr lang="en-GB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Làm</a:t>
            </a:r>
            <a:r>
              <a:rPr lang="en-GB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cho</a:t>
            </a:r>
            <a:r>
              <a:rPr lang="en-GB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quá</a:t>
            </a:r>
            <a:r>
              <a:rPr lang="en-GB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trình</a:t>
            </a:r>
            <a:r>
              <a:rPr lang="en-GB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hoạt</a:t>
            </a:r>
            <a:r>
              <a:rPr lang="en-GB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động</a:t>
            </a:r>
            <a:r>
              <a:rPr lang="en-GB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diễn</a:t>
            </a:r>
            <a:r>
              <a:rPr lang="en-GB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ra</a:t>
            </a:r>
            <a:r>
              <a:rPr lang="en-GB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đúng</a:t>
            </a:r>
            <a:r>
              <a:rPr lang="en-GB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quy</a:t>
            </a:r>
            <a:r>
              <a:rPr lang="en-GB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tắc</a:t>
            </a:r>
            <a:endParaRPr lang="en-US" sz="2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0958" y="1538903"/>
            <a:ext cx="99853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Tuân</a:t>
            </a:r>
            <a:r>
              <a:rPr lang="en-GB" sz="24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thủ</a:t>
            </a:r>
            <a:r>
              <a:rPr lang="en-GB" sz="24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    :     </a:t>
            </a:r>
            <a:r>
              <a:rPr lang="en-US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Làm</a:t>
            </a:r>
            <a:r>
              <a:rPr lang="en-US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theo</a:t>
            </a:r>
            <a:r>
              <a:rPr lang="en-US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điều</a:t>
            </a:r>
            <a:r>
              <a:rPr lang="en-US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đã</a:t>
            </a:r>
            <a:r>
              <a:rPr lang="en-US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quy</a:t>
            </a:r>
            <a:r>
              <a:rPr lang="en-US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định</a:t>
            </a:r>
            <a:endParaRPr lang="en-US" sz="2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3110948" y="2541150"/>
            <a:ext cx="1252330" cy="887850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95" y="1222262"/>
            <a:ext cx="8474627" cy="3722827"/>
          </a:xfrm>
          <a:prstGeom prst="rect">
            <a:avLst/>
          </a:prstGeom>
        </p:spPr>
      </p:pic>
      <p:sp>
        <p:nvSpPr>
          <p:cNvPr id="10" name="Right Arrow 9"/>
          <p:cNvSpPr/>
          <p:nvPr/>
        </p:nvSpPr>
        <p:spPr>
          <a:xfrm rot="16200000">
            <a:off x="3969027" y="3776398"/>
            <a:ext cx="1252330" cy="887850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65" y="1965769"/>
            <a:ext cx="8594035" cy="3079497"/>
          </a:xfrm>
          <a:prstGeom prst="rect">
            <a:avLst/>
          </a:prstGeom>
        </p:spPr>
      </p:pic>
      <p:sp>
        <p:nvSpPr>
          <p:cNvPr id="12" name="Right Arrow 11"/>
          <p:cNvSpPr/>
          <p:nvPr/>
        </p:nvSpPr>
        <p:spPr>
          <a:xfrm>
            <a:off x="0" y="2700176"/>
            <a:ext cx="1490870" cy="1600132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CÔNG AN ĐIỀU KHIỂN GIAO THÔNG</a:t>
            </a:r>
            <a:endParaRPr 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Right Arrow 12"/>
          <p:cNvSpPr/>
          <p:nvPr/>
        </p:nvSpPr>
        <p:spPr>
          <a:xfrm flipH="1">
            <a:off x="5999968" y="1947867"/>
            <a:ext cx="1553770" cy="1463231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rtlCol="0" anchor="ctr"/>
          <a:lstStyle/>
          <a:p>
            <a:pPr algn="ctr"/>
            <a:r>
              <a:rPr lang="en-US" sz="1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Xe</a:t>
            </a:r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hơi</a:t>
            </a:r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tuân</a:t>
            </a:r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thủ</a:t>
            </a:r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theo</a:t>
            </a:r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hiệu</a:t>
            </a:r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lệnh</a:t>
            </a:r>
            <a:endParaRPr 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Right Arrow 13"/>
          <p:cNvSpPr/>
          <p:nvPr/>
        </p:nvSpPr>
        <p:spPr>
          <a:xfrm flipH="1">
            <a:off x="7689664" y="3030712"/>
            <a:ext cx="1302004" cy="1600132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en-US" sz="1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sinh</a:t>
            </a:r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tuân</a:t>
            </a:r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thủ</a:t>
            </a:r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theo</a:t>
            </a:r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hiệu</a:t>
            </a:r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endParaRPr 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6006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7" presetClass="emph" presetSubtype="0" repeatCount="indefinite" fill="remove" grpId="1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3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4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5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7" presetClass="emph" presetSubtype="0" repeatCount="indefinite" fill="remove" grpId="1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54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5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6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7" presetClass="emph" presetSubtype="0" repeatCount="indefinite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6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7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8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7" presetClass="emph" presetSubtype="0" repeatCount="indefinite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8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9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0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1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3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4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5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6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5" grpId="0"/>
      <p:bldP spid="3" grpId="0" animBg="1"/>
      <p:bldP spid="3" grpId="1" animBg="1"/>
      <p:bldP spid="3" grpId="2" animBg="1"/>
      <p:bldP spid="10" grpId="0" animBg="1"/>
      <p:bldP spid="10" grpId="1" animBg="1"/>
      <p:bldP spid="10" grpId="2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5467" y="553762"/>
            <a:ext cx="8117761" cy="3313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Ở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các ngã ba, ngã tư đường phố thường có cây đèn ba màu: đỏ, vàng, xanh. Đèn đỏ báo hiệu người đi đường và các phương tiện giao thông phải dừng lại. Đèn xanh báo hiệu được phép di chuyển. Còn đèn 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</a:p>
          <a:p>
            <a:pPr algn="just"/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</a:p>
          <a:p>
            <a:pPr algn="just"/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đèn ba màu này được gọi là đèn giao thông.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điều khiển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việc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  <a:r>
              <a:rPr lang="en-US" sz="3200" baseline="-25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ại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trên đường phố. 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Nếu 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 đèn giao 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thông 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thì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việc 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 </a:t>
            </a:r>
            <a:endParaRPr lang="en-US" sz="3200" baseline="-25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altLang="zh-CN" sz="28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</a:t>
            </a:r>
            <a:r>
              <a:rPr lang="en-US" altLang="zh-CN" sz="2800" dirty="0">
                <a:solidFill>
                  <a:srgbClr val="679C3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					</a:t>
            </a:r>
            <a:endParaRPr lang="zh-CN" altLang="en-US" sz="28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5541" y="4450888"/>
            <a:ext cx="45560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aseline="-25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Từ ngữ: </a:t>
            </a:r>
            <a:r>
              <a:rPr lang="vi-VN" sz="2800" i="1" baseline="-25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</a:t>
            </a:r>
            <a:r>
              <a:rPr lang="en-US" sz="2800" i="1" baseline="-25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ã</a:t>
            </a:r>
            <a:r>
              <a:rPr lang="en-US" sz="2800" i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2800" i="1" baseline="-25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r>
              <a:rPr lang="en-US" sz="2800" i="1" baseline="-25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  <a:r>
              <a:rPr lang="vi-VN" sz="2800" i="1" baseline="-25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vi-VN" sz="2800" i="1" baseline="-25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ngã tư, điều khiển, tuân thủ</a:t>
            </a:r>
            <a:endParaRPr lang="vi-VN" sz="28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241676" y="4302449"/>
            <a:ext cx="21018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1800" dirty="0">
                <a:solidFill>
                  <a:srgbClr val="679C3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</a:t>
            </a:r>
            <a:r>
              <a:rPr lang="en-US" altLang="zh-CN" sz="18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( </a:t>
            </a:r>
            <a:r>
              <a:rPr lang="en-US" altLang="zh-CN" sz="1800" b="1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Trung</a:t>
            </a:r>
            <a:r>
              <a:rPr lang="en-US" altLang="zh-CN" sz="18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1800" b="1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Kiên</a:t>
            </a:r>
            <a:r>
              <a:rPr lang="en-US" altLang="zh-CN" sz="18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)</a:t>
            </a:r>
            <a:endParaRPr lang="zh-CN" altLang="en-US" sz="18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85177" y="-59634"/>
            <a:ext cx="28248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CN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Đèn</a:t>
            </a:r>
            <a:r>
              <a:rPr lang="en-US" altLang="zh-CN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giao</a:t>
            </a:r>
            <a:r>
              <a:rPr lang="en-US" altLang="zh-CN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thông</a:t>
            </a:r>
            <a:endParaRPr lang="en-US" altLang="zh-CN" sz="32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08419" y="1389216"/>
            <a:ext cx="60404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vàng báo hiệu phải đi chậm lại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aseline="-25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trước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aseline="-25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dừng h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ẳ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n.</a:t>
            </a:r>
            <a:endParaRPr lang="vi-VN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0291" y="2685956"/>
            <a:ext cx="37577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aseline="-25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  <a:r>
              <a:rPr lang="en-US" sz="3200" baseline="-25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ại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en-US" sz="3200" baseline="-25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sẽ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ấ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lộn xộn và nguy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hiểm.</a:t>
            </a:r>
            <a:endParaRPr lang="en-US" sz="2800" dirty="0"/>
          </a:p>
        </p:txBody>
      </p:sp>
      <p:sp>
        <p:nvSpPr>
          <p:cNvPr id="11" name="Rectangle 10"/>
          <p:cNvSpPr/>
          <p:nvPr/>
        </p:nvSpPr>
        <p:spPr>
          <a:xfrm>
            <a:off x="264870" y="3372022"/>
            <a:ext cx="8341759" cy="10567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Tuân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thủ sự điều khiển của đèn giao 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thông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giúp 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chúng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ta </a:t>
            </a:r>
            <a:r>
              <a:rPr lang="en-US" sz="3200" baseline="-25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bảo</a:t>
            </a:r>
            <a:endParaRPr lang="en-US" sz="3600" baseline="-25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lvl="0" algn="just"/>
            <a:endParaRPr lang="en-US" altLang="zh-CN" sz="36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64870" y="3640375"/>
            <a:ext cx="27158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3200" baseline="-25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đảm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an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toàn khi đi lại.</a:t>
            </a:r>
            <a:endParaRPr lang="vi-VN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947" b="93619" l="6619" r="289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3" t="52905" r="68262" b="6419"/>
          <a:stretch/>
        </p:blipFill>
        <p:spPr>
          <a:xfrm>
            <a:off x="8239538" y="1973991"/>
            <a:ext cx="1048757" cy="26977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62820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07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80405" y="49363"/>
            <a:ext cx="9260551" cy="2048964"/>
            <a:chOff x="408980" y="49363"/>
            <a:chExt cx="9260551" cy="2048964"/>
          </a:xfrm>
        </p:grpSpPr>
        <p:sp>
          <p:nvSpPr>
            <p:cNvPr id="4" name="矩形 8">
              <a:extLst>
                <a:ext uri="{FF2B5EF4-FFF2-40B4-BE49-F238E27FC236}">
                  <a16:creationId xmlns:a16="http://schemas.microsoft.com/office/drawing/2014/main" id="{DAECB3AA-DE44-4B2E-8E42-EC1E254E3EC5}"/>
                </a:ext>
              </a:extLst>
            </p:cNvPr>
            <p:cNvSpPr/>
            <p:nvPr/>
          </p:nvSpPr>
          <p:spPr>
            <a:xfrm>
              <a:off x="437556" y="49363"/>
              <a:ext cx="8505646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800" dirty="0">
                  <a:solidFill>
                    <a:srgbClr val="FF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a.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Đèn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giao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thông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có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mấy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màu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?</a:t>
              </a:r>
              <a:endParaRPr lang="zh-CN" altLang="en-US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5" name="矩形 8">
              <a:extLst>
                <a:ext uri="{FF2B5EF4-FFF2-40B4-BE49-F238E27FC236}">
                  <a16:creationId xmlns:a16="http://schemas.microsoft.com/office/drawing/2014/main" id="{D97AFF8F-506F-4519-A1B5-52D97C6C130F}"/>
                </a:ext>
              </a:extLst>
            </p:cNvPr>
            <p:cNvSpPr/>
            <p:nvPr/>
          </p:nvSpPr>
          <p:spPr>
            <a:xfrm>
              <a:off x="428031" y="578495"/>
              <a:ext cx="8375515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800" dirty="0">
                  <a:solidFill>
                    <a:srgbClr val="FF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b.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Mỗi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màu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của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đèn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giao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thông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báo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hiệu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điều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gì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?</a:t>
              </a:r>
              <a:endParaRPr lang="zh-CN" altLang="en-US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6" name="矩形 8">
              <a:extLst>
                <a:ext uri="{FF2B5EF4-FFF2-40B4-BE49-F238E27FC236}">
                  <a16:creationId xmlns:a16="http://schemas.microsoft.com/office/drawing/2014/main" id="{BEF69370-038A-4CCC-B259-2DF7CD5468DF}"/>
                </a:ext>
              </a:extLst>
            </p:cNvPr>
            <p:cNvSpPr/>
            <p:nvPr/>
          </p:nvSpPr>
          <p:spPr>
            <a:xfrm>
              <a:off x="408980" y="1144220"/>
              <a:ext cx="9260551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800" dirty="0">
                  <a:solidFill>
                    <a:srgbClr val="FF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c.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Nếu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không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có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đèn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giao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thông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thì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việc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đi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lại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ở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các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đường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phố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sẽ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như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thế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nào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?</a:t>
              </a:r>
              <a:endParaRPr lang="zh-CN" altLang="en-US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2" t="26111" b="17874"/>
          <a:stretch/>
        </p:blipFill>
        <p:spPr>
          <a:xfrm>
            <a:off x="-9939" y="2027581"/>
            <a:ext cx="9144000" cy="315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23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569285" y="1084721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Đèn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giao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thông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đỏ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vàng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200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589956" y="400543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Đèn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giao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thông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mấy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?</a:t>
            </a:r>
            <a:endParaRPr lang="zh-CN" altLang="en-US" sz="32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947" b="93619" l="6619" r="289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3" t="52905" r="68262" b="6419"/>
          <a:stretch/>
        </p:blipFill>
        <p:spPr>
          <a:xfrm>
            <a:off x="3316151" y="1722408"/>
            <a:ext cx="1901892" cy="26977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44811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9974" y="161842"/>
            <a:ext cx="87451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Mỗi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đèn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giao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thông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hiệu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điều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?</a:t>
            </a:r>
            <a:endParaRPr lang="zh-CN" altLang="en-US" sz="32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39974" y="746617"/>
            <a:ext cx="874516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Đèn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đỏ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: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đường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phương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tiện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giao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thông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phải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dừng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Đèn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: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phép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di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chuyển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Đèn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vàng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: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phải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di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chuyển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chậm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dừng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hẳn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endParaRPr lang="zh-CN" altLang="en-US" sz="3200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947" b="93619" l="6619" r="289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3" t="52905" r="68262" b="11088"/>
          <a:stretch/>
        </p:blipFill>
        <p:spPr>
          <a:xfrm>
            <a:off x="3316151" y="2544418"/>
            <a:ext cx="1901892" cy="2514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ight Arrow 2"/>
          <p:cNvSpPr/>
          <p:nvPr/>
        </p:nvSpPr>
        <p:spPr>
          <a:xfrm>
            <a:off x="1381540" y="2812990"/>
            <a:ext cx="2176667" cy="66570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PHẢI DỪNG  LẠI</a:t>
            </a:r>
            <a:endParaRPr lang="en-U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Right Arrow 6"/>
          <p:cNvSpPr/>
          <p:nvPr/>
        </p:nvSpPr>
        <p:spPr>
          <a:xfrm>
            <a:off x="1381540" y="3616691"/>
            <a:ext cx="2186606" cy="66707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CHẬM LẠI RỒI DỪNG HẲN</a:t>
            </a:r>
            <a:endParaRPr 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1371602" y="4339186"/>
            <a:ext cx="2186605" cy="721739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ĐƯỢC PHÉP ĐI</a:t>
            </a:r>
            <a:endParaRPr 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9673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3" grpId="0" animBg="1"/>
      <p:bldP spid="7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204093" y="301938"/>
            <a:ext cx="85056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c.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Nếu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đèn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giao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thông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thì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việc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đường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phố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sẽ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nào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?</a:t>
            </a:r>
            <a:endParaRPr lang="zh-CN" altLang="en-US" sz="32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143922" y="1279143"/>
            <a:ext cx="85056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Nếu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đèn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giao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thông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thì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việc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đường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phố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sẽ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lộn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xộn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nguy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hiểm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endParaRPr lang="zh-CN" altLang="en-US" sz="3200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2" t="26111" b="17874"/>
          <a:stretch/>
        </p:blipFill>
        <p:spPr>
          <a:xfrm>
            <a:off x="1272209" y="2663686"/>
            <a:ext cx="6579704" cy="24798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45250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84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7B87E5EA-B738-483C-BD90-0802211D530F}"/>
              </a:ext>
            </a:extLst>
          </p:cNvPr>
          <p:cNvSpPr/>
          <p:nvPr/>
        </p:nvSpPr>
        <p:spPr>
          <a:xfrm>
            <a:off x="293024" y="2337951"/>
            <a:ext cx="802310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</a:t>
            </a:r>
            <a:r>
              <a:rPr lang="en-US" altLang="zh-CN" sz="4000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èn</a:t>
            </a:r>
            <a:r>
              <a:rPr lang="en-US" altLang="zh-CN" sz="40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giao</a:t>
            </a:r>
            <a:r>
              <a:rPr lang="en-US" altLang="zh-CN" sz="40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thông</a:t>
            </a:r>
            <a:r>
              <a:rPr lang="en-US" altLang="zh-CN" sz="40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40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</a:t>
            </a:r>
            <a:r>
              <a:rPr lang="en-US" altLang="zh-CN" sz="40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40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r>
              <a:rPr lang="en-US" altLang="zh-CN" sz="40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zh-CN" altLang="en-US" sz="4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9049" y="3645423"/>
            <a:ext cx="782308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14350" indent="-514350" algn="just">
              <a:buAutoNum type="arabicPeriod"/>
            </a:pPr>
            <a:endParaRPr lang="en-US" sz="20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93024" y="123120"/>
            <a:ext cx="8437898" cy="1498674"/>
            <a:chOff x="293024" y="123120"/>
            <a:chExt cx="8437898" cy="1498674"/>
          </a:xfrm>
        </p:grpSpPr>
        <p:sp>
          <p:nvSpPr>
            <p:cNvPr id="4" name="矩形 8">
              <a:extLst>
                <a:ext uri="{FF2B5EF4-FFF2-40B4-BE49-F238E27FC236}">
                  <a16:creationId xmlns:a16="http://schemas.microsoft.com/office/drawing/2014/main" id="{DAECB3AA-DE44-4B2E-8E42-EC1E254E3EC5}"/>
                </a:ext>
              </a:extLst>
            </p:cNvPr>
            <p:cNvSpPr/>
            <p:nvPr/>
          </p:nvSpPr>
          <p:spPr>
            <a:xfrm>
              <a:off x="293024" y="123120"/>
              <a:ext cx="827513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3200" dirty="0" err="1" smtClean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Viết</a:t>
              </a:r>
              <a:r>
                <a:rPr lang="en-US" altLang="zh-CN" sz="3200" dirty="0" smtClean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 smtClean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vào</a:t>
              </a:r>
              <a:r>
                <a:rPr lang="en-US" altLang="zh-CN" sz="3200" dirty="0" smtClean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 smtClean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vở</a:t>
              </a:r>
              <a:r>
                <a:rPr lang="en-US" altLang="zh-CN" sz="3200" dirty="0" smtClean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câu</a:t>
              </a:r>
              <a:r>
                <a:rPr lang="en-US" altLang="zh-CN" sz="3200" dirty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trả</a:t>
              </a:r>
              <a:r>
                <a:rPr lang="en-US" altLang="zh-CN" sz="3200" dirty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lời</a:t>
              </a:r>
              <a:r>
                <a:rPr lang="en-US" altLang="zh-CN" sz="3200" dirty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cho</a:t>
              </a:r>
              <a:r>
                <a:rPr lang="en-US" altLang="zh-CN" sz="3200" dirty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câu</a:t>
              </a:r>
              <a:r>
                <a:rPr lang="en-US" altLang="zh-CN" sz="3200" dirty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hỏi</a:t>
              </a:r>
              <a:r>
                <a:rPr lang="en-US" altLang="zh-CN" sz="3200" dirty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a</a:t>
              </a:r>
              <a:r>
                <a:rPr lang="en-US" altLang="zh-CN" sz="3200" dirty="0" smtClean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ở </a:t>
              </a:r>
              <a:r>
                <a:rPr lang="en-US" altLang="zh-CN" sz="3200" dirty="0" err="1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mục</a:t>
              </a:r>
              <a:r>
                <a:rPr lang="en-US" altLang="zh-CN" sz="3200" dirty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smtClean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3</a:t>
              </a:r>
              <a:r>
                <a:rPr lang="en-US" altLang="zh-CN" sz="32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endParaRPr lang="zh-CN" altLang="en-US" sz="3200" b="1" dirty="0">
                <a:solidFill>
                  <a:srgbClr val="FF0000"/>
                </a:solidFill>
                <a:latin typeface="HL Hoctro" panose="02000000000000000000" pitchFamily="2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8" name="矩形 8">
              <a:extLst>
                <a:ext uri="{FF2B5EF4-FFF2-40B4-BE49-F238E27FC236}">
                  <a16:creationId xmlns:a16="http://schemas.microsoft.com/office/drawing/2014/main" id="{7B87E5EA-B738-483C-BD90-0802211D530F}"/>
                </a:ext>
              </a:extLst>
            </p:cNvPr>
            <p:cNvSpPr/>
            <p:nvPr/>
          </p:nvSpPr>
          <p:spPr>
            <a:xfrm>
              <a:off x="293024" y="975463"/>
              <a:ext cx="843789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3600" dirty="0" err="1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Đèn</a:t>
              </a:r>
              <a:r>
                <a:rPr lang="en-US" altLang="zh-CN" sz="3600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giao</a:t>
              </a:r>
              <a:r>
                <a:rPr lang="en-US" altLang="zh-CN" sz="3600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thông</a:t>
              </a:r>
              <a:r>
                <a:rPr lang="en-US" altLang="zh-CN" sz="3600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có</a:t>
              </a:r>
              <a:r>
                <a:rPr lang="en-US" altLang="zh-CN" sz="3600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(…).</a:t>
              </a:r>
              <a:endParaRPr lang="zh-CN" altLang="en-US" sz="3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L Hoctro" panose="02000000000000000000" pitchFamily="2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8587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573202" y="254157"/>
            <a:ext cx="85056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1. </a:t>
            </a:r>
            <a:r>
              <a:rPr lang="en-US" altLang="zh-CN" sz="28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</a:t>
            </a:r>
            <a:r>
              <a:rPr lang="en-US" altLang="zh-CN" sz="28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28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28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28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28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28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28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vẽ</a:t>
            </a:r>
            <a:r>
              <a:rPr lang="en-US" altLang="zh-CN" sz="28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cảnh</a:t>
            </a:r>
            <a:r>
              <a:rPr lang="en-US" altLang="zh-CN" sz="28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28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?</a:t>
            </a:r>
            <a:endParaRPr lang="zh-CN" altLang="en-US" sz="28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53" t="21462" r="7565" b="56172"/>
          <a:stretch/>
        </p:blipFill>
        <p:spPr>
          <a:xfrm>
            <a:off x="573203" y="941294"/>
            <a:ext cx="8077738" cy="32042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01122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79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5467" y="553762"/>
            <a:ext cx="8117761" cy="3313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Ở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các ngã ba, ngã tư đường phố thường có cây đèn ba màu: đỏ, vàng, xanh. Đèn đỏ báo hiệu người đi đường và các phương tiện giao thông phải dừng lại. Đèn xanh báo hiệu được phép di chuyển. Còn đèn 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</a:p>
          <a:p>
            <a:pPr algn="just"/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</a:p>
          <a:p>
            <a:pPr algn="just"/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đèn ba màu này được gọi là đèn giao thông.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điều khiển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việc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  <a:r>
              <a:rPr lang="en-US" sz="3200" baseline="-25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ại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trên đường phố. 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Nếu 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 đèn giao 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thông 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thì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việc 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 </a:t>
            </a:r>
            <a:endParaRPr lang="en-US" sz="3200" baseline="-25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altLang="zh-CN" sz="28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</a:t>
            </a:r>
            <a:r>
              <a:rPr lang="en-US" altLang="zh-CN" sz="2800" dirty="0">
                <a:solidFill>
                  <a:srgbClr val="679C3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					</a:t>
            </a:r>
            <a:endParaRPr lang="zh-CN" altLang="en-US" sz="28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5541" y="4450888"/>
            <a:ext cx="45560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aseline="-25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Từ ngữ: </a:t>
            </a:r>
            <a:r>
              <a:rPr lang="vi-VN" sz="2800" i="1" baseline="-25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</a:t>
            </a:r>
            <a:r>
              <a:rPr lang="en-US" sz="2800" i="1" baseline="-25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ã</a:t>
            </a:r>
            <a:r>
              <a:rPr lang="en-US" sz="2800" i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2800" i="1" baseline="-25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r>
              <a:rPr lang="en-US" sz="2800" i="1" baseline="-25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  <a:r>
              <a:rPr lang="vi-VN" sz="2800" i="1" baseline="-25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vi-VN" sz="2800" i="1" baseline="-25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ngã tư, điều khiển, tuân thủ</a:t>
            </a:r>
            <a:endParaRPr lang="vi-VN" sz="28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241676" y="4302449"/>
            <a:ext cx="21018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1800" dirty="0">
                <a:solidFill>
                  <a:srgbClr val="679C3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</a:t>
            </a:r>
            <a:r>
              <a:rPr lang="en-US" altLang="zh-CN" sz="18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( </a:t>
            </a:r>
            <a:r>
              <a:rPr lang="en-US" altLang="zh-CN" sz="1800" b="1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Trung</a:t>
            </a:r>
            <a:r>
              <a:rPr lang="en-US" altLang="zh-CN" sz="18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1800" b="1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Kiên</a:t>
            </a:r>
            <a:r>
              <a:rPr lang="en-US" altLang="zh-CN" sz="18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)</a:t>
            </a:r>
            <a:endParaRPr lang="zh-CN" altLang="en-US" sz="18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85177" y="-59634"/>
            <a:ext cx="28248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CN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Đèn</a:t>
            </a:r>
            <a:r>
              <a:rPr lang="en-US" altLang="zh-CN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giao</a:t>
            </a:r>
            <a:r>
              <a:rPr lang="en-US" altLang="zh-CN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thông</a:t>
            </a:r>
            <a:endParaRPr lang="en-US" altLang="zh-CN" sz="32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08419" y="1389216"/>
            <a:ext cx="60404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vàng báo hiệu phải đi chậm lại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aseline="-25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trước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aseline="-25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dừng h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ẳ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n.</a:t>
            </a:r>
            <a:endParaRPr lang="vi-VN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0291" y="2685956"/>
            <a:ext cx="37577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aseline="-25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  <a:r>
              <a:rPr lang="en-US" sz="3200" baseline="-25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ại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en-US" sz="3200" baseline="-25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sẽ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ấ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lộn xộn và nguy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hiểm.</a:t>
            </a:r>
            <a:endParaRPr lang="en-US" sz="2800" dirty="0"/>
          </a:p>
        </p:txBody>
      </p:sp>
      <p:sp>
        <p:nvSpPr>
          <p:cNvPr id="11" name="Rectangle 10"/>
          <p:cNvSpPr/>
          <p:nvPr/>
        </p:nvSpPr>
        <p:spPr>
          <a:xfrm>
            <a:off x="264870" y="3372022"/>
            <a:ext cx="8341759" cy="10567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Tuân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thủ sự điều khiển của đèn giao 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thông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giúp 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chúng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ta </a:t>
            </a:r>
            <a:r>
              <a:rPr lang="en-US" sz="3200" baseline="-25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bảo</a:t>
            </a:r>
            <a:endParaRPr lang="en-US" sz="3600" baseline="-25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lvl="0" algn="just"/>
            <a:endParaRPr lang="en-US" altLang="zh-CN" sz="36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64870" y="3640375"/>
            <a:ext cx="27158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3200" baseline="-25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đảm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an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toàn khi đi lại.</a:t>
            </a:r>
            <a:endParaRPr lang="vi-VN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6947" b="93619" l="6619" r="289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3" t="52905" r="68262" b="6419"/>
          <a:stretch/>
        </p:blipFill>
        <p:spPr>
          <a:xfrm>
            <a:off x="8239538" y="1973991"/>
            <a:ext cx="1048757" cy="26977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Đèn giao thô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83495" y="-4290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805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8654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2" grpId="0"/>
      <p:bldP spid="5" grpId="0"/>
      <p:bldP spid="6" grpId="0"/>
      <p:bldP spid="7" grpId="0"/>
      <p:bldP spid="8" grpId="0"/>
      <p:bldP spid="9" grpId="0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5467" y="553762"/>
            <a:ext cx="8117761" cy="3313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aseline="-25000" dirty="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Ở</a:t>
            </a:r>
            <a:r>
              <a:rPr lang="vi-VN" sz="3200" baseline="-25000" dirty="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các ngã ba, ngã tư đường phố thường có cây đèn ba màu: đỏ, vàng, xanh. </a:t>
            </a:r>
            <a:r>
              <a:rPr lang="en-US" sz="3200" baseline="-25000" dirty="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Đèn đỏ báo hiệu người đi đường và các phương tiện giao thông phải dừng lại. </a:t>
            </a:r>
            <a:r>
              <a:rPr lang="en-US" sz="3200" baseline="-25000" dirty="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Đèn xanh báo hiệu được phép di chuyển. Còn đèn </a:t>
            </a:r>
            <a:r>
              <a:rPr lang="en-US" sz="3200" baseline="-25000" dirty="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</a:p>
          <a:p>
            <a:pPr algn="just"/>
            <a:r>
              <a:rPr lang="en-US" sz="3200" baseline="-25000" dirty="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</a:p>
          <a:p>
            <a:pPr algn="just"/>
            <a:r>
              <a:rPr lang="en-US" sz="3200" baseline="-250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vi-VN" sz="3200" baseline="-25000" dirty="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 </a:t>
            </a:r>
            <a:r>
              <a:rPr lang="vi-VN" sz="3200" baseline="-250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đèn ba màu này được gọi là đèn giao thông. </a:t>
            </a:r>
            <a:r>
              <a:rPr lang="vi-VN" sz="3200" baseline="-25000" dirty="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 </a:t>
            </a:r>
            <a:r>
              <a:rPr lang="vi-VN" sz="3200" baseline="-250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điều khiển </a:t>
            </a:r>
            <a:r>
              <a:rPr lang="vi-VN" sz="3200" baseline="-25000" dirty="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việc</a:t>
            </a:r>
            <a:r>
              <a:rPr lang="en-US" sz="3200" baseline="-25000" dirty="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 </a:t>
            </a:r>
            <a:r>
              <a:rPr lang="vi-VN" sz="3200" baseline="-25000" dirty="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  <a:r>
              <a:rPr lang="en-US" sz="3200" baseline="-25000" dirty="0" err="1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ại</a:t>
            </a:r>
            <a:r>
              <a:rPr lang="vi-VN" sz="3200" baseline="-25000" dirty="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trên đường phố. </a:t>
            </a:r>
            <a:r>
              <a:rPr lang="en-US" sz="3200" baseline="-25000" dirty="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Nếu </a:t>
            </a:r>
            <a:r>
              <a:rPr lang="en-US" sz="3200" baseline="-25000" dirty="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 </a:t>
            </a:r>
            <a:r>
              <a:rPr lang="vi-VN" sz="3200" baseline="-250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 đèn giao </a:t>
            </a:r>
            <a:r>
              <a:rPr lang="en-US" sz="3200" baseline="-25000" dirty="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thông </a:t>
            </a:r>
            <a:r>
              <a:rPr lang="en-US" sz="3200" baseline="-25000" dirty="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thì</a:t>
            </a:r>
            <a:r>
              <a:rPr lang="en-US" sz="3200" baseline="-25000" dirty="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vi-VN" sz="3200" baseline="-25000" dirty="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việc </a:t>
            </a:r>
            <a:r>
              <a:rPr lang="en-US" sz="3200" baseline="-25000" dirty="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 </a:t>
            </a:r>
            <a:endParaRPr lang="en-US" sz="3200" baseline="-25000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endParaRPr lang="en-US" sz="3200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200" baseline="-250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altLang="zh-CN" sz="28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						</a:t>
            </a:r>
            <a:endParaRPr lang="zh-CN" altLang="en-US" sz="2800" b="1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5541" y="4450888"/>
            <a:ext cx="45560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aseline="-25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Từ ngữ: </a:t>
            </a:r>
            <a:r>
              <a:rPr lang="vi-VN" sz="2800" i="1" baseline="-25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</a:t>
            </a:r>
            <a:r>
              <a:rPr lang="en-US" sz="2800" i="1" baseline="-25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ã</a:t>
            </a:r>
            <a:r>
              <a:rPr lang="en-US" sz="2800" i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2800" i="1" baseline="-25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r>
              <a:rPr lang="en-US" sz="2800" i="1" baseline="-25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  <a:r>
              <a:rPr lang="vi-VN" sz="2800" i="1" baseline="-25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vi-VN" sz="2800" i="1" baseline="-25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ngã tư, điều khiển, tuân thủ</a:t>
            </a:r>
            <a:endParaRPr lang="vi-VN" sz="28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241676" y="4302449"/>
            <a:ext cx="21018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1800" dirty="0">
                <a:solidFill>
                  <a:srgbClr val="679C3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</a:t>
            </a:r>
            <a:r>
              <a:rPr lang="en-US" altLang="zh-CN" sz="18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( </a:t>
            </a:r>
            <a:r>
              <a:rPr lang="en-US" altLang="zh-CN" sz="1800" b="1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Trung</a:t>
            </a:r>
            <a:r>
              <a:rPr lang="en-US" altLang="zh-CN" sz="18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1800" b="1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Kiên</a:t>
            </a:r>
            <a:r>
              <a:rPr lang="en-US" altLang="zh-CN" sz="18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)</a:t>
            </a:r>
            <a:endParaRPr lang="zh-CN" altLang="en-US" sz="18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85177" y="-59634"/>
            <a:ext cx="28248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CN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Đèn</a:t>
            </a:r>
            <a:r>
              <a:rPr lang="en-US" altLang="zh-CN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giao</a:t>
            </a:r>
            <a:r>
              <a:rPr lang="en-US" altLang="zh-CN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thông</a:t>
            </a:r>
            <a:endParaRPr lang="en-US" altLang="zh-CN" sz="32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08419" y="1389216"/>
            <a:ext cx="60404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vi-VN" sz="3200" baseline="-25000" dirty="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vàng báo hiệu phải đi chậm lại</a:t>
            </a:r>
            <a:r>
              <a:rPr lang="en-US" sz="3200" dirty="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aseline="-25000" dirty="0" err="1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trước</a:t>
            </a:r>
            <a:r>
              <a:rPr lang="en-US" sz="3200" baseline="-25000" dirty="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aseline="-25000" dirty="0" err="1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sz="3200" dirty="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dừng h</a:t>
            </a:r>
            <a:r>
              <a:rPr lang="en-US" sz="3200" baseline="-25000" dirty="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ẳ</a:t>
            </a:r>
            <a:r>
              <a:rPr lang="vi-VN" sz="3200" baseline="-25000" dirty="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n.</a:t>
            </a:r>
            <a:endParaRPr lang="vi-VN" sz="3200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0291" y="2685956"/>
            <a:ext cx="37577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aseline="-250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  <a:r>
              <a:rPr lang="en-US" sz="3200" baseline="-25000" dirty="0" err="1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ại</a:t>
            </a:r>
            <a:r>
              <a:rPr lang="en-US" sz="3200" baseline="-25000" dirty="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en-US" sz="3200" baseline="-25000" dirty="0" err="1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sẽ</a:t>
            </a:r>
            <a:r>
              <a:rPr lang="en-US" sz="3200" baseline="-25000" dirty="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</a:t>
            </a:r>
            <a:r>
              <a:rPr lang="en-US" sz="3200" baseline="-250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ấ</a:t>
            </a:r>
            <a:r>
              <a:rPr lang="vi-VN" sz="3200" baseline="-250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 </a:t>
            </a:r>
            <a:r>
              <a:rPr lang="vi-VN" sz="3200" baseline="-25000" dirty="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lộn xộn và nguy </a:t>
            </a:r>
            <a:r>
              <a:rPr lang="vi-VN" sz="3200" baseline="-250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hiểm.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64870" y="3372022"/>
            <a:ext cx="8341759" cy="10567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aseline="-25000" dirty="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vi-VN" sz="3200" baseline="-25000" dirty="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Tuân </a:t>
            </a:r>
            <a:r>
              <a:rPr lang="vi-VN" sz="3200" baseline="-250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thủ sự điều khiển của đèn giao </a:t>
            </a:r>
            <a:r>
              <a:rPr lang="en-US" sz="3200" baseline="-250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thông</a:t>
            </a:r>
            <a:r>
              <a:rPr lang="en-US" sz="3200" baseline="-250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giúp </a:t>
            </a:r>
            <a:r>
              <a:rPr lang="en-US" sz="3200" baseline="-250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chúng</a:t>
            </a:r>
            <a:r>
              <a:rPr lang="en-US" sz="3200" baseline="-250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ta </a:t>
            </a:r>
            <a:r>
              <a:rPr lang="en-US" sz="3200" baseline="-25000" dirty="0" err="1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bảo</a:t>
            </a:r>
            <a:endParaRPr lang="en-US" sz="3600" baseline="-25000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lvl="0" algn="just"/>
            <a:endParaRPr lang="en-US" altLang="zh-CN" sz="3600" b="1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64870" y="3640375"/>
            <a:ext cx="27158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3200" baseline="-250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đảm</a:t>
            </a:r>
            <a:r>
              <a:rPr lang="en-US" sz="3200" baseline="-250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an </a:t>
            </a:r>
            <a:r>
              <a:rPr lang="vi-VN" sz="3200" baseline="-250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toàn khi đi lại.</a:t>
            </a:r>
            <a:endParaRPr lang="vi-VN" sz="3200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947" b="93619" l="6619" r="289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3" t="52905" r="68262" b="6419"/>
          <a:stretch/>
        </p:blipFill>
        <p:spPr>
          <a:xfrm>
            <a:off x="8313712" y="1973991"/>
            <a:ext cx="974583" cy="26977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6" name="Straight Connector 15"/>
          <p:cNvCxnSpPr/>
          <p:nvPr/>
        </p:nvCxnSpPr>
        <p:spPr>
          <a:xfrm>
            <a:off x="6897755" y="1339520"/>
            <a:ext cx="141595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7156174" y="2653876"/>
            <a:ext cx="115753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490870" y="3322886"/>
            <a:ext cx="802426" cy="12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983975" y="4243444"/>
            <a:ext cx="802426" cy="12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700714" y="585016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ưu đồ: Đường kết nối 10">
            <a:extLst>
              <a:ext uri="{FF2B5EF4-FFF2-40B4-BE49-F238E27FC236}">
                <a16:creationId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2047768" y="954667"/>
            <a:ext cx="275345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Lưu đồ: Đường kết nối 11">
            <a:extLst>
              <a:ext uri="{FF2B5EF4-FFF2-40B4-BE49-F238E27FC236}">
                <a16:creationId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88674" y="1662235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Lưu đồ: Đường kết nối 12">
            <a:extLst>
              <a:ext uri="{FF2B5EF4-FFF2-40B4-BE49-F238E27FC236}">
                <a16:creationId xmlns:a16="http://schemas.microsoft.com/office/drawing/2014/main" id="{8D1E81D9-390E-4725-8248-2F04F6E94D2A}"/>
              </a:ext>
            </a:extLst>
          </p:cNvPr>
          <p:cNvSpPr/>
          <p:nvPr/>
        </p:nvSpPr>
        <p:spPr>
          <a:xfrm>
            <a:off x="768140" y="2210626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Lưu đồ: Đường kết nối 13">
            <a:extLst>
              <a:ext uri="{FF2B5EF4-FFF2-40B4-BE49-F238E27FC236}">
                <a16:creationId xmlns:a16="http://schemas.microsoft.com/office/drawing/2014/main" id="{0D0C2A7E-B1FD-4517-8C36-147B5A25E009}"/>
              </a:ext>
            </a:extLst>
          </p:cNvPr>
          <p:cNvSpPr/>
          <p:nvPr/>
        </p:nvSpPr>
        <p:spPr>
          <a:xfrm>
            <a:off x="6489818" y="2202693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Lưu đồ: Đường kết nối 14">
            <a:extLst>
              <a:ext uri="{FF2B5EF4-FFF2-40B4-BE49-F238E27FC236}">
                <a16:creationId xmlns:a16="http://schemas.microsoft.com/office/drawing/2014/main" id="{1F044D47-2CF2-4C74-BFC9-F1F6021FA1A7}"/>
              </a:ext>
            </a:extLst>
          </p:cNvPr>
          <p:cNvSpPr/>
          <p:nvPr/>
        </p:nvSpPr>
        <p:spPr>
          <a:xfrm>
            <a:off x="3219559" y="2543024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768140" y="3497443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Lưu đồ: Đường kết nối 11">
            <a:extLst>
              <a:ext uri="{FF2B5EF4-FFF2-40B4-BE49-F238E27FC236}">
                <a16:creationId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3213106" y="1263237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3980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 animBg="1"/>
      <p:bldP spid="19" grpId="0" animBg="1"/>
      <p:bldP spid="21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64976" y="548182"/>
            <a:ext cx="3192388" cy="707886"/>
          </a:xfrm>
          <a:prstGeom prst="rect">
            <a:avLst/>
          </a:prstGeom>
          <a:solidFill>
            <a:srgbClr val="B8E67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err="1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Phương</a:t>
            </a:r>
            <a:r>
              <a:rPr lang="en-US" altLang="zh-CN" sz="4000" b="1" dirty="0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tiện</a:t>
            </a:r>
            <a:endParaRPr lang="en-US" sz="4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64976" y="1534299"/>
            <a:ext cx="3192388" cy="707886"/>
          </a:xfrm>
          <a:prstGeom prst="rect">
            <a:avLst/>
          </a:prstGeom>
          <a:solidFill>
            <a:srgbClr val="B8E67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Điều</a:t>
            </a:r>
            <a:r>
              <a:rPr lang="en-US" sz="4000" b="1" dirty="0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khiển</a:t>
            </a:r>
            <a:endParaRPr lang="en-US" sz="4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64976" y="2376981"/>
            <a:ext cx="3192388" cy="707886"/>
          </a:xfrm>
          <a:prstGeom prst="rect">
            <a:avLst/>
          </a:prstGeom>
          <a:solidFill>
            <a:srgbClr val="B8E67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err="1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Lộn</a:t>
            </a:r>
            <a:r>
              <a:rPr lang="en-US" altLang="zh-CN" sz="4000" b="1" dirty="0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xộn</a:t>
            </a:r>
            <a:endParaRPr lang="en-US" sz="4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64975" y="3264487"/>
            <a:ext cx="3192389" cy="707886"/>
          </a:xfrm>
          <a:prstGeom prst="rect">
            <a:avLst/>
          </a:prstGeom>
          <a:solidFill>
            <a:srgbClr val="B8E67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An </a:t>
            </a:r>
            <a:r>
              <a:rPr lang="en-US" altLang="zh-CN" sz="4000" b="1" dirty="0" err="1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toàn</a:t>
            </a:r>
            <a:endParaRPr lang="en-US" sz="4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25785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5467" y="553762"/>
            <a:ext cx="8117761" cy="3313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Ở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các ngã ba, ngã tư đường phố thường có cây đèn ba màu: đỏ, vàng, xanh. </a:t>
            </a:r>
            <a:r>
              <a:rPr lang="en-US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Đèn đỏ báo hiệu người đi đường và các phương tiện giao thông phải dừng lại.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Đèn xanh báo hiệu được phép di chuyển.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Còn đèn </a:t>
            </a:r>
            <a:r>
              <a:rPr lang="en-US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</a:p>
          <a:p>
            <a:pPr algn="just"/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</a:p>
          <a:p>
            <a:pPr algn="just"/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 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đèn ba màu này được gọi là đèn giao thông.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điều khiển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việc</a:t>
            </a:r>
            <a:r>
              <a:rPr lang="en-US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  <a:r>
              <a:rPr lang="en-US" sz="3200" baseline="-25000" dirty="0" err="1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ại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trên đường phố.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Nếu </a:t>
            </a:r>
            <a:r>
              <a:rPr lang="en-US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 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 đèn giao </a:t>
            </a:r>
            <a:r>
              <a:rPr lang="en-US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thông </a:t>
            </a:r>
            <a:r>
              <a:rPr lang="en-US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thì</a:t>
            </a:r>
            <a:r>
              <a:rPr lang="en-US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việc </a:t>
            </a:r>
            <a:r>
              <a:rPr lang="en-US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endParaRPr lang="en-US" sz="3200" baseline="-25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altLang="zh-CN" sz="28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</a:t>
            </a:r>
            <a:r>
              <a:rPr lang="en-US" altLang="zh-CN" sz="2800" dirty="0">
                <a:solidFill>
                  <a:srgbClr val="679C3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					</a:t>
            </a:r>
            <a:endParaRPr lang="zh-CN" altLang="en-US" sz="28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5541" y="4450888"/>
            <a:ext cx="45560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aseline="-25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Từ ngữ: </a:t>
            </a:r>
            <a:r>
              <a:rPr lang="vi-VN" sz="2800" i="1" baseline="-25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</a:t>
            </a:r>
            <a:r>
              <a:rPr lang="en-US" sz="2800" i="1" baseline="-25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ã</a:t>
            </a:r>
            <a:r>
              <a:rPr lang="en-US" sz="2800" i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2800" i="1" baseline="-25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r>
              <a:rPr lang="en-US" sz="2800" i="1" baseline="-25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  <a:r>
              <a:rPr lang="vi-VN" sz="2800" i="1" baseline="-250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vi-VN" sz="2800" i="1" baseline="-25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ngã tư, điều khiển, tuân thủ</a:t>
            </a:r>
            <a:endParaRPr lang="vi-VN" sz="28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241676" y="4302449"/>
            <a:ext cx="21018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1800" dirty="0">
                <a:solidFill>
                  <a:srgbClr val="679C3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</a:t>
            </a:r>
            <a:r>
              <a:rPr lang="en-US" altLang="zh-CN" sz="18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( </a:t>
            </a:r>
            <a:r>
              <a:rPr lang="en-US" altLang="zh-CN" sz="1800" b="1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Trung</a:t>
            </a:r>
            <a:r>
              <a:rPr lang="en-US" altLang="zh-CN" sz="18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1800" b="1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Kiên</a:t>
            </a:r>
            <a:r>
              <a:rPr lang="en-US" altLang="zh-CN" sz="18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)</a:t>
            </a:r>
            <a:endParaRPr lang="zh-CN" altLang="en-US" sz="18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85177" y="-59634"/>
            <a:ext cx="28248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CN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Đèn</a:t>
            </a:r>
            <a:r>
              <a:rPr lang="en-US" altLang="zh-CN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giao</a:t>
            </a:r>
            <a:r>
              <a:rPr lang="en-US" altLang="zh-CN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thông</a:t>
            </a:r>
            <a:endParaRPr lang="en-US" altLang="zh-CN" sz="32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08419" y="1389216"/>
            <a:ext cx="60404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vàng báo hiệu phải đi chậm lại</a:t>
            </a:r>
            <a:r>
              <a:rPr lang="en-US" sz="32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aseline="-25000" dirty="0" err="1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trước</a:t>
            </a:r>
            <a:r>
              <a:rPr lang="en-US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aseline="-25000" dirty="0" err="1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sz="32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dừng h</a:t>
            </a:r>
            <a:r>
              <a:rPr lang="en-US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ẳ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vi-VN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0291" y="2685956"/>
            <a:ext cx="37577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aseline="-25000" dirty="0" err="1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  <a:r>
              <a:rPr lang="en-US" sz="3200" baseline="-25000" dirty="0" err="1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ại</a:t>
            </a:r>
            <a:r>
              <a:rPr lang="en-US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en-US" sz="3200" baseline="-25000" dirty="0" err="1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sẽ</a:t>
            </a:r>
            <a:r>
              <a:rPr lang="en-US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</a:t>
            </a:r>
            <a:r>
              <a:rPr lang="en-US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ấ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 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lộn xộn và nguy 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hiểm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en-US" sz="2800" dirty="0"/>
          </a:p>
        </p:txBody>
      </p:sp>
      <p:sp>
        <p:nvSpPr>
          <p:cNvPr id="11" name="Rectangle 10"/>
          <p:cNvSpPr/>
          <p:nvPr/>
        </p:nvSpPr>
        <p:spPr>
          <a:xfrm>
            <a:off x="264870" y="3372022"/>
            <a:ext cx="8341759" cy="10567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Tuân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thủ sự điều khiển của đèn giao </a:t>
            </a:r>
            <a:r>
              <a:rPr lang="en-US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thông</a:t>
            </a:r>
            <a:r>
              <a:rPr lang="en-US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giúp </a:t>
            </a:r>
            <a:r>
              <a:rPr lang="en-US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chúng</a:t>
            </a:r>
            <a:r>
              <a:rPr lang="en-US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ta </a:t>
            </a:r>
            <a:r>
              <a:rPr lang="en-US" sz="3200" baseline="-25000" dirty="0" err="1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bảo</a:t>
            </a:r>
            <a:endParaRPr lang="en-US" sz="3600" baseline="-25000" dirty="0">
              <a:solidFill>
                <a:srgbClr val="92D05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lvl="0" algn="just"/>
            <a:endParaRPr lang="en-US" altLang="zh-CN" sz="3600" b="1" dirty="0">
              <a:solidFill>
                <a:srgbClr val="92D05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64870" y="3640375"/>
            <a:ext cx="27158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3200" baseline="-25000" dirty="0" err="1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đảm</a:t>
            </a:r>
            <a:r>
              <a:rPr lang="en-US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an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toàn khi đi lại.</a:t>
            </a:r>
            <a:endParaRPr lang="vi-VN" sz="3200" dirty="0">
              <a:solidFill>
                <a:srgbClr val="92D05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947" b="93619" l="6619" r="289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3" t="52905" r="68262" b="6419"/>
          <a:stretch/>
        </p:blipFill>
        <p:spPr>
          <a:xfrm>
            <a:off x="8313712" y="1973991"/>
            <a:ext cx="974583" cy="26977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700714" y="585016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ưu đồ: Đường kết nối 10">
            <a:extLst>
              <a:ext uri="{FF2B5EF4-FFF2-40B4-BE49-F238E27FC236}">
                <a16:creationId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2047768" y="954667"/>
            <a:ext cx="275345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Lưu đồ: Đường kết nối 11">
            <a:extLst>
              <a:ext uri="{FF2B5EF4-FFF2-40B4-BE49-F238E27FC236}">
                <a16:creationId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88674" y="1662235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Lưu đồ: Đường kết nối 12">
            <a:extLst>
              <a:ext uri="{FF2B5EF4-FFF2-40B4-BE49-F238E27FC236}">
                <a16:creationId xmlns:a16="http://schemas.microsoft.com/office/drawing/2014/main" id="{8D1E81D9-390E-4725-8248-2F04F6E94D2A}"/>
              </a:ext>
            </a:extLst>
          </p:cNvPr>
          <p:cNvSpPr/>
          <p:nvPr/>
        </p:nvSpPr>
        <p:spPr>
          <a:xfrm>
            <a:off x="768140" y="2210626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Lưu đồ: Đường kết nối 13">
            <a:extLst>
              <a:ext uri="{FF2B5EF4-FFF2-40B4-BE49-F238E27FC236}">
                <a16:creationId xmlns:a16="http://schemas.microsoft.com/office/drawing/2014/main" id="{0D0C2A7E-B1FD-4517-8C36-147B5A25E009}"/>
              </a:ext>
            </a:extLst>
          </p:cNvPr>
          <p:cNvSpPr/>
          <p:nvPr/>
        </p:nvSpPr>
        <p:spPr>
          <a:xfrm>
            <a:off x="6489818" y="2202693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Lưu đồ: Đường kết nối 14">
            <a:extLst>
              <a:ext uri="{FF2B5EF4-FFF2-40B4-BE49-F238E27FC236}">
                <a16:creationId xmlns:a16="http://schemas.microsoft.com/office/drawing/2014/main" id="{1F044D47-2CF2-4C74-BFC9-F1F6021FA1A7}"/>
              </a:ext>
            </a:extLst>
          </p:cNvPr>
          <p:cNvSpPr/>
          <p:nvPr/>
        </p:nvSpPr>
        <p:spPr>
          <a:xfrm>
            <a:off x="3219559" y="2543024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768140" y="3497443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Lưu đồ: Đường kết nối 11">
            <a:extLst>
              <a:ext uri="{FF2B5EF4-FFF2-40B4-BE49-F238E27FC236}">
                <a16:creationId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3213106" y="1263237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>
            <a:off x="6897755" y="1339520"/>
            <a:ext cx="141595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7156174" y="2653876"/>
            <a:ext cx="115753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1490870" y="3322886"/>
            <a:ext cx="802426" cy="12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983975" y="4243444"/>
            <a:ext cx="802426" cy="12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8978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46652" y="534885"/>
            <a:ext cx="8150088" cy="27180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Ở</a:t>
            </a:r>
            <a:r>
              <a:rPr lang="vi-VN" sz="40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40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 ngã ba, ngã tư đường phố thường có cây đèn ba màu: đỏ, vàng, xanh. </a:t>
            </a:r>
            <a:r>
              <a:rPr lang="en-US" sz="40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40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Đèn đỏ báo hiệu người đi đường và các phương tiện giao thông phải dừng lại. </a:t>
            </a:r>
            <a:r>
              <a:rPr lang="en-US" sz="40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40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Đèn xanh báo hiệu được phép di chuyển. </a:t>
            </a:r>
            <a:endParaRPr lang="en-US" sz="4000" dirty="0">
              <a:solidFill>
                <a:schemeClr val="accent5">
                  <a:lumMod val="75000"/>
                </a:schemeClr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5953538" y="596349"/>
            <a:ext cx="69574" cy="5963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7265503" y="1192697"/>
            <a:ext cx="69574" cy="5963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1639955" y="1789045"/>
            <a:ext cx="69574" cy="5963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6430616" y="1818864"/>
            <a:ext cx="69574" cy="5963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3369365" y="2656589"/>
            <a:ext cx="69574" cy="5963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9631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7" ma:contentTypeDescription="Create a new document." ma:contentTypeScope="" ma:versionID="ae27ad75609f560b794f51fe79703aa0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662feb58b47efb0c69aedb5778475eaf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9FB348E-5AF4-49FB-8FE5-650F6DA25C7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00BBF27-AEA7-4E39-9873-833F6E66B524}">
  <ds:schemaRefs>
    <ds:schemaRef ds:uri="2954521b-b4ab-4ce3-8aa8-8bfa99a4c36e"/>
    <ds:schemaRef ds:uri="http://purl.org/dc/terms/"/>
    <ds:schemaRef ds:uri="http://schemas.microsoft.com/office/2006/metadata/properties"/>
    <ds:schemaRef ds:uri="http://purl.org/dc/dcmitype/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D56F18A0-6FEA-41E4-A1FE-3FCDC3E71B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1455</TotalTime>
  <Words>627</Words>
  <Application>Microsoft Office PowerPoint</Application>
  <PresentationFormat>On-screen Show (16:9)</PresentationFormat>
  <Paragraphs>131</Paragraphs>
  <Slides>19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宋体</vt:lpstr>
      <vt:lpstr>Arial-Rounded</vt:lpstr>
      <vt:lpstr>华康少女文字W5</vt:lpstr>
      <vt:lpstr>Calibri</vt:lpstr>
      <vt:lpstr>HL Hoctro</vt:lpstr>
      <vt:lpstr>DFPOP1-W9</vt:lpstr>
      <vt:lpstr>Arial</vt:lpstr>
      <vt:lpstr>Times New Roman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P010921</cp:lastModifiedBy>
  <cp:revision>108</cp:revision>
  <dcterms:created xsi:type="dcterms:W3CDTF">2020-08-13T09:19:08Z</dcterms:created>
  <dcterms:modified xsi:type="dcterms:W3CDTF">2024-03-16T08:14:02Z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