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3" r:id="rId3"/>
    <p:sldId id="258" r:id="rId4"/>
    <p:sldId id="260" r:id="rId5"/>
    <p:sldId id="274" r:id="rId6"/>
    <p:sldId id="261" r:id="rId7"/>
    <p:sldId id="263" r:id="rId8"/>
    <p:sldId id="262" r:id="rId9"/>
    <p:sldId id="264" r:id="rId10"/>
    <p:sldId id="266" r:id="rId11"/>
    <p:sldId id="267" r:id="rId12"/>
    <p:sldId id="268" r:id="rId13"/>
    <p:sldId id="269" r:id="rId14"/>
    <p:sldId id="270" r:id="rId15"/>
    <p:sldId id="271" r:id="rId16"/>
    <p:sldId id="272" r:id="rId17"/>
  </p:sldIdLst>
  <p:sldSz cx="9144000" cy="5143500" type="screen16x9"/>
  <p:notesSz cx="6858000" cy="9144000"/>
  <p:defaultText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8426"/>
    <a:srgbClr val="FFC611"/>
    <a:srgbClr val="FFD347"/>
    <a:srgbClr val="FFD243"/>
    <a:srgbClr val="EBF6F9"/>
    <a:srgbClr val="BEE395"/>
    <a:srgbClr val="A9DA74"/>
    <a:srgbClr val="00863D"/>
    <a:srgbClr val="009E47"/>
    <a:srgbClr val="9CD4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948" y="-51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1/4/2021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034" rtl="0" eaLnBrk="1" latinLnBrk="0" hangingPunct="1">
      <a:defRPr sz="1200" kern="1200">
        <a:solidFill>
          <a:schemeClr val="tx1"/>
        </a:solidFill>
        <a:latin typeface="+mn-lt"/>
        <a:ea typeface="+mn-ea"/>
        <a:cs typeface="+mn-cs"/>
      </a:defRPr>
    </a:lvl1pPr>
    <a:lvl2pPr marL="457017" algn="l" defTabSz="914034" rtl="0" eaLnBrk="1" latinLnBrk="0" hangingPunct="1">
      <a:defRPr sz="1200" kern="1200">
        <a:solidFill>
          <a:schemeClr val="tx1"/>
        </a:solidFill>
        <a:latin typeface="+mn-lt"/>
        <a:ea typeface="+mn-ea"/>
        <a:cs typeface="+mn-cs"/>
      </a:defRPr>
    </a:lvl2pPr>
    <a:lvl3pPr marL="914034" algn="l" defTabSz="914034" rtl="0" eaLnBrk="1" latinLnBrk="0" hangingPunct="1">
      <a:defRPr sz="1200" kern="1200">
        <a:solidFill>
          <a:schemeClr val="tx1"/>
        </a:solidFill>
        <a:latin typeface="+mn-lt"/>
        <a:ea typeface="+mn-ea"/>
        <a:cs typeface="+mn-cs"/>
      </a:defRPr>
    </a:lvl3pPr>
    <a:lvl4pPr marL="1371051" algn="l" defTabSz="914034" rtl="0" eaLnBrk="1" latinLnBrk="0" hangingPunct="1">
      <a:defRPr sz="1200" kern="1200">
        <a:solidFill>
          <a:schemeClr val="tx1"/>
        </a:solidFill>
        <a:latin typeface="+mn-lt"/>
        <a:ea typeface="+mn-ea"/>
        <a:cs typeface="+mn-cs"/>
      </a:defRPr>
    </a:lvl4pPr>
    <a:lvl5pPr marL="1828068" algn="l" defTabSz="914034" rtl="0" eaLnBrk="1" latinLnBrk="0" hangingPunct="1">
      <a:defRPr sz="1200" kern="1200">
        <a:solidFill>
          <a:schemeClr val="tx1"/>
        </a:solidFill>
        <a:latin typeface="+mn-lt"/>
        <a:ea typeface="+mn-ea"/>
        <a:cs typeface="+mn-cs"/>
      </a:defRPr>
    </a:lvl5pPr>
    <a:lvl6pPr marL="2285086" algn="l" defTabSz="914034" rtl="0" eaLnBrk="1" latinLnBrk="0" hangingPunct="1">
      <a:defRPr sz="1200" kern="1200">
        <a:solidFill>
          <a:schemeClr val="tx1"/>
        </a:solidFill>
        <a:latin typeface="+mn-lt"/>
        <a:ea typeface="+mn-ea"/>
        <a:cs typeface="+mn-cs"/>
      </a:defRPr>
    </a:lvl6pPr>
    <a:lvl7pPr marL="2742103" algn="l" defTabSz="914034" rtl="0" eaLnBrk="1" latinLnBrk="0" hangingPunct="1">
      <a:defRPr sz="1200" kern="1200">
        <a:solidFill>
          <a:schemeClr val="tx1"/>
        </a:solidFill>
        <a:latin typeface="+mn-lt"/>
        <a:ea typeface="+mn-ea"/>
        <a:cs typeface="+mn-cs"/>
      </a:defRPr>
    </a:lvl7pPr>
    <a:lvl8pPr marL="3199120" algn="l" defTabSz="914034" rtl="0" eaLnBrk="1" latinLnBrk="0" hangingPunct="1">
      <a:defRPr sz="1200" kern="1200">
        <a:solidFill>
          <a:schemeClr val="tx1"/>
        </a:solidFill>
        <a:latin typeface="+mn-lt"/>
        <a:ea typeface="+mn-ea"/>
        <a:cs typeface="+mn-cs"/>
      </a:defRPr>
    </a:lvl8pPr>
    <a:lvl9pPr marL="3656137" algn="l" defTabSz="9140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Phần</a:t>
            </a:r>
            <a:r>
              <a:rPr lang="en-US" baseline="0" smtClean="0"/>
              <a:t> này GV k đánh dấu câu nữa mà để hs chủ động đánh dấu trong sách, chủ động đọc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1621437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3676506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a:t>
            </a:r>
            <a:r>
              <a:rPr lang="en-US" baseline="0" smtClean="0"/>
              <a:t> hãy nghe hs nói câu này nhé. Sẽ rất hạnh phúc khi nghe hs kể đấy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452537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Đ.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55" indent="0" algn="ctr">
              <a:buNone/>
              <a:defRPr>
                <a:solidFill>
                  <a:schemeClr val="tx1">
                    <a:tint val="75000"/>
                  </a:schemeClr>
                </a:solidFill>
              </a:defRPr>
            </a:lvl2pPr>
            <a:lvl3pPr marL="913910" indent="0" algn="ctr">
              <a:buNone/>
              <a:defRPr>
                <a:solidFill>
                  <a:schemeClr val="tx1">
                    <a:tint val="75000"/>
                  </a:schemeClr>
                </a:solidFill>
              </a:defRPr>
            </a:lvl3pPr>
            <a:lvl4pPr marL="1370865" indent="0" algn="ctr">
              <a:buNone/>
              <a:defRPr>
                <a:solidFill>
                  <a:schemeClr val="tx1">
                    <a:tint val="75000"/>
                  </a:schemeClr>
                </a:solidFill>
              </a:defRPr>
            </a:lvl4pPr>
            <a:lvl5pPr marL="1827821" indent="0" algn="ctr">
              <a:buNone/>
              <a:defRPr>
                <a:solidFill>
                  <a:schemeClr val="tx1">
                    <a:tint val="75000"/>
                  </a:schemeClr>
                </a:solidFill>
              </a:defRPr>
            </a:lvl5pPr>
            <a:lvl6pPr marL="2284776" indent="0" algn="ctr">
              <a:buNone/>
              <a:defRPr>
                <a:solidFill>
                  <a:schemeClr val="tx1">
                    <a:tint val="75000"/>
                  </a:schemeClr>
                </a:solidFill>
              </a:defRPr>
            </a:lvl6pPr>
            <a:lvl7pPr marL="2741731" indent="0" algn="ctr">
              <a:buNone/>
              <a:defRPr>
                <a:solidFill>
                  <a:schemeClr val="tx1">
                    <a:tint val="75000"/>
                  </a:schemeClr>
                </a:solidFill>
              </a:defRPr>
            </a:lvl7pPr>
            <a:lvl8pPr marL="3198686" indent="0" algn="ctr">
              <a:buNone/>
              <a:defRPr>
                <a:solidFill>
                  <a:schemeClr val="tx1">
                    <a:tint val="75000"/>
                  </a:schemeClr>
                </a:solidFill>
              </a:defRPr>
            </a:lvl8pPr>
            <a:lvl9pPr marL="365564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55" indent="0">
              <a:buNone/>
              <a:defRPr sz="1800">
                <a:solidFill>
                  <a:schemeClr val="tx1">
                    <a:tint val="75000"/>
                  </a:schemeClr>
                </a:solidFill>
              </a:defRPr>
            </a:lvl2pPr>
            <a:lvl3pPr marL="913910" indent="0">
              <a:buNone/>
              <a:defRPr sz="1600">
                <a:solidFill>
                  <a:schemeClr val="tx1">
                    <a:tint val="75000"/>
                  </a:schemeClr>
                </a:solidFill>
              </a:defRPr>
            </a:lvl3pPr>
            <a:lvl4pPr marL="1370865" indent="0">
              <a:buNone/>
              <a:defRPr sz="1400">
                <a:solidFill>
                  <a:schemeClr val="tx1">
                    <a:tint val="75000"/>
                  </a:schemeClr>
                </a:solidFill>
              </a:defRPr>
            </a:lvl4pPr>
            <a:lvl5pPr marL="1827821" indent="0">
              <a:buNone/>
              <a:defRPr sz="1400">
                <a:solidFill>
                  <a:schemeClr val="tx1">
                    <a:tint val="75000"/>
                  </a:schemeClr>
                </a:solidFill>
              </a:defRPr>
            </a:lvl5pPr>
            <a:lvl6pPr marL="2284776" indent="0">
              <a:buNone/>
              <a:defRPr sz="1400">
                <a:solidFill>
                  <a:schemeClr val="tx1">
                    <a:tint val="75000"/>
                  </a:schemeClr>
                </a:solidFill>
              </a:defRPr>
            </a:lvl6pPr>
            <a:lvl7pPr marL="2741731" indent="0">
              <a:buNone/>
              <a:defRPr sz="1400">
                <a:solidFill>
                  <a:schemeClr val="tx1">
                    <a:tint val="75000"/>
                  </a:schemeClr>
                </a:solidFill>
              </a:defRPr>
            </a:lvl7pPr>
            <a:lvl8pPr marL="3198686" indent="0">
              <a:buNone/>
              <a:defRPr sz="1400">
                <a:solidFill>
                  <a:schemeClr val="tx1">
                    <a:tint val="75000"/>
                  </a:schemeClr>
                </a:solidFill>
              </a:defRPr>
            </a:lvl8pPr>
            <a:lvl9pPr marL="365564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55" indent="0">
              <a:buNone/>
              <a:defRPr sz="2800"/>
            </a:lvl2pPr>
            <a:lvl3pPr marL="913910" indent="0">
              <a:buNone/>
              <a:defRPr sz="2400"/>
            </a:lvl3pPr>
            <a:lvl4pPr marL="1370865" indent="0">
              <a:buNone/>
              <a:defRPr sz="2000"/>
            </a:lvl4pPr>
            <a:lvl5pPr marL="1827821" indent="0">
              <a:buNone/>
              <a:defRPr sz="2000"/>
            </a:lvl5pPr>
            <a:lvl6pPr marL="2284776" indent="0">
              <a:buNone/>
              <a:defRPr sz="2000"/>
            </a:lvl6pPr>
            <a:lvl7pPr marL="2741731" indent="0">
              <a:buNone/>
              <a:defRPr sz="2000"/>
            </a:lvl7pPr>
            <a:lvl8pPr marL="3198686" indent="0">
              <a:buNone/>
              <a:defRPr sz="2000"/>
            </a:lvl8pPr>
            <a:lvl9pPr marL="3655641"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1" tIns="45696" rIns="91391" bIns="4569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91" tIns="45696" rIns="91391" bIns="456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91" tIns="45696" rIns="91391" bIns="45696" rtlCol="0" anchor="ctr"/>
          <a:lstStyle>
            <a:lvl1pPr algn="l">
              <a:defRPr sz="1200">
                <a:solidFill>
                  <a:schemeClr val="tx1">
                    <a:tint val="75000"/>
                  </a:schemeClr>
                </a:solidFill>
              </a:defRPr>
            </a:lvl1pPr>
          </a:lstStyle>
          <a:p>
            <a:fld id="{4CEF851F-4C9B-4ED8-A706-7687066F5A2C}" type="datetimeFigureOut">
              <a:rPr lang="en-US" smtClean="0"/>
              <a:t>1/4/2021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91" tIns="45696" rIns="91391"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91" tIns="45696" rIns="91391" bIns="45696"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910" rtl="0" eaLnBrk="1" latinLnBrk="0" hangingPunct="1">
        <a:spcBef>
          <a:spcPct val="0"/>
        </a:spcBef>
        <a:buNone/>
        <a:defRPr sz="4400" kern="1200">
          <a:solidFill>
            <a:schemeClr val="tx1"/>
          </a:solidFill>
          <a:latin typeface="+mj-lt"/>
          <a:ea typeface="+mj-ea"/>
          <a:cs typeface="+mj-cs"/>
        </a:defRPr>
      </a:lvl1pPr>
    </p:titleStyle>
    <p:bodyStyle>
      <a:lvl1pPr marL="342716" indent="-342716" algn="l" defTabSz="9139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52" indent="-285597" algn="l" defTabSz="9139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88" indent="-228478" algn="l" defTabSz="9139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4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9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5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0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64"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19"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2400655" y="2152115"/>
            <a:ext cx="5446164"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chemeClr val="accent6"/>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905000" y="437711"/>
            <a:ext cx="6172200"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ẤM GIA ĐÌNH</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3</a:t>
            </a:r>
            <a:endParaRPr lang="en-US" sz="3200" b="1">
              <a:solidFill>
                <a:schemeClr val="bg1"/>
              </a:solidFill>
              <a:latin typeface="Arial Rounded MT Bold" pitchFamily="34" charset="0"/>
              <a:ea typeface="Arial-Rounded" pitchFamily="34" charset="0"/>
              <a:cs typeface="Times New Roman" pitchFamily="18" charset="0"/>
            </a:endParaRPr>
          </a:p>
        </p:txBody>
      </p:sp>
      <p:sp>
        <p:nvSpPr>
          <p:cNvPr id="24" name="TextBox 23"/>
          <p:cNvSpPr txBox="1"/>
          <p:nvPr/>
        </p:nvSpPr>
        <p:spPr>
          <a:xfrm>
            <a:off x="2210732" y="2289089"/>
            <a:ext cx="5121462" cy="646282"/>
          </a:xfrm>
          <a:prstGeom prst="rect">
            <a:avLst/>
          </a:prstGeom>
          <a:noFill/>
        </p:spPr>
        <p:txBody>
          <a:bodyPr wrap="square" lIns="91391" tIns="45696" rIns="91391" bIns="45696" rtlCol="0">
            <a:spAutoFit/>
          </a:bodyPr>
          <a:lstStyle/>
          <a:p>
            <a:pPr algn="ctr"/>
            <a:r>
              <a:rPr lang="en-US" sz="3600" b="1" smtClean="0">
                <a:solidFill>
                  <a:srgbClr val="F68426"/>
                </a:solidFill>
                <a:latin typeface="Arial-Rounded" pitchFamily="34" charset="0"/>
                <a:ea typeface="Arial-Rounded" pitchFamily="34" charset="0"/>
                <a:cs typeface="Arial-Rounded" pitchFamily="34" charset="0"/>
              </a:rPr>
              <a:t>CẢ NHÀ ĐI CHƠI NÚI</a:t>
            </a:r>
            <a:endParaRPr lang="en-US" sz="3600" b="1">
              <a:solidFill>
                <a:srgbClr val="F68426"/>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5809" y="180016"/>
            <a:ext cx="609600" cy="6096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3</a:t>
            </a:r>
          </a:p>
        </p:txBody>
      </p:sp>
      <p:sp>
        <p:nvSpPr>
          <p:cNvPr id="6" name="TextBox 5"/>
          <p:cNvSpPr txBox="1"/>
          <p:nvPr/>
        </p:nvSpPr>
        <p:spPr>
          <a:xfrm>
            <a:off x="692728" y="269313"/>
            <a:ext cx="2202873"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Trả lời câu hỏi</a:t>
            </a:r>
          </a:p>
        </p:txBody>
      </p:sp>
      <p:sp>
        <p:nvSpPr>
          <p:cNvPr id="2" name="Cloud 1"/>
          <p:cNvSpPr/>
          <p:nvPr/>
        </p:nvSpPr>
        <p:spPr>
          <a:xfrm>
            <a:off x="6934200" y="238635"/>
            <a:ext cx="2209800" cy="914400"/>
          </a:xfrm>
          <a:prstGeom prst="clou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mtClean="0">
                <a:solidFill>
                  <a:schemeClr val="tx1"/>
                </a:solidFill>
                <a:latin typeface="Arial-Rounded" pitchFamily="34" charset="0"/>
                <a:ea typeface="Arial-Rounded" pitchFamily="34" charset="0"/>
                <a:cs typeface="Arial-Rounded" pitchFamily="34" charset="0"/>
              </a:rPr>
              <a:t>Đọc toàn bài</a:t>
            </a:r>
            <a:endParaRPr lang="en-US">
              <a:solidFill>
                <a:schemeClr val="tx1"/>
              </a:solidFill>
              <a:latin typeface="Arial-Rounded" pitchFamily="34" charset="0"/>
              <a:ea typeface="Arial-Rounded" pitchFamily="34" charset="0"/>
              <a:cs typeface="Arial-Rounded" pitchFamily="34"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89616"/>
            <a:ext cx="8558213" cy="399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1392507"/>
            <a:ext cx="8191500" cy="2062103"/>
          </a:xfrm>
          <a:prstGeom prst="rect">
            <a:avLst/>
          </a:prstGeom>
        </p:spPr>
        <p:txBody>
          <a:bodyPr wrap="square">
            <a:spAutoFit/>
          </a:bodyPr>
          <a:lstStyle/>
          <a:p>
            <a:pPr marL="0" lvl="1" algn="just"/>
            <a:r>
              <a:rPr lang="en-US" sz="3200" smtClean="0">
                <a:latin typeface="Arial-Rounded" pitchFamily="34" charset="0"/>
                <a:ea typeface="Arial-Rounded" pitchFamily="34" charset="0"/>
                <a:cs typeface="Arial-Rounded" pitchFamily="34" charset="0"/>
              </a:rPr>
              <a:t>	Bố </a:t>
            </a:r>
            <a:r>
              <a:rPr lang="en-US" sz="3200">
                <a:latin typeface="Arial-Rounded" pitchFamily="34" charset="0"/>
                <a:ea typeface="Arial-Rounded" pitchFamily="34" charset="0"/>
                <a:cs typeface="Arial-Rounded" pitchFamily="34" charset="0"/>
              </a:rPr>
              <a:t>mẹ cho Nam và Đức đi chơi núi. Hôm trước, mẹ thức khuya để chuẩn bị quần áo, thức ăn, nước uống và cả tuýp thuốc chống côn trùng.</a:t>
            </a:r>
          </a:p>
        </p:txBody>
      </p:sp>
      <p:sp>
        <p:nvSpPr>
          <p:cNvPr id="3" name="Rectangle 2"/>
          <p:cNvSpPr/>
          <p:nvPr/>
        </p:nvSpPr>
        <p:spPr>
          <a:xfrm>
            <a:off x="76200" y="895350"/>
            <a:ext cx="8839199" cy="523184"/>
          </a:xfrm>
          <a:prstGeom prst="rect">
            <a:avLst/>
          </a:prstGeom>
        </p:spPr>
        <p:txBody>
          <a:bodyPr wrap="square" lIns="91403" tIns="45702" rIns="91403" bIns="45702">
            <a:spAutoFit/>
          </a:bodyPr>
          <a:lstStyle/>
          <a:p>
            <a:pPr marL="0" lvl="1" algn="just"/>
            <a:r>
              <a:rPr lang="en-US" sz="2800" smtClean="0">
                <a:latin typeface="Arial-Rounded" pitchFamily="34" charset="0"/>
                <a:ea typeface="Arial-Rounded" pitchFamily="34" charset="0"/>
                <a:cs typeface="Arial-Rounded" pitchFamily="34" charset="0"/>
              </a:rPr>
              <a:t>	</a:t>
            </a:r>
            <a:endParaRPr lang="en-US" sz="2800">
              <a:latin typeface="Arial-Rounded" pitchFamily="34" charset="0"/>
              <a:ea typeface="Arial-Rounded" pitchFamily="34" charset="0"/>
              <a:cs typeface="Arial-Rounded" pitchFamily="34" charset="0"/>
            </a:endParaRPr>
          </a:p>
        </p:txBody>
      </p:sp>
      <p:sp>
        <p:nvSpPr>
          <p:cNvPr id="5" name="TextBox 4"/>
          <p:cNvSpPr txBox="1"/>
          <p:nvPr/>
        </p:nvSpPr>
        <p:spPr>
          <a:xfrm>
            <a:off x="2895600" y="209550"/>
            <a:ext cx="3642531" cy="584739"/>
          </a:xfrm>
          <a:prstGeom prst="rect">
            <a:avLst/>
          </a:prstGeom>
          <a:solidFill>
            <a:srgbClr val="FFD347"/>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Đọc đoạn 1:</a:t>
            </a:r>
          </a:p>
        </p:txBody>
      </p:sp>
      <p:sp>
        <p:nvSpPr>
          <p:cNvPr id="7" name="TextBox 6"/>
          <p:cNvSpPr txBox="1"/>
          <p:nvPr/>
        </p:nvSpPr>
        <p:spPr>
          <a:xfrm>
            <a:off x="1007614" y="4261098"/>
            <a:ext cx="7453746"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Nam và Đức được bố mẹ cho đi đâu?</a:t>
            </a:r>
            <a:endParaRPr lang="en-US" sz="3200">
              <a:latin typeface="Arial-Rounded" pitchFamily="34" charset="0"/>
              <a:ea typeface="Arial-Rounded" pitchFamily="34" charset="0"/>
              <a:cs typeface="Arial-Rounded" pitchFamily="34" charset="0"/>
            </a:endParaRPr>
          </a:p>
        </p:txBody>
      </p:sp>
      <p:sp>
        <p:nvSpPr>
          <p:cNvPr id="8" name="TextBox 7"/>
          <p:cNvSpPr txBox="1"/>
          <p:nvPr/>
        </p:nvSpPr>
        <p:spPr>
          <a:xfrm>
            <a:off x="1007614" y="4261098"/>
            <a:ext cx="7453746"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Mẹ chuẩn bị những gì cho chuyến đi?</a:t>
            </a:r>
            <a:endParaRPr lang="en-US" sz="3200">
              <a:latin typeface="Arial-Rounded" pitchFamily="34" charset="0"/>
              <a:ea typeface="Arial-Rounded" pitchFamily="34" charset="0"/>
              <a:cs typeface="Arial-Rounded" pitchFamily="34" charset="0"/>
            </a:endParaRPr>
          </a:p>
        </p:txBody>
      </p:sp>
      <p:sp>
        <p:nvSpPr>
          <p:cNvPr id="9" name="TextBox 8"/>
          <p:cNvSpPr txBox="1"/>
          <p:nvPr/>
        </p:nvSpPr>
        <p:spPr>
          <a:xfrm>
            <a:off x="1007614" y="4261098"/>
            <a:ext cx="7453746"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Qua việc làm của mẹ, em có nhận xét gì?</a:t>
            </a:r>
            <a:endParaRPr lang="en-US" sz="3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1000" fill="hold"/>
                                        <p:tgtEl>
                                          <p:spTgt spid="8"/>
                                        </p:tgtEl>
                                        <p:attrNameLst>
                                          <p:attrName>ppt_x</p:attrName>
                                        </p:attrNameLst>
                                      </p:cBhvr>
                                      <p:tavLst>
                                        <p:tav tm="0">
                                          <p:val>
                                            <p:strVal val="1+#ppt_w/2"/>
                                          </p:val>
                                        </p:tav>
                                        <p:tav tm="100000">
                                          <p:val>
                                            <p:strVal val="#ppt_x"/>
                                          </p:val>
                                        </p:tav>
                                      </p:tavLst>
                                    </p:anim>
                                    <p:anim calcmode="lin" valueType="num">
                                      <p:cBhvr additive="base">
                                        <p:cTn id="25"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1000" fill="hold"/>
                                        <p:tgtEl>
                                          <p:spTgt spid="9"/>
                                        </p:tgtEl>
                                        <p:attrNameLst>
                                          <p:attrName>ppt_x</p:attrName>
                                        </p:attrNameLst>
                                      </p:cBhvr>
                                      <p:tavLst>
                                        <p:tav tm="0">
                                          <p:val>
                                            <p:strVal val="1+#ppt_w/2"/>
                                          </p:val>
                                        </p:tav>
                                        <p:tav tm="100000">
                                          <p:val>
                                            <p:strVal val="#ppt_x"/>
                                          </p:val>
                                        </p:tav>
                                      </p:tavLst>
                                    </p:anim>
                                    <p:anim calcmode="lin" valueType="num">
                                      <p:cBhvr additive="base">
                                        <p:cTn id="31"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8883" y="1200150"/>
            <a:ext cx="8575964" cy="2616064"/>
          </a:xfrm>
          <a:prstGeom prst="rect">
            <a:avLst/>
          </a:prstGeom>
        </p:spPr>
        <p:txBody>
          <a:bodyPr wrap="square" lIns="91403" tIns="45702" rIns="91403" bIns="45702">
            <a:spAutoFit/>
          </a:bodyPr>
          <a:lstStyle/>
          <a:p>
            <a:pPr marL="0" lvl="1" algn="just"/>
            <a:r>
              <a:rPr lang="en-US" sz="3600">
                <a:latin typeface="Arial-Rounded" pitchFamily="34" charset="0"/>
                <a:ea typeface="Arial-Rounded" pitchFamily="34" charset="0"/>
                <a:cs typeface="Arial-Rounded" pitchFamily="34" charset="0"/>
              </a:rPr>
              <a:t>	 </a:t>
            </a:r>
            <a:r>
              <a:rPr lang="en-US" sz="3200">
                <a:latin typeface="Arial-Rounded" pitchFamily="34" charset="0"/>
                <a:ea typeface="Arial-Rounded" pitchFamily="34" charset="0"/>
                <a:cs typeface="Arial-Rounded" pitchFamily="34" charset="0"/>
              </a:rPr>
              <a:t>Hôm sau, khi mặt trời lên, cả nhà đã tới chân núi. Nam và Đức thích thú, đuổi nhau huỳnh huỵch. Càng lên cao, đường càng dốc và khúc khuỷu, bố phải cõng Đức. Thỉnh thoảng, mẹ lau mồ hôi cho hai anh em.</a:t>
            </a:r>
          </a:p>
        </p:txBody>
      </p:sp>
      <p:sp>
        <p:nvSpPr>
          <p:cNvPr id="5" name="TextBox 4"/>
          <p:cNvSpPr txBox="1"/>
          <p:nvPr/>
        </p:nvSpPr>
        <p:spPr>
          <a:xfrm>
            <a:off x="2895600" y="209550"/>
            <a:ext cx="3642531" cy="584739"/>
          </a:xfrm>
          <a:prstGeom prst="rect">
            <a:avLst/>
          </a:prstGeom>
          <a:solidFill>
            <a:srgbClr val="FFD347"/>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Đọc đoạn 2:</a:t>
            </a:r>
          </a:p>
        </p:txBody>
      </p:sp>
      <p:sp>
        <p:nvSpPr>
          <p:cNvPr id="6" name="TextBox 5"/>
          <p:cNvSpPr txBox="1"/>
          <p:nvPr/>
        </p:nvSpPr>
        <p:spPr>
          <a:xfrm>
            <a:off x="381000" y="4019550"/>
            <a:ext cx="8534400" cy="954071"/>
          </a:xfrm>
          <a:prstGeom prst="rect">
            <a:avLst/>
          </a:prstGeom>
          <a:solidFill>
            <a:srgbClr val="FFD347"/>
          </a:solidFill>
        </p:spPr>
        <p:txBody>
          <a:bodyPr wrap="square" lIns="91403" tIns="45702" rIns="91403" bIns="45702" rtlCol="0">
            <a:spAutoFit/>
          </a:bodyPr>
          <a:lstStyle/>
          <a:p>
            <a:pPr algn="ctr"/>
            <a:r>
              <a:rPr lang="en-US" sz="2800" smtClean="0">
                <a:latin typeface="Arial-Rounded" pitchFamily="34" charset="0"/>
                <a:ea typeface="Arial-Rounded" pitchFamily="34" charset="0"/>
                <a:cs typeface="Arial-Rounded" pitchFamily="34" charset="0"/>
              </a:rPr>
              <a:t>Đến đoạn đường dốc và khúc khuỷu, bố phải làm gì?</a:t>
            </a:r>
          </a:p>
          <a:p>
            <a:pPr algn="ctr"/>
            <a:endParaRPr lang="en-US" sz="2800">
              <a:latin typeface="Arial-Rounded" pitchFamily="34" charset="0"/>
              <a:ea typeface="Arial-Rounded" pitchFamily="34" charset="0"/>
              <a:cs typeface="Arial-Rounded" pitchFamily="34" charset="0"/>
            </a:endParaRPr>
          </a:p>
        </p:txBody>
      </p:sp>
      <p:sp>
        <p:nvSpPr>
          <p:cNvPr id="7" name="TextBox 6"/>
          <p:cNvSpPr txBox="1"/>
          <p:nvPr/>
        </p:nvSpPr>
        <p:spPr>
          <a:xfrm>
            <a:off x="355810" y="3989526"/>
            <a:ext cx="8534400" cy="954071"/>
          </a:xfrm>
          <a:prstGeom prst="rect">
            <a:avLst/>
          </a:prstGeom>
          <a:solidFill>
            <a:srgbClr val="FFD347"/>
          </a:solidFill>
        </p:spPr>
        <p:txBody>
          <a:bodyPr wrap="square" lIns="91403" tIns="45702" rIns="91403" bIns="45702" rtlCol="0">
            <a:spAutoFit/>
          </a:bodyPr>
          <a:lstStyle/>
          <a:p>
            <a:pPr algn="ctr"/>
            <a:r>
              <a:rPr lang="en-US" sz="2800" smtClean="0">
                <a:latin typeface="Arial-Rounded" pitchFamily="34" charset="0"/>
                <a:ea typeface="Arial-Rounded" pitchFamily="34" charset="0"/>
                <a:cs typeface="Arial-Rounded" pitchFamily="34" charset="0"/>
              </a:rPr>
              <a:t>Hành động nào của mẹ cho thấy mẹ luôn quan tâm đến Nam và em Nam?</a:t>
            </a:r>
            <a:endParaRPr lang="en-US" sz="2800">
              <a:latin typeface="Arial-Rounded" pitchFamily="34" charset="0"/>
              <a:ea typeface="Arial-Rounded" pitchFamily="34" charset="0"/>
              <a:cs typeface="Arial-Rounded" pitchFamily="34" charset="0"/>
            </a:endParaRPr>
          </a:p>
        </p:txBody>
      </p:sp>
      <p:sp>
        <p:nvSpPr>
          <p:cNvPr id="8" name="TextBox 7"/>
          <p:cNvSpPr txBox="1"/>
          <p:nvPr/>
        </p:nvSpPr>
        <p:spPr>
          <a:xfrm>
            <a:off x="352181" y="3996941"/>
            <a:ext cx="8534400" cy="892516"/>
          </a:xfrm>
          <a:prstGeom prst="rect">
            <a:avLst/>
          </a:prstGeom>
          <a:solidFill>
            <a:srgbClr val="FFD347"/>
          </a:solidFill>
        </p:spPr>
        <p:txBody>
          <a:bodyPr wrap="square" lIns="91403" tIns="45702" rIns="91403" bIns="45702" rtlCol="0">
            <a:spAutoFit/>
          </a:bodyPr>
          <a:lstStyle/>
          <a:p>
            <a:pPr algn="ctr"/>
            <a:r>
              <a:rPr lang="en-US" sz="2800" smtClean="0">
                <a:latin typeface="Arial-Rounded" pitchFamily="34" charset="0"/>
                <a:ea typeface="Arial-Rounded" pitchFamily="34" charset="0"/>
                <a:cs typeface="Arial-Rounded" pitchFamily="34" charset="0"/>
              </a:rPr>
              <a:t>Em có nhận xét gì về bố và mẹ Nam?</a:t>
            </a:r>
          </a:p>
          <a:p>
            <a:pPr algn="ctr"/>
            <a:endParaRPr lang="en-US" sz="24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1000" fill="hold"/>
                                        <p:tgtEl>
                                          <p:spTgt spid="8"/>
                                        </p:tgtEl>
                                        <p:attrNameLst>
                                          <p:attrName>ppt_x</p:attrName>
                                        </p:attrNameLst>
                                      </p:cBhvr>
                                      <p:tavLst>
                                        <p:tav tm="0">
                                          <p:val>
                                            <p:strVal val="1+#ppt_w/2"/>
                                          </p:val>
                                        </p:tav>
                                        <p:tav tm="100000">
                                          <p:val>
                                            <p:strVal val="#ppt_x"/>
                                          </p:val>
                                        </p:tav>
                                      </p:tavLst>
                                    </p:anim>
                                    <p:anim calcmode="lin" valueType="num">
                                      <p:cBhvr additive="base">
                                        <p:cTn id="31"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418" t="20635" r="20128" b="23611"/>
          <a:stretch/>
        </p:blipFill>
        <p:spPr bwMode="auto">
          <a:xfrm>
            <a:off x="783771" y="209550"/>
            <a:ext cx="7271657" cy="3899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51543" y="4074154"/>
            <a:ext cx="7772400" cy="830960"/>
          </a:xfrm>
          <a:prstGeom prst="rect">
            <a:avLst/>
          </a:prstGeom>
          <a:solidFill>
            <a:srgbClr val="FFD347"/>
          </a:solidFill>
        </p:spPr>
        <p:txBody>
          <a:bodyPr wrap="square" lIns="91403" tIns="45702" rIns="91403" bIns="45702" rtlCol="0">
            <a:spAutoFit/>
          </a:bodyPr>
          <a:lstStyle/>
          <a:p>
            <a:pPr algn="just"/>
            <a:r>
              <a:rPr lang="en-US" sz="2400" smtClean="0">
                <a:latin typeface="Arial-Rounded" pitchFamily="34" charset="0"/>
                <a:ea typeface="Arial-Rounded" pitchFamily="34" charset="0"/>
                <a:cs typeface="Arial-Rounded" pitchFamily="34" charset="0"/>
              </a:rPr>
              <a:t>Em cảm nhận được tình cảm gia đình Nam như thế nào qua câu chuyện trên?</a:t>
            </a:r>
            <a:endParaRPr lang="en-US" sz="2400">
              <a:latin typeface="Arial-Rounded" pitchFamily="34" charset="0"/>
              <a:ea typeface="Arial-Rounded" pitchFamily="34" charset="0"/>
              <a:cs typeface="Arial-Rounded" pitchFamily="34" charset="0"/>
            </a:endParaRPr>
          </a:p>
        </p:txBody>
      </p:sp>
      <p:sp>
        <p:nvSpPr>
          <p:cNvPr id="9" name="TextBox 8"/>
          <p:cNvSpPr txBox="1"/>
          <p:nvPr/>
        </p:nvSpPr>
        <p:spPr>
          <a:xfrm>
            <a:off x="576943" y="4062537"/>
            <a:ext cx="7772400" cy="830960"/>
          </a:xfrm>
          <a:prstGeom prst="rect">
            <a:avLst/>
          </a:prstGeom>
          <a:solidFill>
            <a:srgbClr val="FFD347"/>
          </a:solidFill>
        </p:spPr>
        <p:txBody>
          <a:bodyPr wrap="square" lIns="91403" tIns="45702" rIns="91403" bIns="45702" rtlCol="0">
            <a:spAutoFit/>
          </a:bodyPr>
          <a:lstStyle/>
          <a:p>
            <a:pPr algn="just"/>
            <a:r>
              <a:rPr lang="en-US" sz="2400" smtClean="0">
                <a:latin typeface="Arial-Rounded" pitchFamily="34" charset="0"/>
                <a:ea typeface="Arial-Rounded" pitchFamily="34" charset="0"/>
                <a:cs typeface="Arial-Rounded" pitchFamily="34" charset="0"/>
              </a:rPr>
              <a:t>Hãy kể lại một kỉ niệm đẹp của gia đình em mà em nhớ nhất.</a:t>
            </a:r>
            <a:endParaRPr lang="en-US" sz="24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23713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1+#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45711" y="2117607"/>
            <a:ext cx="8987405" cy="2147323"/>
            <a:chOff x="111075" y="3503807"/>
            <a:chExt cx="8987405"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448533" y="3971178"/>
              <a:ext cx="8649947" cy="584775"/>
            </a:xfrm>
            <a:prstGeom prst="rect">
              <a:avLst/>
            </a:prstGeom>
          </p:spPr>
          <p:txBody>
            <a:bodyPr wrap="square">
              <a:spAutoFit/>
            </a:bodyPr>
            <a:lstStyle/>
            <a:p>
              <a:pPr algn="ctr"/>
              <a:r>
                <a:rPr lang="vi-VN" sz="3200" b="1">
                  <a:solidFill>
                    <a:srgbClr val="7030A0"/>
                  </a:solidFill>
                  <a:latin typeface="HP001 4 hàng" pitchFamily="34" charset="0"/>
                  <a:ea typeface="Arial-Rounded" pitchFamily="34" charset="0"/>
                  <a:cs typeface="Arial-Rounded" pitchFamily="34" charset="0"/>
                </a:rPr>
                <a:t>Đến đĲn đưŊg dǬ và </a:t>
              </a:r>
              <a:r>
                <a:rPr lang="el-GR" sz="3200" b="1">
                  <a:solidFill>
                    <a:srgbClr val="7030A0"/>
                  </a:solidFill>
                  <a:latin typeface="HP001 4 hàng" pitchFamily="34" charset="0"/>
                  <a:ea typeface="Arial-Rounded" pitchFamily="34" charset="0"/>
                  <a:cs typeface="Arial-Rounded" pitchFamily="34" charset="0"/>
                </a:rPr>
                <a:t>δ</a:t>
              </a:r>
              <a:r>
                <a:rPr lang="vi-VN" sz="3200" b="1">
                  <a:solidFill>
                    <a:srgbClr val="7030A0"/>
                  </a:solidFill>
                  <a:latin typeface="HP001 4 hàng" pitchFamily="34" charset="0"/>
                  <a:ea typeface="Arial-Rounded" pitchFamily="34" charset="0"/>
                  <a:cs typeface="Arial-Rounded" pitchFamily="34" charset="0"/>
                </a:rPr>
                <a:t>úc </a:t>
              </a:r>
              <a:r>
                <a:rPr lang="el-GR" sz="3200" b="1">
                  <a:solidFill>
                    <a:srgbClr val="7030A0"/>
                  </a:solidFill>
                  <a:latin typeface="HP001 4 hàng" pitchFamily="34" charset="0"/>
                  <a:ea typeface="Arial-Rounded" pitchFamily="34" charset="0"/>
                  <a:cs typeface="Arial-Rounded" pitchFamily="34" charset="0"/>
                </a:rPr>
                <a:t>δ</a:t>
              </a:r>
              <a:r>
                <a:rPr lang="vi-VN" sz="3200" b="1">
                  <a:solidFill>
                    <a:srgbClr val="7030A0"/>
                  </a:solidFill>
                  <a:latin typeface="HP001 4 hàng" pitchFamily="34" charset="0"/>
                  <a:ea typeface="Arial-Rounded" pitchFamily="34" charset="0"/>
                  <a:cs typeface="Arial-Rounded" pitchFamily="34" charset="0"/>
                </a:rPr>
                <a:t>uỷu, </a:t>
              </a:r>
              <a:r>
                <a:rPr lang="vi-VN" sz="3200" b="1" smtClean="0">
                  <a:solidFill>
                    <a:srgbClr val="7030A0"/>
                  </a:solidFill>
                  <a:latin typeface="HP001 4 hàng" pitchFamily="34" charset="0"/>
                  <a:ea typeface="Arial-Rounded" pitchFamily="34" charset="0"/>
                  <a:cs typeface="Arial-Rounded" pitchFamily="34" charset="0"/>
                </a:rPr>
                <a:t>bố </a:t>
              </a:r>
              <a:r>
                <a:rPr lang="el-GR" sz="3200" b="1" smtClean="0">
                  <a:solidFill>
                    <a:srgbClr val="7030A0"/>
                  </a:solidFill>
                  <a:latin typeface="HP001 4 hàng" pitchFamily="34" charset="0"/>
                  <a:ea typeface="Arial-Rounded" pitchFamily="34" charset="0"/>
                  <a:cs typeface="Arial-Rounded" pitchFamily="34" charset="0"/>
                </a:rPr>
                <a:t>ι</a:t>
              </a:r>
              <a:r>
                <a:rPr lang="vi-VN" sz="3200" b="1" smtClean="0">
                  <a:solidFill>
                    <a:srgbClr val="7030A0"/>
                  </a:solidFill>
                  <a:latin typeface="HP001 4 hàng" pitchFamily="34" charset="0"/>
                  <a:ea typeface="Arial-Rounded" pitchFamily="34" charset="0"/>
                  <a:cs typeface="Arial-Rounded" pitchFamily="34" charset="0"/>
                </a:rPr>
                <a:t>ải</a:t>
              </a:r>
              <a:endParaRPr lang="en-US" sz="3200" b="1">
                <a:solidFill>
                  <a:srgbClr val="7030A0"/>
                </a:solidFill>
                <a:latin typeface="HP001 4 hàng" pitchFamily="34" charset="0"/>
                <a:ea typeface="Arial-Rounded" pitchFamily="34" charset="0"/>
                <a:cs typeface="Arial-Rounded" pitchFamily="34" charset="0"/>
              </a:endParaRPr>
            </a:p>
          </p:txBody>
        </p:sp>
        <p:sp>
          <p:nvSpPr>
            <p:cNvPr id="20" name="Rectangle 19"/>
            <p:cNvSpPr/>
            <p:nvPr/>
          </p:nvSpPr>
          <p:spPr>
            <a:xfrm>
              <a:off x="111075" y="4628523"/>
              <a:ext cx="8649947" cy="584775"/>
            </a:xfrm>
            <a:prstGeom prst="rect">
              <a:avLst/>
            </a:prstGeom>
          </p:spPr>
          <p:txBody>
            <a:bodyPr wrap="square">
              <a:spAutoFit/>
            </a:bodyPr>
            <a:lstStyle/>
            <a:p>
              <a:pPr algn="just"/>
              <a:r>
                <a:rPr lang="vi-VN" sz="3200" b="1">
                  <a:solidFill>
                    <a:srgbClr val="7030A0"/>
                  </a:solidFill>
                  <a:latin typeface="HP001 4 hàng" pitchFamily="34" charset="0"/>
                  <a:ea typeface="Arial-Rounded" pitchFamily="34" charset="0"/>
                  <a:cs typeface="Arial-Rounded" pitchFamily="34" charset="0"/>
                </a:rPr>
                <a:t>cŦg em </a:t>
              </a:r>
              <a:r>
                <a:rPr lang="vi-VN" sz="3200" b="1" smtClean="0">
                  <a:solidFill>
                    <a:srgbClr val="7030A0"/>
                  </a:solidFill>
                  <a:latin typeface="HP001 4 hàng" pitchFamily="34" charset="0"/>
                  <a:ea typeface="Arial-Rounded" pitchFamily="34" charset="0"/>
                  <a:cs typeface="Arial-Rounded" pitchFamily="34" charset="0"/>
                </a:rPr>
                <a:t>Đức</a:t>
              </a:r>
              <a:r>
                <a:rPr lang="en-US"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grpSp>
      <p:sp>
        <p:nvSpPr>
          <p:cNvPr id="3" name="Oval 2"/>
          <p:cNvSpPr/>
          <p:nvPr/>
        </p:nvSpPr>
        <p:spPr>
          <a:xfrm>
            <a:off x="25977" y="356663"/>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4</a:t>
            </a:r>
          </a:p>
        </p:txBody>
      </p:sp>
      <p:sp>
        <p:nvSpPr>
          <p:cNvPr id="4" name="TextBox 3"/>
          <p:cNvSpPr txBox="1"/>
          <p:nvPr/>
        </p:nvSpPr>
        <p:spPr>
          <a:xfrm>
            <a:off x="692728" y="445960"/>
            <a:ext cx="6622473"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Viết vào vở câu trả lời cho câu hỏi </a:t>
            </a:r>
            <a:r>
              <a:rPr lang="en-US" sz="2400" b="1" smtClean="0">
                <a:latin typeface="Arial-Rounded" pitchFamily="34" charset="0"/>
                <a:ea typeface="Arial-Rounded" pitchFamily="34" charset="0"/>
                <a:cs typeface="Arial-Rounded" pitchFamily="34" charset="0"/>
              </a:rPr>
              <a:t>c </a:t>
            </a:r>
            <a:r>
              <a:rPr lang="en-US" sz="2400" b="1">
                <a:latin typeface="Arial-Rounded" pitchFamily="34" charset="0"/>
                <a:ea typeface="Arial-Rounded" pitchFamily="34" charset="0"/>
                <a:cs typeface="Arial-Rounded" pitchFamily="34" charset="0"/>
              </a:rPr>
              <a:t>ở mục </a:t>
            </a:r>
            <a:r>
              <a:rPr lang="en-US" sz="2400" b="1">
                <a:latin typeface="Arial Rounded MT Bold" pitchFamily="34" charset="0"/>
                <a:ea typeface="Arial-Rounded" pitchFamily="34" charset="0"/>
                <a:cs typeface="Arial-Rounded" pitchFamily="34" charset="0"/>
              </a:rPr>
              <a:t>3</a:t>
            </a:r>
          </a:p>
        </p:txBody>
      </p:sp>
      <p:sp>
        <p:nvSpPr>
          <p:cNvPr id="5" name="Rectangle 4"/>
          <p:cNvSpPr/>
          <p:nvPr/>
        </p:nvSpPr>
        <p:spPr>
          <a:xfrm>
            <a:off x="11463" y="1040425"/>
            <a:ext cx="9161565" cy="584739"/>
          </a:xfrm>
          <a:prstGeom prst="rect">
            <a:avLst/>
          </a:prstGeom>
        </p:spPr>
        <p:txBody>
          <a:bodyPr wrap="square" lIns="91403" tIns="45702" rIns="91403" bIns="45702">
            <a:spAutoFit/>
          </a:bodyPr>
          <a:lstStyle/>
          <a:p>
            <a:pPr algn="just"/>
            <a:r>
              <a:rPr lang="en-US" sz="3200" smtClean="0">
                <a:latin typeface="Arial-Rounded" pitchFamily="34" charset="0"/>
                <a:ea typeface="Arial-Rounded" pitchFamily="34" charset="0"/>
                <a:cs typeface="Arial-Rounded" pitchFamily="34" charset="0"/>
              </a:rPr>
              <a:t>c. Đến đoạn đường dốc và khúc khuỷu, bố phải (…).</a:t>
            </a:r>
            <a:endParaRPr lang="en-US" sz="3200">
              <a:latin typeface="Arial-Rounded" pitchFamily="34" charset="0"/>
              <a:ea typeface="Arial-Rounded" pitchFamily="34" charset="0"/>
              <a:cs typeface="Arial-Rounded" pitchFamily="34" charset="0"/>
            </a:endParaRPr>
          </a:p>
        </p:txBody>
      </p:sp>
      <p:cxnSp>
        <p:nvCxnSpPr>
          <p:cNvPr id="11" name="Straight Arrow Connector 10"/>
          <p:cNvCxnSpPr/>
          <p:nvPr/>
        </p:nvCxnSpPr>
        <p:spPr>
          <a:xfrm>
            <a:off x="189950" y="2764587"/>
            <a:ext cx="648250" cy="212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2529114" y="3594581"/>
            <a:ext cx="399143" cy="71389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848600" y="2197204"/>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019800" y="2184863"/>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105400" y="221750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315201" y="2254377"/>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886200" y="2184863"/>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667000" y="222792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676400" y="2200797"/>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92728" y="4411308"/>
            <a:ext cx="7536872"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Cần chú ý gì khi viết chữ đầu câu?</a:t>
            </a:r>
            <a:endParaRPr lang="en-US" sz="2400">
              <a:latin typeface="Arial-Rounded" pitchFamily="34" charset="0"/>
              <a:ea typeface="Arial-Rounded" pitchFamily="34" charset="0"/>
              <a:cs typeface="Arial-Rounded" pitchFamily="34" charset="0"/>
            </a:endParaRPr>
          </a:p>
        </p:txBody>
      </p:sp>
      <p:sp>
        <p:nvSpPr>
          <p:cNvPr id="35" name="TextBox 34"/>
          <p:cNvSpPr txBox="1"/>
          <p:nvPr/>
        </p:nvSpPr>
        <p:spPr>
          <a:xfrm>
            <a:off x="710046" y="4411308"/>
            <a:ext cx="7536872"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Cuối câu có dấu gì?</a:t>
            </a:r>
            <a:endParaRPr lang="en-US" sz="2400">
              <a:latin typeface="Arial-Rounded" pitchFamily="34" charset="0"/>
              <a:ea typeface="Arial-Rounded" pitchFamily="34" charset="0"/>
              <a:cs typeface="Arial-Rounded" pitchFamily="34" charset="0"/>
            </a:endParaRPr>
          </a:p>
        </p:txBody>
      </p:sp>
      <p:sp>
        <p:nvSpPr>
          <p:cNvPr id="36" name="TextBox 35"/>
          <p:cNvSpPr txBox="1"/>
          <p:nvPr/>
        </p:nvSpPr>
        <p:spPr>
          <a:xfrm>
            <a:off x="692728" y="4411308"/>
            <a:ext cx="7536872"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Khoảng cách giữa các chữ như thế nào?</a:t>
            </a:r>
            <a:endParaRPr lang="en-US" sz="2400">
              <a:latin typeface="Arial-Rounded" pitchFamily="34" charset="0"/>
              <a:ea typeface="Arial-Rounded" pitchFamily="34" charset="0"/>
              <a:cs typeface="Arial-Rounded" pitchFamily="34" charset="0"/>
            </a:endParaRPr>
          </a:p>
        </p:txBody>
      </p:sp>
      <p:cxnSp>
        <p:nvCxnSpPr>
          <p:cNvPr id="22" name="Straight Arrow Connector 21"/>
          <p:cNvCxnSpPr/>
          <p:nvPr/>
        </p:nvCxnSpPr>
        <p:spPr>
          <a:xfrm>
            <a:off x="4482111" y="2197204"/>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986973" y="3635852"/>
            <a:ext cx="0" cy="45978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1693721" y="3594581"/>
            <a:ext cx="0" cy="45978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81842" y="4417530"/>
            <a:ext cx="7536872"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Ngoài ra, những chữ nào trong bài cần viết hoa? Vì sao?</a:t>
            </a:r>
            <a:endParaRPr lang="en-US" sz="24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par>
                          <p:cTn id="37" fill="hold">
                            <p:stCondLst>
                              <p:cond delay="2000"/>
                            </p:stCondLst>
                            <p:childTnLst>
                              <p:par>
                                <p:cTn id="38" presetID="32" presetClass="emph" presetSubtype="0" fill="hold" nodeType="afterEffect">
                                  <p:stCondLst>
                                    <p:cond delay="0"/>
                                  </p:stCondLst>
                                  <p:childTnLst>
                                    <p:animRot by="120000">
                                      <p:cBhvr>
                                        <p:cTn id="39" dur="125" fill="hold">
                                          <p:stCondLst>
                                            <p:cond delay="0"/>
                                          </p:stCondLst>
                                        </p:cTn>
                                        <p:tgtEl>
                                          <p:spTgt spid="11"/>
                                        </p:tgtEl>
                                        <p:attrNameLst>
                                          <p:attrName>r</p:attrName>
                                        </p:attrNameLst>
                                      </p:cBhvr>
                                    </p:animRot>
                                    <p:animRot by="-240000">
                                      <p:cBhvr>
                                        <p:cTn id="40" dur="250" fill="hold">
                                          <p:stCondLst>
                                            <p:cond delay="250"/>
                                          </p:stCondLst>
                                        </p:cTn>
                                        <p:tgtEl>
                                          <p:spTgt spid="11"/>
                                        </p:tgtEl>
                                        <p:attrNameLst>
                                          <p:attrName>r</p:attrName>
                                        </p:attrNameLst>
                                      </p:cBhvr>
                                    </p:animRot>
                                    <p:animRot by="240000">
                                      <p:cBhvr>
                                        <p:cTn id="41" dur="250" fill="hold">
                                          <p:stCondLst>
                                            <p:cond delay="500"/>
                                          </p:stCondLst>
                                        </p:cTn>
                                        <p:tgtEl>
                                          <p:spTgt spid="11"/>
                                        </p:tgtEl>
                                        <p:attrNameLst>
                                          <p:attrName>r</p:attrName>
                                        </p:attrNameLst>
                                      </p:cBhvr>
                                    </p:animRot>
                                    <p:animRot by="-240000">
                                      <p:cBhvr>
                                        <p:cTn id="42" dur="250" fill="hold">
                                          <p:stCondLst>
                                            <p:cond delay="750"/>
                                          </p:stCondLst>
                                        </p:cTn>
                                        <p:tgtEl>
                                          <p:spTgt spid="11"/>
                                        </p:tgtEl>
                                        <p:attrNameLst>
                                          <p:attrName>r</p:attrName>
                                        </p:attrNameLst>
                                      </p:cBhvr>
                                    </p:animRot>
                                    <p:animRot by="120000">
                                      <p:cBhvr>
                                        <p:cTn id="43" dur="250" fill="hold">
                                          <p:stCondLst>
                                            <p:cond delay="1000"/>
                                          </p:stCondLst>
                                        </p:cTn>
                                        <p:tgtEl>
                                          <p:spTgt spid="1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1000" fill="hold"/>
                                        <p:tgtEl>
                                          <p:spTgt spid="35"/>
                                        </p:tgtEl>
                                        <p:attrNameLst>
                                          <p:attrName>ppt_x</p:attrName>
                                        </p:attrNameLst>
                                      </p:cBhvr>
                                      <p:tavLst>
                                        <p:tav tm="0">
                                          <p:val>
                                            <p:strVal val="1+#ppt_w/2"/>
                                          </p:val>
                                        </p:tav>
                                        <p:tav tm="100000">
                                          <p:val>
                                            <p:strVal val="#ppt_x"/>
                                          </p:val>
                                        </p:tav>
                                      </p:tavLst>
                                    </p:anim>
                                    <p:anim calcmode="lin" valueType="num">
                                      <p:cBhvr additive="base">
                                        <p:cTn id="49"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80">
                                          <p:stCondLst>
                                            <p:cond delay="0"/>
                                          </p:stCondLst>
                                        </p:cTn>
                                        <p:tgtEl>
                                          <p:spTgt spid="13"/>
                                        </p:tgtEl>
                                      </p:cBhvr>
                                    </p:animEffect>
                                    <p:anim calcmode="lin" valueType="num">
                                      <p:cBhvr>
                                        <p:cTn id="5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0" dur="26">
                                          <p:stCondLst>
                                            <p:cond delay="650"/>
                                          </p:stCondLst>
                                        </p:cTn>
                                        <p:tgtEl>
                                          <p:spTgt spid="13"/>
                                        </p:tgtEl>
                                      </p:cBhvr>
                                      <p:to x="100000" y="60000"/>
                                    </p:animScale>
                                    <p:animScale>
                                      <p:cBhvr>
                                        <p:cTn id="61" dur="166" decel="50000">
                                          <p:stCondLst>
                                            <p:cond delay="676"/>
                                          </p:stCondLst>
                                        </p:cTn>
                                        <p:tgtEl>
                                          <p:spTgt spid="13"/>
                                        </p:tgtEl>
                                      </p:cBhvr>
                                      <p:to x="100000" y="100000"/>
                                    </p:animScale>
                                    <p:animScale>
                                      <p:cBhvr>
                                        <p:cTn id="62" dur="26">
                                          <p:stCondLst>
                                            <p:cond delay="1312"/>
                                          </p:stCondLst>
                                        </p:cTn>
                                        <p:tgtEl>
                                          <p:spTgt spid="13"/>
                                        </p:tgtEl>
                                      </p:cBhvr>
                                      <p:to x="100000" y="80000"/>
                                    </p:animScale>
                                    <p:animScale>
                                      <p:cBhvr>
                                        <p:cTn id="63" dur="166" decel="50000">
                                          <p:stCondLst>
                                            <p:cond delay="1338"/>
                                          </p:stCondLst>
                                        </p:cTn>
                                        <p:tgtEl>
                                          <p:spTgt spid="13"/>
                                        </p:tgtEl>
                                      </p:cBhvr>
                                      <p:to x="100000" y="100000"/>
                                    </p:animScale>
                                    <p:animScale>
                                      <p:cBhvr>
                                        <p:cTn id="64" dur="26">
                                          <p:stCondLst>
                                            <p:cond delay="1642"/>
                                          </p:stCondLst>
                                        </p:cTn>
                                        <p:tgtEl>
                                          <p:spTgt spid="13"/>
                                        </p:tgtEl>
                                      </p:cBhvr>
                                      <p:to x="100000" y="90000"/>
                                    </p:animScale>
                                    <p:animScale>
                                      <p:cBhvr>
                                        <p:cTn id="65" dur="166" decel="50000">
                                          <p:stCondLst>
                                            <p:cond delay="1668"/>
                                          </p:stCondLst>
                                        </p:cTn>
                                        <p:tgtEl>
                                          <p:spTgt spid="13"/>
                                        </p:tgtEl>
                                      </p:cBhvr>
                                      <p:to x="100000" y="100000"/>
                                    </p:animScale>
                                    <p:animScale>
                                      <p:cBhvr>
                                        <p:cTn id="66" dur="26">
                                          <p:stCondLst>
                                            <p:cond delay="1808"/>
                                          </p:stCondLst>
                                        </p:cTn>
                                        <p:tgtEl>
                                          <p:spTgt spid="13"/>
                                        </p:tgtEl>
                                      </p:cBhvr>
                                      <p:to x="100000" y="95000"/>
                                    </p:animScale>
                                    <p:animScale>
                                      <p:cBhvr>
                                        <p:cTn id="67" dur="166" decel="50000">
                                          <p:stCondLst>
                                            <p:cond delay="1834"/>
                                          </p:stCondLst>
                                        </p:cTn>
                                        <p:tgtEl>
                                          <p:spTgt spid="13"/>
                                        </p:tgtEl>
                                      </p:cBhvr>
                                      <p:to x="100000" y="100000"/>
                                    </p:animScale>
                                  </p:childTnLst>
                                </p:cTn>
                              </p:par>
                            </p:childTnLst>
                          </p:cTn>
                        </p:par>
                        <p:par>
                          <p:cTn id="68" fill="hold">
                            <p:stCondLst>
                              <p:cond delay="2000"/>
                            </p:stCondLst>
                            <p:childTnLst>
                              <p:par>
                                <p:cTn id="69" presetID="32" presetClass="emph" presetSubtype="0" fill="hold" nodeType="afterEffect">
                                  <p:stCondLst>
                                    <p:cond delay="0"/>
                                  </p:stCondLst>
                                  <p:childTnLst>
                                    <p:animRot by="120000">
                                      <p:cBhvr>
                                        <p:cTn id="70" dur="125" fill="hold">
                                          <p:stCondLst>
                                            <p:cond delay="0"/>
                                          </p:stCondLst>
                                        </p:cTn>
                                        <p:tgtEl>
                                          <p:spTgt spid="13"/>
                                        </p:tgtEl>
                                        <p:attrNameLst>
                                          <p:attrName>r</p:attrName>
                                        </p:attrNameLst>
                                      </p:cBhvr>
                                    </p:animRot>
                                    <p:animRot by="-240000">
                                      <p:cBhvr>
                                        <p:cTn id="71" dur="250" fill="hold">
                                          <p:stCondLst>
                                            <p:cond delay="250"/>
                                          </p:stCondLst>
                                        </p:cTn>
                                        <p:tgtEl>
                                          <p:spTgt spid="13"/>
                                        </p:tgtEl>
                                        <p:attrNameLst>
                                          <p:attrName>r</p:attrName>
                                        </p:attrNameLst>
                                      </p:cBhvr>
                                    </p:animRot>
                                    <p:animRot by="240000">
                                      <p:cBhvr>
                                        <p:cTn id="72" dur="250" fill="hold">
                                          <p:stCondLst>
                                            <p:cond delay="500"/>
                                          </p:stCondLst>
                                        </p:cTn>
                                        <p:tgtEl>
                                          <p:spTgt spid="13"/>
                                        </p:tgtEl>
                                        <p:attrNameLst>
                                          <p:attrName>r</p:attrName>
                                        </p:attrNameLst>
                                      </p:cBhvr>
                                    </p:animRot>
                                    <p:animRot by="-240000">
                                      <p:cBhvr>
                                        <p:cTn id="73" dur="250" fill="hold">
                                          <p:stCondLst>
                                            <p:cond delay="750"/>
                                          </p:stCondLst>
                                        </p:cTn>
                                        <p:tgtEl>
                                          <p:spTgt spid="13"/>
                                        </p:tgtEl>
                                        <p:attrNameLst>
                                          <p:attrName>r</p:attrName>
                                        </p:attrNameLst>
                                      </p:cBhvr>
                                    </p:animRot>
                                    <p:animRot by="120000">
                                      <p:cBhvr>
                                        <p:cTn id="74" dur="250" fill="hold">
                                          <p:stCondLst>
                                            <p:cond delay="1000"/>
                                          </p:stCondLst>
                                        </p:cTn>
                                        <p:tgtEl>
                                          <p:spTgt spid="13"/>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1+#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nodeType="click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wipe(down)">
                                      <p:cBhvr>
                                        <p:cTn id="85" dur="580">
                                          <p:stCondLst>
                                            <p:cond delay="0"/>
                                          </p:stCondLst>
                                        </p:cTn>
                                        <p:tgtEl>
                                          <p:spTgt spid="25"/>
                                        </p:tgtEl>
                                      </p:cBhvr>
                                    </p:animEffect>
                                    <p:anim calcmode="lin" valueType="num">
                                      <p:cBhvr>
                                        <p:cTn id="8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91" dur="26">
                                          <p:stCondLst>
                                            <p:cond delay="650"/>
                                          </p:stCondLst>
                                        </p:cTn>
                                        <p:tgtEl>
                                          <p:spTgt spid="25"/>
                                        </p:tgtEl>
                                      </p:cBhvr>
                                      <p:to x="100000" y="60000"/>
                                    </p:animScale>
                                    <p:animScale>
                                      <p:cBhvr>
                                        <p:cTn id="92" dur="166" decel="50000">
                                          <p:stCondLst>
                                            <p:cond delay="676"/>
                                          </p:stCondLst>
                                        </p:cTn>
                                        <p:tgtEl>
                                          <p:spTgt spid="25"/>
                                        </p:tgtEl>
                                      </p:cBhvr>
                                      <p:to x="100000" y="100000"/>
                                    </p:animScale>
                                    <p:animScale>
                                      <p:cBhvr>
                                        <p:cTn id="93" dur="26">
                                          <p:stCondLst>
                                            <p:cond delay="1312"/>
                                          </p:stCondLst>
                                        </p:cTn>
                                        <p:tgtEl>
                                          <p:spTgt spid="25"/>
                                        </p:tgtEl>
                                      </p:cBhvr>
                                      <p:to x="100000" y="80000"/>
                                    </p:animScale>
                                    <p:animScale>
                                      <p:cBhvr>
                                        <p:cTn id="94" dur="166" decel="50000">
                                          <p:stCondLst>
                                            <p:cond delay="1338"/>
                                          </p:stCondLst>
                                        </p:cTn>
                                        <p:tgtEl>
                                          <p:spTgt spid="25"/>
                                        </p:tgtEl>
                                      </p:cBhvr>
                                      <p:to x="100000" y="100000"/>
                                    </p:animScale>
                                    <p:animScale>
                                      <p:cBhvr>
                                        <p:cTn id="95" dur="26">
                                          <p:stCondLst>
                                            <p:cond delay="1642"/>
                                          </p:stCondLst>
                                        </p:cTn>
                                        <p:tgtEl>
                                          <p:spTgt spid="25"/>
                                        </p:tgtEl>
                                      </p:cBhvr>
                                      <p:to x="100000" y="90000"/>
                                    </p:animScale>
                                    <p:animScale>
                                      <p:cBhvr>
                                        <p:cTn id="96" dur="166" decel="50000">
                                          <p:stCondLst>
                                            <p:cond delay="1668"/>
                                          </p:stCondLst>
                                        </p:cTn>
                                        <p:tgtEl>
                                          <p:spTgt spid="25"/>
                                        </p:tgtEl>
                                      </p:cBhvr>
                                      <p:to x="100000" y="100000"/>
                                    </p:animScale>
                                    <p:animScale>
                                      <p:cBhvr>
                                        <p:cTn id="97" dur="26">
                                          <p:stCondLst>
                                            <p:cond delay="1808"/>
                                          </p:stCondLst>
                                        </p:cTn>
                                        <p:tgtEl>
                                          <p:spTgt spid="25"/>
                                        </p:tgtEl>
                                      </p:cBhvr>
                                      <p:to x="100000" y="95000"/>
                                    </p:animScale>
                                    <p:animScale>
                                      <p:cBhvr>
                                        <p:cTn id="98" dur="166" decel="50000">
                                          <p:stCondLst>
                                            <p:cond delay="1834"/>
                                          </p:stCondLst>
                                        </p:cTn>
                                        <p:tgtEl>
                                          <p:spTgt spid="25"/>
                                        </p:tgtEl>
                                      </p:cBhvr>
                                      <p:to x="100000" y="100000"/>
                                    </p:animScale>
                                  </p:childTnLst>
                                </p:cTn>
                              </p:par>
                              <p:par>
                                <p:cTn id="99" presetID="26" presetClass="entr" presetSubtype="0" fill="hold" nodeType="with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down)">
                                      <p:cBhvr>
                                        <p:cTn id="101" dur="580">
                                          <p:stCondLst>
                                            <p:cond delay="0"/>
                                          </p:stCondLst>
                                        </p:cTn>
                                        <p:tgtEl>
                                          <p:spTgt spid="28"/>
                                        </p:tgtEl>
                                      </p:cBhvr>
                                    </p:animEffect>
                                    <p:anim calcmode="lin" valueType="num">
                                      <p:cBhvr>
                                        <p:cTn id="102"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07" dur="26">
                                          <p:stCondLst>
                                            <p:cond delay="650"/>
                                          </p:stCondLst>
                                        </p:cTn>
                                        <p:tgtEl>
                                          <p:spTgt spid="28"/>
                                        </p:tgtEl>
                                      </p:cBhvr>
                                      <p:to x="100000" y="60000"/>
                                    </p:animScale>
                                    <p:animScale>
                                      <p:cBhvr>
                                        <p:cTn id="108" dur="166" decel="50000">
                                          <p:stCondLst>
                                            <p:cond delay="676"/>
                                          </p:stCondLst>
                                        </p:cTn>
                                        <p:tgtEl>
                                          <p:spTgt spid="28"/>
                                        </p:tgtEl>
                                      </p:cBhvr>
                                      <p:to x="100000" y="100000"/>
                                    </p:animScale>
                                    <p:animScale>
                                      <p:cBhvr>
                                        <p:cTn id="109" dur="26">
                                          <p:stCondLst>
                                            <p:cond delay="1312"/>
                                          </p:stCondLst>
                                        </p:cTn>
                                        <p:tgtEl>
                                          <p:spTgt spid="28"/>
                                        </p:tgtEl>
                                      </p:cBhvr>
                                      <p:to x="100000" y="80000"/>
                                    </p:animScale>
                                    <p:animScale>
                                      <p:cBhvr>
                                        <p:cTn id="110" dur="166" decel="50000">
                                          <p:stCondLst>
                                            <p:cond delay="1338"/>
                                          </p:stCondLst>
                                        </p:cTn>
                                        <p:tgtEl>
                                          <p:spTgt spid="28"/>
                                        </p:tgtEl>
                                      </p:cBhvr>
                                      <p:to x="100000" y="100000"/>
                                    </p:animScale>
                                    <p:animScale>
                                      <p:cBhvr>
                                        <p:cTn id="111" dur="26">
                                          <p:stCondLst>
                                            <p:cond delay="1642"/>
                                          </p:stCondLst>
                                        </p:cTn>
                                        <p:tgtEl>
                                          <p:spTgt spid="28"/>
                                        </p:tgtEl>
                                      </p:cBhvr>
                                      <p:to x="100000" y="90000"/>
                                    </p:animScale>
                                    <p:animScale>
                                      <p:cBhvr>
                                        <p:cTn id="112" dur="166" decel="50000">
                                          <p:stCondLst>
                                            <p:cond delay="1668"/>
                                          </p:stCondLst>
                                        </p:cTn>
                                        <p:tgtEl>
                                          <p:spTgt spid="28"/>
                                        </p:tgtEl>
                                      </p:cBhvr>
                                      <p:to x="100000" y="100000"/>
                                    </p:animScale>
                                    <p:animScale>
                                      <p:cBhvr>
                                        <p:cTn id="113" dur="26">
                                          <p:stCondLst>
                                            <p:cond delay="1808"/>
                                          </p:stCondLst>
                                        </p:cTn>
                                        <p:tgtEl>
                                          <p:spTgt spid="28"/>
                                        </p:tgtEl>
                                      </p:cBhvr>
                                      <p:to x="100000" y="95000"/>
                                    </p:animScale>
                                    <p:animScale>
                                      <p:cBhvr>
                                        <p:cTn id="114" dur="166" decel="50000">
                                          <p:stCondLst>
                                            <p:cond delay="1834"/>
                                          </p:stCondLst>
                                        </p:cTn>
                                        <p:tgtEl>
                                          <p:spTgt spid="28"/>
                                        </p:tgtEl>
                                      </p:cBhvr>
                                      <p:to x="100000" y="100000"/>
                                    </p:animScale>
                                  </p:childTnLst>
                                </p:cTn>
                              </p:par>
                              <p:par>
                                <p:cTn id="115" presetID="26" presetClass="entr" presetSubtype="0" fill="hold" nodeType="with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wipe(down)">
                                      <p:cBhvr>
                                        <p:cTn id="117" dur="580">
                                          <p:stCondLst>
                                            <p:cond delay="0"/>
                                          </p:stCondLst>
                                        </p:cTn>
                                        <p:tgtEl>
                                          <p:spTgt spid="29"/>
                                        </p:tgtEl>
                                      </p:cBhvr>
                                    </p:animEffect>
                                    <p:anim calcmode="lin" valueType="num">
                                      <p:cBhvr>
                                        <p:cTn id="118"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23" dur="26">
                                          <p:stCondLst>
                                            <p:cond delay="650"/>
                                          </p:stCondLst>
                                        </p:cTn>
                                        <p:tgtEl>
                                          <p:spTgt spid="29"/>
                                        </p:tgtEl>
                                      </p:cBhvr>
                                      <p:to x="100000" y="60000"/>
                                    </p:animScale>
                                    <p:animScale>
                                      <p:cBhvr>
                                        <p:cTn id="124" dur="166" decel="50000">
                                          <p:stCondLst>
                                            <p:cond delay="676"/>
                                          </p:stCondLst>
                                        </p:cTn>
                                        <p:tgtEl>
                                          <p:spTgt spid="29"/>
                                        </p:tgtEl>
                                      </p:cBhvr>
                                      <p:to x="100000" y="100000"/>
                                    </p:animScale>
                                    <p:animScale>
                                      <p:cBhvr>
                                        <p:cTn id="125" dur="26">
                                          <p:stCondLst>
                                            <p:cond delay="1312"/>
                                          </p:stCondLst>
                                        </p:cTn>
                                        <p:tgtEl>
                                          <p:spTgt spid="29"/>
                                        </p:tgtEl>
                                      </p:cBhvr>
                                      <p:to x="100000" y="80000"/>
                                    </p:animScale>
                                    <p:animScale>
                                      <p:cBhvr>
                                        <p:cTn id="126" dur="166" decel="50000">
                                          <p:stCondLst>
                                            <p:cond delay="1338"/>
                                          </p:stCondLst>
                                        </p:cTn>
                                        <p:tgtEl>
                                          <p:spTgt spid="29"/>
                                        </p:tgtEl>
                                      </p:cBhvr>
                                      <p:to x="100000" y="100000"/>
                                    </p:animScale>
                                    <p:animScale>
                                      <p:cBhvr>
                                        <p:cTn id="127" dur="26">
                                          <p:stCondLst>
                                            <p:cond delay="1642"/>
                                          </p:stCondLst>
                                        </p:cTn>
                                        <p:tgtEl>
                                          <p:spTgt spid="29"/>
                                        </p:tgtEl>
                                      </p:cBhvr>
                                      <p:to x="100000" y="90000"/>
                                    </p:animScale>
                                    <p:animScale>
                                      <p:cBhvr>
                                        <p:cTn id="128" dur="166" decel="50000">
                                          <p:stCondLst>
                                            <p:cond delay="1668"/>
                                          </p:stCondLst>
                                        </p:cTn>
                                        <p:tgtEl>
                                          <p:spTgt spid="29"/>
                                        </p:tgtEl>
                                      </p:cBhvr>
                                      <p:to x="100000" y="100000"/>
                                    </p:animScale>
                                    <p:animScale>
                                      <p:cBhvr>
                                        <p:cTn id="129" dur="26">
                                          <p:stCondLst>
                                            <p:cond delay="1808"/>
                                          </p:stCondLst>
                                        </p:cTn>
                                        <p:tgtEl>
                                          <p:spTgt spid="29"/>
                                        </p:tgtEl>
                                      </p:cBhvr>
                                      <p:to x="100000" y="95000"/>
                                    </p:animScale>
                                    <p:animScale>
                                      <p:cBhvr>
                                        <p:cTn id="130" dur="166" decel="50000">
                                          <p:stCondLst>
                                            <p:cond delay="1834"/>
                                          </p:stCondLst>
                                        </p:cTn>
                                        <p:tgtEl>
                                          <p:spTgt spid="29"/>
                                        </p:tgtEl>
                                      </p:cBhvr>
                                      <p:to x="100000" y="100000"/>
                                    </p:animScale>
                                  </p:childTnLst>
                                </p:cTn>
                              </p:par>
                              <p:par>
                                <p:cTn id="131" presetID="26" presetClass="entr" presetSubtype="0" fill="hold" nodeType="withEffect">
                                  <p:stCondLst>
                                    <p:cond delay="0"/>
                                  </p:stCondLst>
                                  <p:childTnLst>
                                    <p:set>
                                      <p:cBhvr>
                                        <p:cTn id="132" dur="1" fill="hold">
                                          <p:stCondLst>
                                            <p:cond delay="0"/>
                                          </p:stCondLst>
                                        </p:cTn>
                                        <p:tgtEl>
                                          <p:spTgt spid="30"/>
                                        </p:tgtEl>
                                        <p:attrNameLst>
                                          <p:attrName>style.visibility</p:attrName>
                                        </p:attrNameLst>
                                      </p:cBhvr>
                                      <p:to>
                                        <p:strVal val="visible"/>
                                      </p:to>
                                    </p:set>
                                    <p:animEffect transition="in" filter="wipe(down)">
                                      <p:cBhvr>
                                        <p:cTn id="133" dur="580">
                                          <p:stCondLst>
                                            <p:cond delay="0"/>
                                          </p:stCondLst>
                                        </p:cTn>
                                        <p:tgtEl>
                                          <p:spTgt spid="30"/>
                                        </p:tgtEl>
                                      </p:cBhvr>
                                    </p:animEffect>
                                    <p:anim calcmode="lin" valueType="num">
                                      <p:cBhvr>
                                        <p:cTn id="134"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39" dur="26">
                                          <p:stCondLst>
                                            <p:cond delay="650"/>
                                          </p:stCondLst>
                                        </p:cTn>
                                        <p:tgtEl>
                                          <p:spTgt spid="30"/>
                                        </p:tgtEl>
                                      </p:cBhvr>
                                      <p:to x="100000" y="60000"/>
                                    </p:animScale>
                                    <p:animScale>
                                      <p:cBhvr>
                                        <p:cTn id="140" dur="166" decel="50000">
                                          <p:stCondLst>
                                            <p:cond delay="676"/>
                                          </p:stCondLst>
                                        </p:cTn>
                                        <p:tgtEl>
                                          <p:spTgt spid="30"/>
                                        </p:tgtEl>
                                      </p:cBhvr>
                                      <p:to x="100000" y="100000"/>
                                    </p:animScale>
                                    <p:animScale>
                                      <p:cBhvr>
                                        <p:cTn id="141" dur="26">
                                          <p:stCondLst>
                                            <p:cond delay="1312"/>
                                          </p:stCondLst>
                                        </p:cTn>
                                        <p:tgtEl>
                                          <p:spTgt spid="30"/>
                                        </p:tgtEl>
                                      </p:cBhvr>
                                      <p:to x="100000" y="80000"/>
                                    </p:animScale>
                                    <p:animScale>
                                      <p:cBhvr>
                                        <p:cTn id="142" dur="166" decel="50000">
                                          <p:stCondLst>
                                            <p:cond delay="1338"/>
                                          </p:stCondLst>
                                        </p:cTn>
                                        <p:tgtEl>
                                          <p:spTgt spid="30"/>
                                        </p:tgtEl>
                                      </p:cBhvr>
                                      <p:to x="100000" y="100000"/>
                                    </p:animScale>
                                    <p:animScale>
                                      <p:cBhvr>
                                        <p:cTn id="143" dur="26">
                                          <p:stCondLst>
                                            <p:cond delay="1642"/>
                                          </p:stCondLst>
                                        </p:cTn>
                                        <p:tgtEl>
                                          <p:spTgt spid="30"/>
                                        </p:tgtEl>
                                      </p:cBhvr>
                                      <p:to x="100000" y="90000"/>
                                    </p:animScale>
                                    <p:animScale>
                                      <p:cBhvr>
                                        <p:cTn id="144" dur="166" decel="50000">
                                          <p:stCondLst>
                                            <p:cond delay="1668"/>
                                          </p:stCondLst>
                                        </p:cTn>
                                        <p:tgtEl>
                                          <p:spTgt spid="30"/>
                                        </p:tgtEl>
                                      </p:cBhvr>
                                      <p:to x="100000" y="100000"/>
                                    </p:animScale>
                                    <p:animScale>
                                      <p:cBhvr>
                                        <p:cTn id="145" dur="26">
                                          <p:stCondLst>
                                            <p:cond delay="1808"/>
                                          </p:stCondLst>
                                        </p:cTn>
                                        <p:tgtEl>
                                          <p:spTgt spid="30"/>
                                        </p:tgtEl>
                                      </p:cBhvr>
                                      <p:to x="100000" y="95000"/>
                                    </p:animScale>
                                    <p:animScale>
                                      <p:cBhvr>
                                        <p:cTn id="146" dur="166" decel="50000">
                                          <p:stCondLst>
                                            <p:cond delay="1834"/>
                                          </p:stCondLst>
                                        </p:cTn>
                                        <p:tgtEl>
                                          <p:spTgt spid="30"/>
                                        </p:tgtEl>
                                      </p:cBhvr>
                                      <p:to x="100000" y="100000"/>
                                    </p:animScale>
                                  </p:childTnLst>
                                </p:cTn>
                              </p:par>
                              <p:par>
                                <p:cTn id="147" presetID="26" presetClass="entr" presetSubtype="0" fill="hold" nodeType="withEffect">
                                  <p:stCondLst>
                                    <p:cond delay="0"/>
                                  </p:stCondLst>
                                  <p:childTnLst>
                                    <p:set>
                                      <p:cBhvr>
                                        <p:cTn id="148" dur="1" fill="hold">
                                          <p:stCondLst>
                                            <p:cond delay="0"/>
                                          </p:stCondLst>
                                        </p:cTn>
                                        <p:tgtEl>
                                          <p:spTgt spid="31"/>
                                        </p:tgtEl>
                                        <p:attrNameLst>
                                          <p:attrName>style.visibility</p:attrName>
                                        </p:attrNameLst>
                                      </p:cBhvr>
                                      <p:to>
                                        <p:strVal val="visible"/>
                                      </p:to>
                                    </p:set>
                                    <p:animEffect transition="in" filter="wipe(down)">
                                      <p:cBhvr>
                                        <p:cTn id="149" dur="580">
                                          <p:stCondLst>
                                            <p:cond delay="0"/>
                                          </p:stCondLst>
                                        </p:cTn>
                                        <p:tgtEl>
                                          <p:spTgt spid="31"/>
                                        </p:tgtEl>
                                      </p:cBhvr>
                                    </p:animEffect>
                                    <p:anim calcmode="lin" valueType="num">
                                      <p:cBhvr>
                                        <p:cTn id="150"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51"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52"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53"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54"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55" dur="26">
                                          <p:stCondLst>
                                            <p:cond delay="650"/>
                                          </p:stCondLst>
                                        </p:cTn>
                                        <p:tgtEl>
                                          <p:spTgt spid="31"/>
                                        </p:tgtEl>
                                      </p:cBhvr>
                                      <p:to x="100000" y="60000"/>
                                    </p:animScale>
                                    <p:animScale>
                                      <p:cBhvr>
                                        <p:cTn id="156" dur="166" decel="50000">
                                          <p:stCondLst>
                                            <p:cond delay="676"/>
                                          </p:stCondLst>
                                        </p:cTn>
                                        <p:tgtEl>
                                          <p:spTgt spid="31"/>
                                        </p:tgtEl>
                                      </p:cBhvr>
                                      <p:to x="100000" y="100000"/>
                                    </p:animScale>
                                    <p:animScale>
                                      <p:cBhvr>
                                        <p:cTn id="157" dur="26">
                                          <p:stCondLst>
                                            <p:cond delay="1312"/>
                                          </p:stCondLst>
                                        </p:cTn>
                                        <p:tgtEl>
                                          <p:spTgt spid="31"/>
                                        </p:tgtEl>
                                      </p:cBhvr>
                                      <p:to x="100000" y="80000"/>
                                    </p:animScale>
                                    <p:animScale>
                                      <p:cBhvr>
                                        <p:cTn id="158" dur="166" decel="50000">
                                          <p:stCondLst>
                                            <p:cond delay="1338"/>
                                          </p:stCondLst>
                                        </p:cTn>
                                        <p:tgtEl>
                                          <p:spTgt spid="31"/>
                                        </p:tgtEl>
                                      </p:cBhvr>
                                      <p:to x="100000" y="100000"/>
                                    </p:animScale>
                                    <p:animScale>
                                      <p:cBhvr>
                                        <p:cTn id="159" dur="26">
                                          <p:stCondLst>
                                            <p:cond delay="1642"/>
                                          </p:stCondLst>
                                        </p:cTn>
                                        <p:tgtEl>
                                          <p:spTgt spid="31"/>
                                        </p:tgtEl>
                                      </p:cBhvr>
                                      <p:to x="100000" y="90000"/>
                                    </p:animScale>
                                    <p:animScale>
                                      <p:cBhvr>
                                        <p:cTn id="160" dur="166" decel="50000">
                                          <p:stCondLst>
                                            <p:cond delay="1668"/>
                                          </p:stCondLst>
                                        </p:cTn>
                                        <p:tgtEl>
                                          <p:spTgt spid="31"/>
                                        </p:tgtEl>
                                      </p:cBhvr>
                                      <p:to x="100000" y="100000"/>
                                    </p:animScale>
                                    <p:animScale>
                                      <p:cBhvr>
                                        <p:cTn id="161" dur="26">
                                          <p:stCondLst>
                                            <p:cond delay="1808"/>
                                          </p:stCondLst>
                                        </p:cTn>
                                        <p:tgtEl>
                                          <p:spTgt spid="31"/>
                                        </p:tgtEl>
                                      </p:cBhvr>
                                      <p:to x="100000" y="95000"/>
                                    </p:animScale>
                                    <p:animScale>
                                      <p:cBhvr>
                                        <p:cTn id="162" dur="166" decel="50000">
                                          <p:stCondLst>
                                            <p:cond delay="1834"/>
                                          </p:stCondLst>
                                        </p:cTn>
                                        <p:tgtEl>
                                          <p:spTgt spid="31"/>
                                        </p:tgtEl>
                                      </p:cBhvr>
                                      <p:to x="100000" y="100000"/>
                                    </p:animScale>
                                  </p:childTnLst>
                                </p:cTn>
                              </p:par>
                              <p:par>
                                <p:cTn id="163" presetID="26" presetClass="entr" presetSubtype="0" fill="hold" nodeType="withEffect">
                                  <p:stCondLst>
                                    <p:cond delay="0"/>
                                  </p:stCondLst>
                                  <p:childTnLst>
                                    <p:set>
                                      <p:cBhvr>
                                        <p:cTn id="164" dur="1" fill="hold">
                                          <p:stCondLst>
                                            <p:cond delay="0"/>
                                          </p:stCondLst>
                                        </p:cTn>
                                        <p:tgtEl>
                                          <p:spTgt spid="32"/>
                                        </p:tgtEl>
                                        <p:attrNameLst>
                                          <p:attrName>style.visibility</p:attrName>
                                        </p:attrNameLst>
                                      </p:cBhvr>
                                      <p:to>
                                        <p:strVal val="visible"/>
                                      </p:to>
                                    </p:set>
                                    <p:animEffect transition="in" filter="wipe(down)">
                                      <p:cBhvr>
                                        <p:cTn id="165" dur="580">
                                          <p:stCondLst>
                                            <p:cond delay="0"/>
                                          </p:stCondLst>
                                        </p:cTn>
                                        <p:tgtEl>
                                          <p:spTgt spid="32"/>
                                        </p:tgtEl>
                                      </p:cBhvr>
                                    </p:animEffect>
                                    <p:anim calcmode="lin" valueType="num">
                                      <p:cBhvr>
                                        <p:cTn id="166"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67"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68"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69"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70"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71" dur="26">
                                          <p:stCondLst>
                                            <p:cond delay="650"/>
                                          </p:stCondLst>
                                        </p:cTn>
                                        <p:tgtEl>
                                          <p:spTgt spid="32"/>
                                        </p:tgtEl>
                                      </p:cBhvr>
                                      <p:to x="100000" y="60000"/>
                                    </p:animScale>
                                    <p:animScale>
                                      <p:cBhvr>
                                        <p:cTn id="172" dur="166" decel="50000">
                                          <p:stCondLst>
                                            <p:cond delay="676"/>
                                          </p:stCondLst>
                                        </p:cTn>
                                        <p:tgtEl>
                                          <p:spTgt spid="32"/>
                                        </p:tgtEl>
                                      </p:cBhvr>
                                      <p:to x="100000" y="100000"/>
                                    </p:animScale>
                                    <p:animScale>
                                      <p:cBhvr>
                                        <p:cTn id="173" dur="26">
                                          <p:stCondLst>
                                            <p:cond delay="1312"/>
                                          </p:stCondLst>
                                        </p:cTn>
                                        <p:tgtEl>
                                          <p:spTgt spid="32"/>
                                        </p:tgtEl>
                                      </p:cBhvr>
                                      <p:to x="100000" y="80000"/>
                                    </p:animScale>
                                    <p:animScale>
                                      <p:cBhvr>
                                        <p:cTn id="174" dur="166" decel="50000">
                                          <p:stCondLst>
                                            <p:cond delay="1338"/>
                                          </p:stCondLst>
                                        </p:cTn>
                                        <p:tgtEl>
                                          <p:spTgt spid="32"/>
                                        </p:tgtEl>
                                      </p:cBhvr>
                                      <p:to x="100000" y="100000"/>
                                    </p:animScale>
                                    <p:animScale>
                                      <p:cBhvr>
                                        <p:cTn id="175" dur="26">
                                          <p:stCondLst>
                                            <p:cond delay="1642"/>
                                          </p:stCondLst>
                                        </p:cTn>
                                        <p:tgtEl>
                                          <p:spTgt spid="32"/>
                                        </p:tgtEl>
                                      </p:cBhvr>
                                      <p:to x="100000" y="90000"/>
                                    </p:animScale>
                                    <p:animScale>
                                      <p:cBhvr>
                                        <p:cTn id="176" dur="166" decel="50000">
                                          <p:stCondLst>
                                            <p:cond delay="1668"/>
                                          </p:stCondLst>
                                        </p:cTn>
                                        <p:tgtEl>
                                          <p:spTgt spid="32"/>
                                        </p:tgtEl>
                                      </p:cBhvr>
                                      <p:to x="100000" y="100000"/>
                                    </p:animScale>
                                    <p:animScale>
                                      <p:cBhvr>
                                        <p:cTn id="177" dur="26">
                                          <p:stCondLst>
                                            <p:cond delay="1808"/>
                                          </p:stCondLst>
                                        </p:cTn>
                                        <p:tgtEl>
                                          <p:spTgt spid="32"/>
                                        </p:tgtEl>
                                      </p:cBhvr>
                                      <p:to x="100000" y="95000"/>
                                    </p:animScale>
                                    <p:animScale>
                                      <p:cBhvr>
                                        <p:cTn id="178" dur="166" decel="50000">
                                          <p:stCondLst>
                                            <p:cond delay="1834"/>
                                          </p:stCondLst>
                                        </p:cTn>
                                        <p:tgtEl>
                                          <p:spTgt spid="32"/>
                                        </p:tgtEl>
                                      </p:cBhvr>
                                      <p:to x="100000" y="100000"/>
                                    </p:animScale>
                                  </p:childTnLst>
                                </p:cTn>
                              </p:par>
                              <p:par>
                                <p:cTn id="179" presetID="26" presetClass="entr" presetSubtype="0" fill="hold" nodeType="withEffect">
                                  <p:stCondLst>
                                    <p:cond delay="0"/>
                                  </p:stCondLst>
                                  <p:childTnLst>
                                    <p:set>
                                      <p:cBhvr>
                                        <p:cTn id="180" dur="1" fill="hold">
                                          <p:stCondLst>
                                            <p:cond delay="0"/>
                                          </p:stCondLst>
                                        </p:cTn>
                                        <p:tgtEl>
                                          <p:spTgt spid="33"/>
                                        </p:tgtEl>
                                        <p:attrNameLst>
                                          <p:attrName>style.visibility</p:attrName>
                                        </p:attrNameLst>
                                      </p:cBhvr>
                                      <p:to>
                                        <p:strVal val="visible"/>
                                      </p:to>
                                    </p:set>
                                    <p:animEffect transition="in" filter="wipe(down)">
                                      <p:cBhvr>
                                        <p:cTn id="181" dur="580">
                                          <p:stCondLst>
                                            <p:cond delay="0"/>
                                          </p:stCondLst>
                                        </p:cTn>
                                        <p:tgtEl>
                                          <p:spTgt spid="33"/>
                                        </p:tgtEl>
                                      </p:cBhvr>
                                    </p:animEffect>
                                    <p:anim calcmode="lin" valueType="num">
                                      <p:cBhvr>
                                        <p:cTn id="182"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83"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84"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85"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86"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87" dur="26">
                                          <p:stCondLst>
                                            <p:cond delay="650"/>
                                          </p:stCondLst>
                                        </p:cTn>
                                        <p:tgtEl>
                                          <p:spTgt spid="33"/>
                                        </p:tgtEl>
                                      </p:cBhvr>
                                      <p:to x="100000" y="60000"/>
                                    </p:animScale>
                                    <p:animScale>
                                      <p:cBhvr>
                                        <p:cTn id="188" dur="166" decel="50000">
                                          <p:stCondLst>
                                            <p:cond delay="676"/>
                                          </p:stCondLst>
                                        </p:cTn>
                                        <p:tgtEl>
                                          <p:spTgt spid="33"/>
                                        </p:tgtEl>
                                      </p:cBhvr>
                                      <p:to x="100000" y="100000"/>
                                    </p:animScale>
                                    <p:animScale>
                                      <p:cBhvr>
                                        <p:cTn id="189" dur="26">
                                          <p:stCondLst>
                                            <p:cond delay="1312"/>
                                          </p:stCondLst>
                                        </p:cTn>
                                        <p:tgtEl>
                                          <p:spTgt spid="33"/>
                                        </p:tgtEl>
                                      </p:cBhvr>
                                      <p:to x="100000" y="80000"/>
                                    </p:animScale>
                                    <p:animScale>
                                      <p:cBhvr>
                                        <p:cTn id="190" dur="166" decel="50000">
                                          <p:stCondLst>
                                            <p:cond delay="1338"/>
                                          </p:stCondLst>
                                        </p:cTn>
                                        <p:tgtEl>
                                          <p:spTgt spid="33"/>
                                        </p:tgtEl>
                                      </p:cBhvr>
                                      <p:to x="100000" y="100000"/>
                                    </p:animScale>
                                    <p:animScale>
                                      <p:cBhvr>
                                        <p:cTn id="191" dur="26">
                                          <p:stCondLst>
                                            <p:cond delay="1642"/>
                                          </p:stCondLst>
                                        </p:cTn>
                                        <p:tgtEl>
                                          <p:spTgt spid="33"/>
                                        </p:tgtEl>
                                      </p:cBhvr>
                                      <p:to x="100000" y="90000"/>
                                    </p:animScale>
                                    <p:animScale>
                                      <p:cBhvr>
                                        <p:cTn id="192" dur="166" decel="50000">
                                          <p:stCondLst>
                                            <p:cond delay="1668"/>
                                          </p:stCondLst>
                                        </p:cTn>
                                        <p:tgtEl>
                                          <p:spTgt spid="33"/>
                                        </p:tgtEl>
                                      </p:cBhvr>
                                      <p:to x="100000" y="100000"/>
                                    </p:animScale>
                                    <p:animScale>
                                      <p:cBhvr>
                                        <p:cTn id="193" dur="26">
                                          <p:stCondLst>
                                            <p:cond delay="1808"/>
                                          </p:stCondLst>
                                        </p:cTn>
                                        <p:tgtEl>
                                          <p:spTgt spid="33"/>
                                        </p:tgtEl>
                                      </p:cBhvr>
                                      <p:to x="100000" y="95000"/>
                                    </p:animScale>
                                    <p:animScale>
                                      <p:cBhvr>
                                        <p:cTn id="194" dur="166" decel="50000">
                                          <p:stCondLst>
                                            <p:cond delay="1834"/>
                                          </p:stCondLst>
                                        </p:cTn>
                                        <p:tgtEl>
                                          <p:spTgt spid="33"/>
                                        </p:tgtEl>
                                      </p:cBhvr>
                                      <p:to x="100000" y="100000"/>
                                    </p:animScale>
                                  </p:childTnLst>
                                </p:cTn>
                              </p:par>
                              <p:par>
                                <p:cTn id="195" presetID="32" presetClass="emph" presetSubtype="0" fill="hold" nodeType="withEffect">
                                  <p:stCondLst>
                                    <p:cond delay="0"/>
                                  </p:stCondLst>
                                  <p:childTnLst>
                                    <p:animRot by="120000">
                                      <p:cBhvr>
                                        <p:cTn id="196" dur="100" fill="hold">
                                          <p:stCondLst>
                                            <p:cond delay="0"/>
                                          </p:stCondLst>
                                        </p:cTn>
                                        <p:tgtEl>
                                          <p:spTgt spid="25"/>
                                        </p:tgtEl>
                                        <p:attrNameLst>
                                          <p:attrName>r</p:attrName>
                                        </p:attrNameLst>
                                      </p:cBhvr>
                                    </p:animRot>
                                    <p:animRot by="-240000">
                                      <p:cBhvr>
                                        <p:cTn id="197" dur="200" fill="hold">
                                          <p:stCondLst>
                                            <p:cond delay="200"/>
                                          </p:stCondLst>
                                        </p:cTn>
                                        <p:tgtEl>
                                          <p:spTgt spid="25"/>
                                        </p:tgtEl>
                                        <p:attrNameLst>
                                          <p:attrName>r</p:attrName>
                                        </p:attrNameLst>
                                      </p:cBhvr>
                                    </p:animRot>
                                    <p:animRot by="240000">
                                      <p:cBhvr>
                                        <p:cTn id="198" dur="200" fill="hold">
                                          <p:stCondLst>
                                            <p:cond delay="400"/>
                                          </p:stCondLst>
                                        </p:cTn>
                                        <p:tgtEl>
                                          <p:spTgt spid="25"/>
                                        </p:tgtEl>
                                        <p:attrNameLst>
                                          <p:attrName>r</p:attrName>
                                        </p:attrNameLst>
                                      </p:cBhvr>
                                    </p:animRot>
                                    <p:animRot by="-240000">
                                      <p:cBhvr>
                                        <p:cTn id="199" dur="200" fill="hold">
                                          <p:stCondLst>
                                            <p:cond delay="600"/>
                                          </p:stCondLst>
                                        </p:cTn>
                                        <p:tgtEl>
                                          <p:spTgt spid="25"/>
                                        </p:tgtEl>
                                        <p:attrNameLst>
                                          <p:attrName>r</p:attrName>
                                        </p:attrNameLst>
                                      </p:cBhvr>
                                    </p:animRot>
                                    <p:animRot by="120000">
                                      <p:cBhvr>
                                        <p:cTn id="200" dur="200" fill="hold">
                                          <p:stCondLst>
                                            <p:cond delay="800"/>
                                          </p:stCondLst>
                                        </p:cTn>
                                        <p:tgtEl>
                                          <p:spTgt spid="25"/>
                                        </p:tgtEl>
                                        <p:attrNameLst>
                                          <p:attrName>r</p:attrName>
                                        </p:attrNameLst>
                                      </p:cBhvr>
                                    </p:animRot>
                                  </p:childTnLst>
                                </p:cTn>
                              </p:par>
                              <p:par>
                                <p:cTn id="201" presetID="32" presetClass="emph" presetSubtype="0" fill="hold" nodeType="withEffect">
                                  <p:stCondLst>
                                    <p:cond delay="0"/>
                                  </p:stCondLst>
                                  <p:childTnLst>
                                    <p:animRot by="120000">
                                      <p:cBhvr>
                                        <p:cTn id="202" dur="100" fill="hold">
                                          <p:stCondLst>
                                            <p:cond delay="0"/>
                                          </p:stCondLst>
                                        </p:cTn>
                                        <p:tgtEl>
                                          <p:spTgt spid="28"/>
                                        </p:tgtEl>
                                        <p:attrNameLst>
                                          <p:attrName>r</p:attrName>
                                        </p:attrNameLst>
                                      </p:cBhvr>
                                    </p:animRot>
                                    <p:animRot by="-240000">
                                      <p:cBhvr>
                                        <p:cTn id="203" dur="200" fill="hold">
                                          <p:stCondLst>
                                            <p:cond delay="200"/>
                                          </p:stCondLst>
                                        </p:cTn>
                                        <p:tgtEl>
                                          <p:spTgt spid="28"/>
                                        </p:tgtEl>
                                        <p:attrNameLst>
                                          <p:attrName>r</p:attrName>
                                        </p:attrNameLst>
                                      </p:cBhvr>
                                    </p:animRot>
                                    <p:animRot by="240000">
                                      <p:cBhvr>
                                        <p:cTn id="204" dur="200" fill="hold">
                                          <p:stCondLst>
                                            <p:cond delay="400"/>
                                          </p:stCondLst>
                                        </p:cTn>
                                        <p:tgtEl>
                                          <p:spTgt spid="28"/>
                                        </p:tgtEl>
                                        <p:attrNameLst>
                                          <p:attrName>r</p:attrName>
                                        </p:attrNameLst>
                                      </p:cBhvr>
                                    </p:animRot>
                                    <p:animRot by="-240000">
                                      <p:cBhvr>
                                        <p:cTn id="205" dur="200" fill="hold">
                                          <p:stCondLst>
                                            <p:cond delay="600"/>
                                          </p:stCondLst>
                                        </p:cTn>
                                        <p:tgtEl>
                                          <p:spTgt spid="28"/>
                                        </p:tgtEl>
                                        <p:attrNameLst>
                                          <p:attrName>r</p:attrName>
                                        </p:attrNameLst>
                                      </p:cBhvr>
                                    </p:animRot>
                                    <p:animRot by="120000">
                                      <p:cBhvr>
                                        <p:cTn id="206" dur="200" fill="hold">
                                          <p:stCondLst>
                                            <p:cond delay="800"/>
                                          </p:stCondLst>
                                        </p:cTn>
                                        <p:tgtEl>
                                          <p:spTgt spid="28"/>
                                        </p:tgtEl>
                                        <p:attrNameLst>
                                          <p:attrName>r</p:attrName>
                                        </p:attrNameLst>
                                      </p:cBhvr>
                                    </p:animRot>
                                  </p:childTnLst>
                                </p:cTn>
                              </p:par>
                              <p:par>
                                <p:cTn id="207" presetID="32" presetClass="emph" presetSubtype="0" fill="hold" nodeType="withEffect">
                                  <p:stCondLst>
                                    <p:cond delay="0"/>
                                  </p:stCondLst>
                                  <p:childTnLst>
                                    <p:animRot by="120000">
                                      <p:cBhvr>
                                        <p:cTn id="208" dur="100" fill="hold">
                                          <p:stCondLst>
                                            <p:cond delay="0"/>
                                          </p:stCondLst>
                                        </p:cTn>
                                        <p:tgtEl>
                                          <p:spTgt spid="29"/>
                                        </p:tgtEl>
                                        <p:attrNameLst>
                                          <p:attrName>r</p:attrName>
                                        </p:attrNameLst>
                                      </p:cBhvr>
                                    </p:animRot>
                                    <p:animRot by="-240000">
                                      <p:cBhvr>
                                        <p:cTn id="209" dur="200" fill="hold">
                                          <p:stCondLst>
                                            <p:cond delay="200"/>
                                          </p:stCondLst>
                                        </p:cTn>
                                        <p:tgtEl>
                                          <p:spTgt spid="29"/>
                                        </p:tgtEl>
                                        <p:attrNameLst>
                                          <p:attrName>r</p:attrName>
                                        </p:attrNameLst>
                                      </p:cBhvr>
                                    </p:animRot>
                                    <p:animRot by="240000">
                                      <p:cBhvr>
                                        <p:cTn id="210" dur="200" fill="hold">
                                          <p:stCondLst>
                                            <p:cond delay="400"/>
                                          </p:stCondLst>
                                        </p:cTn>
                                        <p:tgtEl>
                                          <p:spTgt spid="29"/>
                                        </p:tgtEl>
                                        <p:attrNameLst>
                                          <p:attrName>r</p:attrName>
                                        </p:attrNameLst>
                                      </p:cBhvr>
                                    </p:animRot>
                                    <p:animRot by="-240000">
                                      <p:cBhvr>
                                        <p:cTn id="211" dur="200" fill="hold">
                                          <p:stCondLst>
                                            <p:cond delay="600"/>
                                          </p:stCondLst>
                                        </p:cTn>
                                        <p:tgtEl>
                                          <p:spTgt spid="29"/>
                                        </p:tgtEl>
                                        <p:attrNameLst>
                                          <p:attrName>r</p:attrName>
                                        </p:attrNameLst>
                                      </p:cBhvr>
                                    </p:animRot>
                                    <p:animRot by="120000">
                                      <p:cBhvr>
                                        <p:cTn id="212" dur="200" fill="hold">
                                          <p:stCondLst>
                                            <p:cond delay="800"/>
                                          </p:stCondLst>
                                        </p:cTn>
                                        <p:tgtEl>
                                          <p:spTgt spid="29"/>
                                        </p:tgtEl>
                                        <p:attrNameLst>
                                          <p:attrName>r</p:attrName>
                                        </p:attrNameLst>
                                      </p:cBhvr>
                                    </p:animRot>
                                  </p:childTnLst>
                                </p:cTn>
                              </p:par>
                              <p:par>
                                <p:cTn id="213" presetID="32" presetClass="emph" presetSubtype="0" fill="hold" nodeType="withEffect">
                                  <p:stCondLst>
                                    <p:cond delay="0"/>
                                  </p:stCondLst>
                                  <p:childTnLst>
                                    <p:animRot by="120000">
                                      <p:cBhvr>
                                        <p:cTn id="214" dur="100" fill="hold">
                                          <p:stCondLst>
                                            <p:cond delay="0"/>
                                          </p:stCondLst>
                                        </p:cTn>
                                        <p:tgtEl>
                                          <p:spTgt spid="30"/>
                                        </p:tgtEl>
                                        <p:attrNameLst>
                                          <p:attrName>r</p:attrName>
                                        </p:attrNameLst>
                                      </p:cBhvr>
                                    </p:animRot>
                                    <p:animRot by="-240000">
                                      <p:cBhvr>
                                        <p:cTn id="215" dur="200" fill="hold">
                                          <p:stCondLst>
                                            <p:cond delay="200"/>
                                          </p:stCondLst>
                                        </p:cTn>
                                        <p:tgtEl>
                                          <p:spTgt spid="30"/>
                                        </p:tgtEl>
                                        <p:attrNameLst>
                                          <p:attrName>r</p:attrName>
                                        </p:attrNameLst>
                                      </p:cBhvr>
                                    </p:animRot>
                                    <p:animRot by="240000">
                                      <p:cBhvr>
                                        <p:cTn id="216" dur="200" fill="hold">
                                          <p:stCondLst>
                                            <p:cond delay="400"/>
                                          </p:stCondLst>
                                        </p:cTn>
                                        <p:tgtEl>
                                          <p:spTgt spid="30"/>
                                        </p:tgtEl>
                                        <p:attrNameLst>
                                          <p:attrName>r</p:attrName>
                                        </p:attrNameLst>
                                      </p:cBhvr>
                                    </p:animRot>
                                    <p:animRot by="-240000">
                                      <p:cBhvr>
                                        <p:cTn id="217" dur="200" fill="hold">
                                          <p:stCondLst>
                                            <p:cond delay="600"/>
                                          </p:stCondLst>
                                        </p:cTn>
                                        <p:tgtEl>
                                          <p:spTgt spid="30"/>
                                        </p:tgtEl>
                                        <p:attrNameLst>
                                          <p:attrName>r</p:attrName>
                                        </p:attrNameLst>
                                      </p:cBhvr>
                                    </p:animRot>
                                    <p:animRot by="120000">
                                      <p:cBhvr>
                                        <p:cTn id="218" dur="200" fill="hold">
                                          <p:stCondLst>
                                            <p:cond delay="800"/>
                                          </p:stCondLst>
                                        </p:cTn>
                                        <p:tgtEl>
                                          <p:spTgt spid="30"/>
                                        </p:tgtEl>
                                        <p:attrNameLst>
                                          <p:attrName>r</p:attrName>
                                        </p:attrNameLst>
                                      </p:cBhvr>
                                    </p:animRot>
                                  </p:childTnLst>
                                </p:cTn>
                              </p:par>
                              <p:par>
                                <p:cTn id="219" presetID="32" presetClass="emph" presetSubtype="0" fill="hold" nodeType="withEffect">
                                  <p:stCondLst>
                                    <p:cond delay="0"/>
                                  </p:stCondLst>
                                  <p:childTnLst>
                                    <p:animRot by="120000">
                                      <p:cBhvr>
                                        <p:cTn id="220" dur="100" fill="hold">
                                          <p:stCondLst>
                                            <p:cond delay="0"/>
                                          </p:stCondLst>
                                        </p:cTn>
                                        <p:tgtEl>
                                          <p:spTgt spid="31"/>
                                        </p:tgtEl>
                                        <p:attrNameLst>
                                          <p:attrName>r</p:attrName>
                                        </p:attrNameLst>
                                      </p:cBhvr>
                                    </p:animRot>
                                    <p:animRot by="-240000">
                                      <p:cBhvr>
                                        <p:cTn id="221" dur="200" fill="hold">
                                          <p:stCondLst>
                                            <p:cond delay="200"/>
                                          </p:stCondLst>
                                        </p:cTn>
                                        <p:tgtEl>
                                          <p:spTgt spid="31"/>
                                        </p:tgtEl>
                                        <p:attrNameLst>
                                          <p:attrName>r</p:attrName>
                                        </p:attrNameLst>
                                      </p:cBhvr>
                                    </p:animRot>
                                    <p:animRot by="240000">
                                      <p:cBhvr>
                                        <p:cTn id="222" dur="200" fill="hold">
                                          <p:stCondLst>
                                            <p:cond delay="400"/>
                                          </p:stCondLst>
                                        </p:cTn>
                                        <p:tgtEl>
                                          <p:spTgt spid="31"/>
                                        </p:tgtEl>
                                        <p:attrNameLst>
                                          <p:attrName>r</p:attrName>
                                        </p:attrNameLst>
                                      </p:cBhvr>
                                    </p:animRot>
                                    <p:animRot by="-240000">
                                      <p:cBhvr>
                                        <p:cTn id="223" dur="200" fill="hold">
                                          <p:stCondLst>
                                            <p:cond delay="600"/>
                                          </p:stCondLst>
                                        </p:cTn>
                                        <p:tgtEl>
                                          <p:spTgt spid="31"/>
                                        </p:tgtEl>
                                        <p:attrNameLst>
                                          <p:attrName>r</p:attrName>
                                        </p:attrNameLst>
                                      </p:cBhvr>
                                    </p:animRot>
                                    <p:animRot by="120000">
                                      <p:cBhvr>
                                        <p:cTn id="224" dur="200" fill="hold">
                                          <p:stCondLst>
                                            <p:cond delay="800"/>
                                          </p:stCondLst>
                                        </p:cTn>
                                        <p:tgtEl>
                                          <p:spTgt spid="31"/>
                                        </p:tgtEl>
                                        <p:attrNameLst>
                                          <p:attrName>r</p:attrName>
                                        </p:attrNameLst>
                                      </p:cBhvr>
                                    </p:animRot>
                                  </p:childTnLst>
                                </p:cTn>
                              </p:par>
                              <p:par>
                                <p:cTn id="225" presetID="32" presetClass="emph" presetSubtype="0" fill="hold" nodeType="withEffect">
                                  <p:stCondLst>
                                    <p:cond delay="0"/>
                                  </p:stCondLst>
                                  <p:childTnLst>
                                    <p:animRot by="120000">
                                      <p:cBhvr>
                                        <p:cTn id="226" dur="100" fill="hold">
                                          <p:stCondLst>
                                            <p:cond delay="0"/>
                                          </p:stCondLst>
                                        </p:cTn>
                                        <p:tgtEl>
                                          <p:spTgt spid="32"/>
                                        </p:tgtEl>
                                        <p:attrNameLst>
                                          <p:attrName>r</p:attrName>
                                        </p:attrNameLst>
                                      </p:cBhvr>
                                    </p:animRot>
                                    <p:animRot by="-240000">
                                      <p:cBhvr>
                                        <p:cTn id="227" dur="200" fill="hold">
                                          <p:stCondLst>
                                            <p:cond delay="200"/>
                                          </p:stCondLst>
                                        </p:cTn>
                                        <p:tgtEl>
                                          <p:spTgt spid="32"/>
                                        </p:tgtEl>
                                        <p:attrNameLst>
                                          <p:attrName>r</p:attrName>
                                        </p:attrNameLst>
                                      </p:cBhvr>
                                    </p:animRot>
                                    <p:animRot by="240000">
                                      <p:cBhvr>
                                        <p:cTn id="228" dur="200" fill="hold">
                                          <p:stCondLst>
                                            <p:cond delay="400"/>
                                          </p:stCondLst>
                                        </p:cTn>
                                        <p:tgtEl>
                                          <p:spTgt spid="32"/>
                                        </p:tgtEl>
                                        <p:attrNameLst>
                                          <p:attrName>r</p:attrName>
                                        </p:attrNameLst>
                                      </p:cBhvr>
                                    </p:animRot>
                                    <p:animRot by="-240000">
                                      <p:cBhvr>
                                        <p:cTn id="229" dur="200" fill="hold">
                                          <p:stCondLst>
                                            <p:cond delay="600"/>
                                          </p:stCondLst>
                                        </p:cTn>
                                        <p:tgtEl>
                                          <p:spTgt spid="32"/>
                                        </p:tgtEl>
                                        <p:attrNameLst>
                                          <p:attrName>r</p:attrName>
                                        </p:attrNameLst>
                                      </p:cBhvr>
                                    </p:animRot>
                                    <p:animRot by="120000">
                                      <p:cBhvr>
                                        <p:cTn id="230" dur="200" fill="hold">
                                          <p:stCondLst>
                                            <p:cond delay="800"/>
                                          </p:stCondLst>
                                        </p:cTn>
                                        <p:tgtEl>
                                          <p:spTgt spid="32"/>
                                        </p:tgtEl>
                                        <p:attrNameLst>
                                          <p:attrName>r</p:attrName>
                                        </p:attrNameLst>
                                      </p:cBhvr>
                                    </p:animRot>
                                  </p:childTnLst>
                                </p:cTn>
                              </p:par>
                              <p:par>
                                <p:cTn id="231" presetID="32" presetClass="emph" presetSubtype="0" fill="hold" nodeType="withEffect">
                                  <p:stCondLst>
                                    <p:cond delay="0"/>
                                  </p:stCondLst>
                                  <p:childTnLst>
                                    <p:animRot by="120000">
                                      <p:cBhvr>
                                        <p:cTn id="232" dur="100" fill="hold">
                                          <p:stCondLst>
                                            <p:cond delay="0"/>
                                          </p:stCondLst>
                                        </p:cTn>
                                        <p:tgtEl>
                                          <p:spTgt spid="33"/>
                                        </p:tgtEl>
                                        <p:attrNameLst>
                                          <p:attrName>r</p:attrName>
                                        </p:attrNameLst>
                                      </p:cBhvr>
                                    </p:animRot>
                                    <p:animRot by="-240000">
                                      <p:cBhvr>
                                        <p:cTn id="233" dur="200" fill="hold">
                                          <p:stCondLst>
                                            <p:cond delay="200"/>
                                          </p:stCondLst>
                                        </p:cTn>
                                        <p:tgtEl>
                                          <p:spTgt spid="33"/>
                                        </p:tgtEl>
                                        <p:attrNameLst>
                                          <p:attrName>r</p:attrName>
                                        </p:attrNameLst>
                                      </p:cBhvr>
                                    </p:animRot>
                                    <p:animRot by="240000">
                                      <p:cBhvr>
                                        <p:cTn id="234" dur="200" fill="hold">
                                          <p:stCondLst>
                                            <p:cond delay="400"/>
                                          </p:stCondLst>
                                        </p:cTn>
                                        <p:tgtEl>
                                          <p:spTgt spid="33"/>
                                        </p:tgtEl>
                                        <p:attrNameLst>
                                          <p:attrName>r</p:attrName>
                                        </p:attrNameLst>
                                      </p:cBhvr>
                                    </p:animRot>
                                    <p:animRot by="-240000">
                                      <p:cBhvr>
                                        <p:cTn id="235" dur="200" fill="hold">
                                          <p:stCondLst>
                                            <p:cond delay="600"/>
                                          </p:stCondLst>
                                        </p:cTn>
                                        <p:tgtEl>
                                          <p:spTgt spid="33"/>
                                        </p:tgtEl>
                                        <p:attrNameLst>
                                          <p:attrName>r</p:attrName>
                                        </p:attrNameLst>
                                      </p:cBhvr>
                                    </p:animRot>
                                    <p:animRot by="120000">
                                      <p:cBhvr>
                                        <p:cTn id="236" dur="200" fill="hold">
                                          <p:stCondLst>
                                            <p:cond delay="800"/>
                                          </p:stCondLst>
                                        </p:cTn>
                                        <p:tgtEl>
                                          <p:spTgt spid="33"/>
                                        </p:tgtEl>
                                        <p:attrNameLst>
                                          <p:attrName>r</p:attrName>
                                        </p:attrNameLst>
                                      </p:cBhvr>
                                    </p:animRot>
                                  </p:childTnLst>
                                </p:cTn>
                              </p:par>
                              <p:par>
                                <p:cTn id="237" presetID="26" presetClass="entr" presetSubtype="0" fill="hold" nodeType="withEffect">
                                  <p:stCondLst>
                                    <p:cond delay="0"/>
                                  </p:stCondLst>
                                  <p:childTnLst>
                                    <p:set>
                                      <p:cBhvr>
                                        <p:cTn id="238" dur="1" fill="hold">
                                          <p:stCondLst>
                                            <p:cond delay="0"/>
                                          </p:stCondLst>
                                        </p:cTn>
                                        <p:tgtEl>
                                          <p:spTgt spid="22"/>
                                        </p:tgtEl>
                                        <p:attrNameLst>
                                          <p:attrName>style.visibility</p:attrName>
                                        </p:attrNameLst>
                                      </p:cBhvr>
                                      <p:to>
                                        <p:strVal val="visible"/>
                                      </p:to>
                                    </p:set>
                                    <p:animEffect transition="in" filter="wipe(down)">
                                      <p:cBhvr>
                                        <p:cTn id="239" dur="580">
                                          <p:stCondLst>
                                            <p:cond delay="0"/>
                                          </p:stCondLst>
                                        </p:cTn>
                                        <p:tgtEl>
                                          <p:spTgt spid="22"/>
                                        </p:tgtEl>
                                      </p:cBhvr>
                                    </p:animEffect>
                                    <p:anim calcmode="lin" valueType="num">
                                      <p:cBhvr>
                                        <p:cTn id="24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4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4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4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4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45" dur="26">
                                          <p:stCondLst>
                                            <p:cond delay="650"/>
                                          </p:stCondLst>
                                        </p:cTn>
                                        <p:tgtEl>
                                          <p:spTgt spid="22"/>
                                        </p:tgtEl>
                                      </p:cBhvr>
                                      <p:to x="100000" y="60000"/>
                                    </p:animScale>
                                    <p:animScale>
                                      <p:cBhvr>
                                        <p:cTn id="246" dur="166" decel="50000">
                                          <p:stCondLst>
                                            <p:cond delay="676"/>
                                          </p:stCondLst>
                                        </p:cTn>
                                        <p:tgtEl>
                                          <p:spTgt spid="22"/>
                                        </p:tgtEl>
                                      </p:cBhvr>
                                      <p:to x="100000" y="100000"/>
                                    </p:animScale>
                                    <p:animScale>
                                      <p:cBhvr>
                                        <p:cTn id="247" dur="26">
                                          <p:stCondLst>
                                            <p:cond delay="1312"/>
                                          </p:stCondLst>
                                        </p:cTn>
                                        <p:tgtEl>
                                          <p:spTgt spid="22"/>
                                        </p:tgtEl>
                                      </p:cBhvr>
                                      <p:to x="100000" y="80000"/>
                                    </p:animScale>
                                    <p:animScale>
                                      <p:cBhvr>
                                        <p:cTn id="248" dur="166" decel="50000">
                                          <p:stCondLst>
                                            <p:cond delay="1338"/>
                                          </p:stCondLst>
                                        </p:cTn>
                                        <p:tgtEl>
                                          <p:spTgt spid="22"/>
                                        </p:tgtEl>
                                      </p:cBhvr>
                                      <p:to x="100000" y="100000"/>
                                    </p:animScale>
                                    <p:animScale>
                                      <p:cBhvr>
                                        <p:cTn id="249" dur="26">
                                          <p:stCondLst>
                                            <p:cond delay="1642"/>
                                          </p:stCondLst>
                                        </p:cTn>
                                        <p:tgtEl>
                                          <p:spTgt spid="22"/>
                                        </p:tgtEl>
                                      </p:cBhvr>
                                      <p:to x="100000" y="90000"/>
                                    </p:animScale>
                                    <p:animScale>
                                      <p:cBhvr>
                                        <p:cTn id="250" dur="166" decel="50000">
                                          <p:stCondLst>
                                            <p:cond delay="1668"/>
                                          </p:stCondLst>
                                        </p:cTn>
                                        <p:tgtEl>
                                          <p:spTgt spid="22"/>
                                        </p:tgtEl>
                                      </p:cBhvr>
                                      <p:to x="100000" y="100000"/>
                                    </p:animScale>
                                    <p:animScale>
                                      <p:cBhvr>
                                        <p:cTn id="251" dur="26">
                                          <p:stCondLst>
                                            <p:cond delay="1808"/>
                                          </p:stCondLst>
                                        </p:cTn>
                                        <p:tgtEl>
                                          <p:spTgt spid="22"/>
                                        </p:tgtEl>
                                      </p:cBhvr>
                                      <p:to x="100000" y="95000"/>
                                    </p:animScale>
                                    <p:animScale>
                                      <p:cBhvr>
                                        <p:cTn id="252" dur="166" decel="50000">
                                          <p:stCondLst>
                                            <p:cond delay="1834"/>
                                          </p:stCondLst>
                                        </p:cTn>
                                        <p:tgtEl>
                                          <p:spTgt spid="22"/>
                                        </p:tgtEl>
                                      </p:cBhvr>
                                      <p:to x="100000" y="100000"/>
                                    </p:animScale>
                                  </p:childTnLst>
                                </p:cTn>
                              </p:par>
                              <p:par>
                                <p:cTn id="253" presetID="32" presetClass="emph" presetSubtype="0" fill="hold" nodeType="withEffect">
                                  <p:stCondLst>
                                    <p:cond delay="0"/>
                                  </p:stCondLst>
                                  <p:childTnLst>
                                    <p:animRot by="120000">
                                      <p:cBhvr>
                                        <p:cTn id="254" dur="100" fill="hold">
                                          <p:stCondLst>
                                            <p:cond delay="0"/>
                                          </p:stCondLst>
                                        </p:cTn>
                                        <p:tgtEl>
                                          <p:spTgt spid="22"/>
                                        </p:tgtEl>
                                        <p:attrNameLst>
                                          <p:attrName>r</p:attrName>
                                        </p:attrNameLst>
                                      </p:cBhvr>
                                    </p:animRot>
                                    <p:animRot by="-240000">
                                      <p:cBhvr>
                                        <p:cTn id="255" dur="200" fill="hold">
                                          <p:stCondLst>
                                            <p:cond delay="200"/>
                                          </p:stCondLst>
                                        </p:cTn>
                                        <p:tgtEl>
                                          <p:spTgt spid="22"/>
                                        </p:tgtEl>
                                        <p:attrNameLst>
                                          <p:attrName>r</p:attrName>
                                        </p:attrNameLst>
                                      </p:cBhvr>
                                    </p:animRot>
                                    <p:animRot by="240000">
                                      <p:cBhvr>
                                        <p:cTn id="256" dur="200" fill="hold">
                                          <p:stCondLst>
                                            <p:cond delay="400"/>
                                          </p:stCondLst>
                                        </p:cTn>
                                        <p:tgtEl>
                                          <p:spTgt spid="22"/>
                                        </p:tgtEl>
                                        <p:attrNameLst>
                                          <p:attrName>r</p:attrName>
                                        </p:attrNameLst>
                                      </p:cBhvr>
                                    </p:animRot>
                                    <p:animRot by="-240000">
                                      <p:cBhvr>
                                        <p:cTn id="257" dur="200" fill="hold">
                                          <p:stCondLst>
                                            <p:cond delay="600"/>
                                          </p:stCondLst>
                                        </p:cTn>
                                        <p:tgtEl>
                                          <p:spTgt spid="22"/>
                                        </p:tgtEl>
                                        <p:attrNameLst>
                                          <p:attrName>r</p:attrName>
                                        </p:attrNameLst>
                                      </p:cBhvr>
                                    </p:animRot>
                                    <p:animRot by="120000">
                                      <p:cBhvr>
                                        <p:cTn id="258" dur="200" fill="hold">
                                          <p:stCondLst>
                                            <p:cond delay="800"/>
                                          </p:stCondLst>
                                        </p:cTn>
                                        <p:tgtEl>
                                          <p:spTgt spid="22"/>
                                        </p:tgtEl>
                                        <p:attrNameLst>
                                          <p:attrName>r</p:attrName>
                                        </p:attrNameLst>
                                      </p:cBhvr>
                                    </p:animRot>
                                  </p:childTnLst>
                                </p:cTn>
                              </p:par>
                              <p:par>
                                <p:cTn id="259" presetID="26" presetClass="entr" presetSubtype="0" fill="hold" nodeType="withEffect">
                                  <p:stCondLst>
                                    <p:cond delay="0"/>
                                  </p:stCondLst>
                                  <p:childTnLst>
                                    <p:set>
                                      <p:cBhvr>
                                        <p:cTn id="260" dur="1" fill="hold">
                                          <p:stCondLst>
                                            <p:cond delay="0"/>
                                          </p:stCondLst>
                                        </p:cTn>
                                        <p:tgtEl>
                                          <p:spTgt spid="23"/>
                                        </p:tgtEl>
                                        <p:attrNameLst>
                                          <p:attrName>style.visibility</p:attrName>
                                        </p:attrNameLst>
                                      </p:cBhvr>
                                      <p:to>
                                        <p:strVal val="visible"/>
                                      </p:to>
                                    </p:set>
                                    <p:animEffect transition="in" filter="wipe(down)">
                                      <p:cBhvr>
                                        <p:cTn id="261" dur="580">
                                          <p:stCondLst>
                                            <p:cond delay="0"/>
                                          </p:stCondLst>
                                        </p:cTn>
                                        <p:tgtEl>
                                          <p:spTgt spid="23"/>
                                        </p:tgtEl>
                                      </p:cBhvr>
                                    </p:animEffect>
                                    <p:anim calcmode="lin" valueType="num">
                                      <p:cBhvr>
                                        <p:cTn id="262"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63"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64"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65"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66"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67" dur="26">
                                          <p:stCondLst>
                                            <p:cond delay="650"/>
                                          </p:stCondLst>
                                        </p:cTn>
                                        <p:tgtEl>
                                          <p:spTgt spid="23"/>
                                        </p:tgtEl>
                                      </p:cBhvr>
                                      <p:to x="100000" y="60000"/>
                                    </p:animScale>
                                    <p:animScale>
                                      <p:cBhvr>
                                        <p:cTn id="268" dur="166" decel="50000">
                                          <p:stCondLst>
                                            <p:cond delay="676"/>
                                          </p:stCondLst>
                                        </p:cTn>
                                        <p:tgtEl>
                                          <p:spTgt spid="23"/>
                                        </p:tgtEl>
                                      </p:cBhvr>
                                      <p:to x="100000" y="100000"/>
                                    </p:animScale>
                                    <p:animScale>
                                      <p:cBhvr>
                                        <p:cTn id="269" dur="26">
                                          <p:stCondLst>
                                            <p:cond delay="1312"/>
                                          </p:stCondLst>
                                        </p:cTn>
                                        <p:tgtEl>
                                          <p:spTgt spid="23"/>
                                        </p:tgtEl>
                                      </p:cBhvr>
                                      <p:to x="100000" y="80000"/>
                                    </p:animScale>
                                    <p:animScale>
                                      <p:cBhvr>
                                        <p:cTn id="270" dur="166" decel="50000">
                                          <p:stCondLst>
                                            <p:cond delay="1338"/>
                                          </p:stCondLst>
                                        </p:cTn>
                                        <p:tgtEl>
                                          <p:spTgt spid="23"/>
                                        </p:tgtEl>
                                      </p:cBhvr>
                                      <p:to x="100000" y="100000"/>
                                    </p:animScale>
                                    <p:animScale>
                                      <p:cBhvr>
                                        <p:cTn id="271" dur="26">
                                          <p:stCondLst>
                                            <p:cond delay="1642"/>
                                          </p:stCondLst>
                                        </p:cTn>
                                        <p:tgtEl>
                                          <p:spTgt spid="23"/>
                                        </p:tgtEl>
                                      </p:cBhvr>
                                      <p:to x="100000" y="90000"/>
                                    </p:animScale>
                                    <p:animScale>
                                      <p:cBhvr>
                                        <p:cTn id="272" dur="166" decel="50000">
                                          <p:stCondLst>
                                            <p:cond delay="1668"/>
                                          </p:stCondLst>
                                        </p:cTn>
                                        <p:tgtEl>
                                          <p:spTgt spid="23"/>
                                        </p:tgtEl>
                                      </p:cBhvr>
                                      <p:to x="100000" y="100000"/>
                                    </p:animScale>
                                    <p:animScale>
                                      <p:cBhvr>
                                        <p:cTn id="273" dur="26">
                                          <p:stCondLst>
                                            <p:cond delay="1808"/>
                                          </p:stCondLst>
                                        </p:cTn>
                                        <p:tgtEl>
                                          <p:spTgt spid="23"/>
                                        </p:tgtEl>
                                      </p:cBhvr>
                                      <p:to x="100000" y="95000"/>
                                    </p:animScale>
                                    <p:animScale>
                                      <p:cBhvr>
                                        <p:cTn id="274" dur="166" decel="50000">
                                          <p:stCondLst>
                                            <p:cond delay="1834"/>
                                          </p:stCondLst>
                                        </p:cTn>
                                        <p:tgtEl>
                                          <p:spTgt spid="23"/>
                                        </p:tgtEl>
                                      </p:cBhvr>
                                      <p:to x="100000" y="100000"/>
                                    </p:animScale>
                                  </p:childTnLst>
                                </p:cTn>
                              </p:par>
                              <p:par>
                                <p:cTn id="275" presetID="32" presetClass="emph" presetSubtype="0" fill="hold" nodeType="withEffect">
                                  <p:stCondLst>
                                    <p:cond delay="0"/>
                                  </p:stCondLst>
                                  <p:childTnLst>
                                    <p:animRot by="120000">
                                      <p:cBhvr>
                                        <p:cTn id="276" dur="100" fill="hold">
                                          <p:stCondLst>
                                            <p:cond delay="0"/>
                                          </p:stCondLst>
                                        </p:cTn>
                                        <p:tgtEl>
                                          <p:spTgt spid="23"/>
                                        </p:tgtEl>
                                        <p:attrNameLst>
                                          <p:attrName>r</p:attrName>
                                        </p:attrNameLst>
                                      </p:cBhvr>
                                    </p:animRot>
                                    <p:animRot by="-240000">
                                      <p:cBhvr>
                                        <p:cTn id="277" dur="200" fill="hold">
                                          <p:stCondLst>
                                            <p:cond delay="200"/>
                                          </p:stCondLst>
                                        </p:cTn>
                                        <p:tgtEl>
                                          <p:spTgt spid="23"/>
                                        </p:tgtEl>
                                        <p:attrNameLst>
                                          <p:attrName>r</p:attrName>
                                        </p:attrNameLst>
                                      </p:cBhvr>
                                    </p:animRot>
                                    <p:animRot by="240000">
                                      <p:cBhvr>
                                        <p:cTn id="278" dur="200" fill="hold">
                                          <p:stCondLst>
                                            <p:cond delay="400"/>
                                          </p:stCondLst>
                                        </p:cTn>
                                        <p:tgtEl>
                                          <p:spTgt spid="23"/>
                                        </p:tgtEl>
                                        <p:attrNameLst>
                                          <p:attrName>r</p:attrName>
                                        </p:attrNameLst>
                                      </p:cBhvr>
                                    </p:animRot>
                                    <p:animRot by="-240000">
                                      <p:cBhvr>
                                        <p:cTn id="279" dur="200" fill="hold">
                                          <p:stCondLst>
                                            <p:cond delay="600"/>
                                          </p:stCondLst>
                                        </p:cTn>
                                        <p:tgtEl>
                                          <p:spTgt spid="23"/>
                                        </p:tgtEl>
                                        <p:attrNameLst>
                                          <p:attrName>r</p:attrName>
                                        </p:attrNameLst>
                                      </p:cBhvr>
                                    </p:animRot>
                                    <p:animRot by="120000">
                                      <p:cBhvr>
                                        <p:cTn id="280" dur="200" fill="hold">
                                          <p:stCondLst>
                                            <p:cond delay="800"/>
                                          </p:stCondLst>
                                        </p:cTn>
                                        <p:tgtEl>
                                          <p:spTgt spid="23"/>
                                        </p:tgtEl>
                                        <p:attrNameLst>
                                          <p:attrName>r</p:attrName>
                                        </p:attrNameLst>
                                      </p:cBhvr>
                                    </p:animRot>
                                  </p:childTnLst>
                                </p:cTn>
                              </p:par>
                              <p:par>
                                <p:cTn id="281" presetID="26" presetClass="entr" presetSubtype="0" fill="hold" nodeType="withEffect">
                                  <p:stCondLst>
                                    <p:cond delay="0"/>
                                  </p:stCondLst>
                                  <p:childTnLst>
                                    <p:set>
                                      <p:cBhvr>
                                        <p:cTn id="282" dur="1" fill="hold">
                                          <p:stCondLst>
                                            <p:cond delay="0"/>
                                          </p:stCondLst>
                                        </p:cTn>
                                        <p:tgtEl>
                                          <p:spTgt spid="26"/>
                                        </p:tgtEl>
                                        <p:attrNameLst>
                                          <p:attrName>style.visibility</p:attrName>
                                        </p:attrNameLst>
                                      </p:cBhvr>
                                      <p:to>
                                        <p:strVal val="visible"/>
                                      </p:to>
                                    </p:set>
                                    <p:animEffect transition="in" filter="wipe(down)">
                                      <p:cBhvr>
                                        <p:cTn id="283" dur="580">
                                          <p:stCondLst>
                                            <p:cond delay="0"/>
                                          </p:stCondLst>
                                        </p:cTn>
                                        <p:tgtEl>
                                          <p:spTgt spid="26"/>
                                        </p:tgtEl>
                                      </p:cBhvr>
                                    </p:animEffect>
                                    <p:anim calcmode="lin" valueType="num">
                                      <p:cBhvr>
                                        <p:cTn id="284"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285"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286"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287"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288"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89" dur="26">
                                          <p:stCondLst>
                                            <p:cond delay="650"/>
                                          </p:stCondLst>
                                        </p:cTn>
                                        <p:tgtEl>
                                          <p:spTgt spid="26"/>
                                        </p:tgtEl>
                                      </p:cBhvr>
                                      <p:to x="100000" y="60000"/>
                                    </p:animScale>
                                    <p:animScale>
                                      <p:cBhvr>
                                        <p:cTn id="290" dur="166" decel="50000">
                                          <p:stCondLst>
                                            <p:cond delay="676"/>
                                          </p:stCondLst>
                                        </p:cTn>
                                        <p:tgtEl>
                                          <p:spTgt spid="26"/>
                                        </p:tgtEl>
                                      </p:cBhvr>
                                      <p:to x="100000" y="100000"/>
                                    </p:animScale>
                                    <p:animScale>
                                      <p:cBhvr>
                                        <p:cTn id="291" dur="26">
                                          <p:stCondLst>
                                            <p:cond delay="1312"/>
                                          </p:stCondLst>
                                        </p:cTn>
                                        <p:tgtEl>
                                          <p:spTgt spid="26"/>
                                        </p:tgtEl>
                                      </p:cBhvr>
                                      <p:to x="100000" y="80000"/>
                                    </p:animScale>
                                    <p:animScale>
                                      <p:cBhvr>
                                        <p:cTn id="292" dur="166" decel="50000">
                                          <p:stCondLst>
                                            <p:cond delay="1338"/>
                                          </p:stCondLst>
                                        </p:cTn>
                                        <p:tgtEl>
                                          <p:spTgt spid="26"/>
                                        </p:tgtEl>
                                      </p:cBhvr>
                                      <p:to x="100000" y="100000"/>
                                    </p:animScale>
                                    <p:animScale>
                                      <p:cBhvr>
                                        <p:cTn id="293" dur="26">
                                          <p:stCondLst>
                                            <p:cond delay="1642"/>
                                          </p:stCondLst>
                                        </p:cTn>
                                        <p:tgtEl>
                                          <p:spTgt spid="26"/>
                                        </p:tgtEl>
                                      </p:cBhvr>
                                      <p:to x="100000" y="90000"/>
                                    </p:animScale>
                                    <p:animScale>
                                      <p:cBhvr>
                                        <p:cTn id="294" dur="166" decel="50000">
                                          <p:stCondLst>
                                            <p:cond delay="1668"/>
                                          </p:stCondLst>
                                        </p:cTn>
                                        <p:tgtEl>
                                          <p:spTgt spid="26"/>
                                        </p:tgtEl>
                                      </p:cBhvr>
                                      <p:to x="100000" y="100000"/>
                                    </p:animScale>
                                    <p:animScale>
                                      <p:cBhvr>
                                        <p:cTn id="295" dur="26">
                                          <p:stCondLst>
                                            <p:cond delay="1808"/>
                                          </p:stCondLst>
                                        </p:cTn>
                                        <p:tgtEl>
                                          <p:spTgt spid="26"/>
                                        </p:tgtEl>
                                      </p:cBhvr>
                                      <p:to x="100000" y="95000"/>
                                    </p:animScale>
                                    <p:animScale>
                                      <p:cBhvr>
                                        <p:cTn id="296" dur="166" decel="50000">
                                          <p:stCondLst>
                                            <p:cond delay="1834"/>
                                          </p:stCondLst>
                                        </p:cTn>
                                        <p:tgtEl>
                                          <p:spTgt spid="26"/>
                                        </p:tgtEl>
                                      </p:cBhvr>
                                      <p:to x="100000" y="100000"/>
                                    </p:animScale>
                                  </p:childTnLst>
                                </p:cTn>
                              </p:par>
                              <p:par>
                                <p:cTn id="297" presetID="32" presetClass="emph" presetSubtype="0" fill="hold" nodeType="withEffect">
                                  <p:stCondLst>
                                    <p:cond delay="0"/>
                                  </p:stCondLst>
                                  <p:childTnLst>
                                    <p:animRot by="120000">
                                      <p:cBhvr>
                                        <p:cTn id="298" dur="100" fill="hold">
                                          <p:stCondLst>
                                            <p:cond delay="0"/>
                                          </p:stCondLst>
                                        </p:cTn>
                                        <p:tgtEl>
                                          <p:spTgt spid="26"/>
                                        </p:tgtEl>
                                        <p:attrNameLst>
                                          <p:attrName>r</p:attrName>
                                        </p:attrNameLst>
                                      </p:cBhvr>
                                    </p:animRot>
                                    <p:animRot by="-240000">
                                      <p:cBhvr>
                                        <p:cTn id="299" dur="200" fill="hold">
                                          <p:stCondLst>
                                            <p:cond delay="200"/>
                                          </p:stCondLst>
                                        </p:cTn>
                                        <p:tgtEl>
                                          <p:spTgt spid="26"/>
                                        </p:tgtEl>
                                        <p:attrNameLst>
                                          <p:attrName>r</p:attrName>
                                        </p:attrNameLst>
                                      </p:cBhvr>
                                    </p:animRot>
                                    <p:animRot by="240000">
                                      <p:cBhvr>
                                        <p:cTn id="300" dur="200" fill="hold">
                                          <p:stCondLst>
                                            <p:cond delay="400"/>
                                          </p:stCondLst>
                                        </p:cTn>
                                        <p:tgtEl>
                                          <p:spTgt spid="26"/>
                                        </p:tgtEl>
                                        <p:attrNameLst>
                                          <p:attrName>r</p:attrName>
                                        </p:attrNameLst>
                                      </p:cBhvr>
                                    </p:animRot>
                                    <p:animRot by="-240000">
                                      <p:cBhvr>
                                        <p:cTn id="301" dur="200" fill="hold">
                                          <p:stCondLst>
                                            <p:cond delay="600"/>
                                          </p:stCondLst>
                                        </p:cTn>
                                        <p:tgtEl>
                                          <p:spTgt spid="26"/>
                                        </p:tgtEl>
                                        <p:attrNameLst>
                                          <p:attrName>r</p:attrName>
                                        </p:attrNameLst>
                                      </p:cBhvr>
                                    </p:animRot>
                                    <p:animRot by="120000">
                                      <p:cBhvr>
                                        <p:cTn id="302" dur="200" fill="hold">
                                          <p:stCondLst>
                                            <p:cond delay="800"/>
                                          </p:stCondLst>
                                        </p:cTn>
                                        <p:tgtEl>
                                          <p:spTgt spid="26"/>
                                        </p:tgtEl>
                                        <p:attrNameLst>
                                          <p:attrName>r</p:attrName>
                                        </p:attrNameLst>
                                      </p:cBhvr>
                                    </p:animRot>
                                  </p:childTnLst>
                                </p:cTn>
                              </p:par>
                            </p:childTnLst>
                          </p:cTn>
                        </p:par>
                      </p:childTnLst>
                    </p:cTn>
                  </p:par>
                  <p:par>
                    <p:cTn id="303" fill="hold">
                      <p:stCondLst>
                        <p:cond delay="indefinite"/>
                      </p:stCondLst>
                      <p:childTnLst>
                        <p:par>
                          <p:cTn id="304" fill="hold">
                            <p:stCondLst>
                              <p:cond delay="0"/>
                            </p:stCondLst>
                            <p:childTnLst>
                              <p:par>
                                <p:cTn id="305" presetID="2" presetClass="entr" presetSubtype="2" fill="hold" grpId="0" nodeType="clickEffect">
                                  <p:stCondLst>
                                    <p:cond delay="0"/>
                                  </p:stCondLst>
                                  <p:childTnLst>
                                    <p:set>
                                      <p:cBhvr>
                                        <p:cTn id="306" dur="1" fill="hold">
                                          <p:stCondLst>
                                            <p:cond delay="0"/>
                                          </p:stCondLst>
                                        </p:cTn>
                                        <p:tgtEl>
                                          <p:spTgt spid="27"/>
                                        </p:tgtEl>
                                        <p:attrNameLst>
                                          <p:attrName>style.visibility</p:attrName>
                                        </p:attrNameLst>
                                      </p:cBhvr>
                                      <p:to>
                                        <p:strVal val="visible"/>
                                      </p:to>
                                    </p:set>
                                    <p:anim calcmode="lin" valueType="num">
                                      <p:cBhvr additive="base">
                                        <p:cTn id="307" dur="1000" fill="hold"/>
                                        <p:tgtEl>
                                          <p:spTgt spid="27"/>
                                        </p:tgtEl>
                                        <p:attrNameLst>
                                          <p:attrName>ppt_x</p:attrName>
                                        </p:attrNameLst>
                                      </p:cBhvr>
                                      <p:tavLst>
                                        <p:tav tm="0">
                                          <p:val>
                                            <p:strVal val="1+#ppt_w/2"/>
                                          </p:val>
                                        </p:tav>
                                        <p:tav tm="100000">
                                          <p:val>
                                            <p:strVal val="#ppt_x"/>
                                          </p:val>
                                        </p:tav>
                                      </p:tavLst>
                                    </p:anim>
                                    <p:anim calcmode="lin" valueType="num">
                                      <p:cBhvr additive="base">
                                        <p:cTn id="30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17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215" y="355021"/>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1219200" y="3714750"/>
            <a:ext cx="6705600" cy="954071"/>
          </a:xfrm>
          <a:prstGeom prst="rect">
            <a:avLst/>
          </a:prstGeom>
          <a:solidFill>
            <a:schemeClr val="accent5">
              <a:lumMod val="20000"/>
              <a:lumOff val="80000"/>
            </a:schemeClr>
          </a:solidFill>
        </p:spPr>
        <p:txBody>
          <a:bodyPr wrap="square" lIns="91403" tIns="45702" rIns="91403" bIns="45702" rtlCol="0">
            <a:spAutoFit/>
          </a:bodyPr>
          <a:lstStyle/>
          <a:p>
            <a:pPr algn="ctr"/>
            <a:r>
              <a:rPr lang="en-US" sz="2800" b="1">
                <a:latin typeface="Arial-Rounded" pitchFamily="34" charset="0"/>
                <a:ea typeface="Arial-Rounded" pitchFamily="34" charset="0"/>
                <a:cs typeface="Arial-Rounded" pitchFamily="34" charset="0"/>
              </a:rPr>
              <a:t>Dặn dò: + </a:t>
            </a:r>
            <a:r>
              <a:rPr lang="en-US" sz="2800" b="1" smtClean="0">
                <a:latin typeface="Arial-Rounded" pitchFamily="34" charset="0"/>
                <a:ea typeface="Arial-Rounded" pitchFamily="34" charset="0"/>
                <a:cs typeface="Arial-Rounded" pitchFamily="34" charset="0"/>
              </a:rPr>
              <a:t>Xem bài: </a:t>
            </a:r>
            <a:r>
              <a:rPr lang="en-US" sz="2800" b="1" i="1" smtClean="0">
                <a:latin typeface="Arial-Rounded" pitchFamily="34" charset="0"/>
                <a:ea typeface="Arial-Rounded" pitchFamily="34" charset="0"/>
                <a:cs typeface="Arial-Rounded" pitchFamily="34" charset="0"/>
              </a:rPr>
              <a:t>Bữa cơm gia đình</a:t>
            </a:r>
            <a:endParaRPr lang="en-US" sz="2800" b="1" smtClean="0">
              <a:latin typeface="Arial-Rounded" pitchFamily="34" charset="0"/>
              <a:ea typeface="Arial-Rounded" pitchFamily="34" charset="0"/>
              <a:cs typeface="Arial-Rounded" pitchFamily="34" charset="0"/>
            </a:endParaRPr>
          </a:p>
          <a:p>
            <a:pPr algn="ctr"/>
            <a:r>
              <a:rPr lang="en-US" sz="2800" b="1" smtClean="0">
                <a:latin typeface="Arial-Rounded" pitchFamily="34" charset="0"/>
                <a:ea typeface="Arial-Rounded" pitchFamily="34" charset="0"/>
                <a:cs typeface="Arial-Rounded" pitchFamily="34" charset="0"/>
              </a:rPr>
              <a:t>      +  </a:t>
            </a:r>
            <a:r>
              <a:rPr lang="en-US" sz="2800" b="1">
                <a:latin typeface="Arial-Rounded" pitchFamily="34" charset="0"/>
                <a:ea typeface="Arial-Rounded" pitchFamily="34" charset="0"/>
                <a:cs typeface="Arial-Rounded" pitchFamily="34" charset="0"/>
              </a:rPr>
              <a:t>Xem bài trang </a:t>
            </a:r>
            <a:r>
              <a:rPr lang="en-US" sz="2800" b="1" smtClean="0">
                <a:latin typeface="Arial-Rounded" pitchFamily="34" charset="0"/>
                <a:ea typeface="Arial-Rounded" pitchFamily="34" charset="0"/>
                <a:cs typeface="Arial-Rounded" pitchFamily="34" charset="0"/>
              </a:rPr>
              <a:t>38, </a:t>
            </a:r>
            <a:r>
              <a:rPr lang="en-US" sz="2800" b="1">
                <a:latin typeface="Arial-Rounded" pitchFamily="34" charset="0"/>
                <a:ea typeface="Arial-Rounded" pitchFamily="34" charset="0"/>
                <a:cs typeface="Arial-Rounded" pitchFamily="34" charset="0"/>
              </a:rPr>
              <a:t>trang </a:t>
            </a:r>
            <a:r>
              <a:rPr lang="en-US" sz="2800" b="1" smtClean="0">
                <a:latin typeface="Arial-Rounded" pitchFamily="34" charset="0"/>
                <a:ea typeface="Arial-Rounded" pitchFamily="34" charset="0"/>
                <a:cs typeface="Arial-Rounded" pitchFamily="34" charset="0"/>
              </a:rPr>
              <a:t>39.</a:t>
            </a:r>
            <a:endParaRPr lang="en-US" sz="2800" b="1">
              <a:latin typeface="Arial-Rounded" pitchFamily="34" charset="0"/>
              <a:ea typeface="Arial-Rounded" pitchFamily="34" charset="0"/>
              <a:cs typeface="Arial-Rounded" pitchFamily="34" charset="0"/>
            </a:endParaRPr>
          </a:p>
        </p:txBody>
      </p:sp>
      <p:sp>
        <p:nvSpPr>
          <p:cNvPr id="3" name="Rectangle 2"/>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5" name="Rectangle 4"/>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9550" y="173268"/>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1</a:t>
            </a:r>
          </a:p>
        </p:txBody>
      </p:sp>
      <p:sp>
        <p:nvSpPr>
          <p:cNvPr id="5" name="TextBox 4"/>
          <p:cNvSpPr txBox="1"/>
          <p:nvPr/>
        </p:nvSpPr>
        <p:spPr>
          <a:xfrm>
            <a:off x="822779" y="247260"/>
            <a:ext cx="7391400" cy="461616"/>
          </a:xfrm>
          <a:prstGeom prst="rect">
            <a:avLst/>
          </a:prstGeom>
          <a:noFill/>
        </p:spPr>
        <p:txBody>
          <a:bodyPr wrap="square" lIns="91391" tIns="45696" rIns="91391" bIns="45696" rtlCol="0">
            <a:spAutoFit/>
          </a:bodyPr>
          <a:lstStyle/>
          <a:p>
            <a:pPr algn="just"/>
            <a:r>
              <a:rPr lang="en-US" sz="2400" b="1" smtClean="0">
                <a:latin typeface="Arial-Rounded" pitchFamily="34" charset="0"/>
                <a:ea typeface="Arial-Rounded" pitchFamily="34" charset="0"/>
                <a:cs typeface="Arial-Rounded" pitchFamily="34" charset="0"/>
              </a:rPr>
              <a:t>Quan sát tranh một gia đình đang đi biển</a:t>
            </a:r>
            <a:endParaRPr lang="en-US" sz="2400" b="1">
              <a:latin typeface="Arial-Rounded" pitchFamily="34" charset="0"/>
              <a:ea typeface="Arial-Rounded" pitchFamily="34" charset="0"/>
              <a:cs typeface="Arial-Rounded" pitchFamily="34" charset="0"/>
            </a:endParaRPr>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406" t="27976" r="16558" b="21627"/>
          <a:stretch/>
        </p:blipFill>
        <p:spPr bwMode="auto">
          <a:xfrm>
            <a:off x="507092" y="1047750"/>
            <a:ext cx="8461829" cy="3686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1488621" y="580993"/>
            <a:ext cx="5947064" cy="477005"/>
          </a:xfrm>
          <a:prstGeom prst="rect">
            <a:avLst/>
          </a:prstGeom>
          <a:noFill/>
        </p:spPr>
        <p:txBody>
          <a:bodyPr wrap="square" lIns="91391" tIns="45696" rIns="91391" bIns="45696" rtlCol="0">
            <a:spAutoFit/>
          </a:bodyPr>
          <a:lstStyle/>
          <a:p>
            <a:pPr algn="ctr"/>
            <a:r>
              <a:rPr lang="en-US" sz="2500" b="1" smtClean="0">
                <a:latin typeface="Arial-Rounded" pitchFamily="34" charset="0"/>
                <a:ea typeface="Arial-Rounded" pitchFamily="34" charset="0"/>
                <a:cs typeface="Arial-Rounded" pitchFamily="34" charset="0"/>
              </a:rPr>
              <a:t>Cả nhà đi chơi núi</a:t>
            </a:r>
            <a:endParaRPr lang="en-US" sz="2500" b="1">
              <a:latin typeface="Arial Rounded MT Bold" pitchFamily="34" charset="0"/>
              <a:ea typeface="Arial-Rounded" pitchFamily="34" charset="0"/>
              <a:cs typeface="Arial-Rounded" pitchFamily="34" charset="0"/>
            </a:endParaRPr>
          </a:p>
        </p:txBody>
      </p:sp>
      <p:sp>
        <p:nvSpPr>
          <p:cNvPr id="5" name="TextBox 4"/>
          <p:cNvSpPr txBox="1"/>
          <p:nvPr/>
        </p:nvSpPr>
        <p:spPr>
          <a:xfrm>
            <a:off x="62346" y="1150579"/>
            <a:ext cx="8991600" cy="3554771"/>
          </a:xfrm>
          <a:prstGeom prst="rect">
            <a:avLst/>
          </a:prstGeom>
          <a:noFill/>
        </p:spPr>
        <p:txBody>
          <a:bodyPr wrap="square" lIns="91391" tIns="45696" rIns="91391" bIns="45696" rtlCol="0">
            <a:spAutoFit/>
          </a:bodyPr>
          <a:lstStyle/>
          <a:p>
            <a:pPr marL="0" lvl="1" algn="just"/>
            <a:r>
              <a:rPr lang="en-US" sz="2500" smtClean="0">
                <a:latin typeface="Arial-Rounded" pitchFamily="34" charset="0"/>
                <a:ea typeface="Arial-Rounded" pitchFamily="34" charset="0"/>
                <a:cs typeface="Arial-Rounded" pitchFamily="34" charset="0"/>
              </a:rPr>
              <a:t>	Bố mẹ cho Nam và Đức đi chơi núi. Hôm trước, mẹ thức khuya để chuẩn bị quần áo, thức ăn, nước uống và cả tuýp thuốc chống côn trùng.</a:t>
            </a:r>
          </a:p>
          <a:p>
            <a:pPr marL="0" lvl="1" algn="just"/>
            <a:r>
              <a:rPr lang="en-US" sz="2500">
                <a:latin typeface="Arial-Rounded" pitchFamily="34" charset="0"/>
                <a:ea typeface="Arial-Rounded" pitchFamily="34" charset="0"/>
                <a:cs typeface="Arial-Rounded" pitchFamily="34" charset="0"/>
              </a:rPr>
              <a:t>	</a:t>
            </a:r>
            <a:r>
              <a:rPr lang="en-US" sz="2500" smtClean="0">
                <a:latin typeface="Arial-Rounded" pitchFamily="34" charset="0"/>
                <a:ea typeface="Arial-Rounded" pitchFamily="34" charset="0"/>
                <a:cs typeface="Arial-Rounded" pitchFamily="34" charset="0"/>
              </a:rPr>
              <a:t>Hôm sau, khi mặt trời lên, cả nhà đã tới chân núi. Nam và Đức thích thú, đuổi nhau huỳnh huỵch. Càng lên cao, đường càng dốc và khúc khuỷu, bố phải cõng Đức. Thỉnh thoảng, mẹ lau mồ hôi cho hai anh em. </a:t>
            </a:r>
          </a:p>
          <a:p>
            <a:pPr marL="0" lvl="1" algn="just"/>
            <a:r>
              <a:rPr lang="en-US" sz="2500">
                <a:latin typeface="Arial-Rounded" pitchFamily="34" charset="0"/>
                <a:ea typeface="Arial-Rounded" pitchFamily="34" charset="0"/>
                <a:cs typeface="Arial-Rounded" pitchFamily="34" charset="0"/>
              </a:rPr>
              <a:t>	</a:t>
            </a:r>
            <a:r>
              <a:rPr lang="en-US" sz="2500" smtClean="0">
                <a:latin typeface="Arial-Rounded" pitchFamily="34" charset="0"/>
                <a:ea typeface="Arial-Rounded" pitchFamily="34" charset="0"/>
                <a:cs typeface="Arial-Rounded" pitchFamily="34" charset="0"/>
              </a:rPr>
              <a:t>Lúc lên đến đỉnh núi, hai anh em vui sướng hét vang.</a:t>
            </a:r>
          </a:p>
          <a:p>
            <a:pPr marL="0" lvl="1" algn="just"/>
            <a:r>
              <a:rPr lang="en-US" sz="2400" smtClean="0">
                <a:latin typeface="Arial-Rounded" pitchFamily="34" charset="0"/>
                <a:ea typeface="Arial-Rounded" pitchFamily="34" charset="0"/>
                <a:cs typeface="Arial-Rounded" pitchFamily="34" charset="0"/>
              </a:rPr>
              <a:t>                                                                                          </a:t>
            </a:r>
            <a:r>
              <a:rPr lang="en-US" sz="2500" smtClean="0">
                <a:latin typeface="Arial-Rounded" pitchFamily="34" charset="0"/>
                <a:ea typeface="Arial-Rounded" pitchFamily="34" charset="0"/>
                <a:cs typeface="Arial-Rounded" pitchFamily="34" charset="0"/>
              </a:rPr>
              <a:t>(Lâm Anh)</a:t>
            </a:r>
            <a:endParaRPr lang="en-US" sz="2500">
              <a:latin typeface="Arial Rounded MT Bold" pitchFamily="34" charset="0"/>
              <a:ea typeface="Arial-Rounded" pitchFamily="34" charset="0"/>
              <a:cs typeface="Arial-Rounded" pitchFamily="34" charset="0"/>
            </a:endParaRP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Rounded" pitchFamily="34" charset="0"/>
                <a:ea typeface="Arial-Rounded" pitchFamily="34" charset="0"/>
                <a:cs typeface="Arial-Rounded" pitchFamily="34" charset="0"/>
              </a:rPr>
              <a:t>Đọc mẫu</a:t>
            </a:r>
            <a:endParaRPr lang="en-US" sz="2000" b="1">
              <a:solidFill>
                <a:schemeClr val="tx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605" y="209550"/>
            <a:ext cx="866205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66231" y="4357483"/>
            <a:ext cx="7773005" cy="584739"/>
          </a:xfrm>
          <a:prstGeom prst="rect">
            <a:avLst/>
          </a:prstGeom>
          <a:solidFill>
            <a:srgbClr val="FFD347"/>
          </a:solidFill>
        </p:spPr>
        <p:txBody>
          <a:bodyPr wrap="square" lIns="91403" tIns="45702" rIns="91403" bIns="45702" rtlCol="0">
            <a:spAutoFit/>
          </a:bodyPr>
          <a:lstStyle/>
          <a:p>
            <a:r>
              <a:rPr lang="en-US" sz="3200">
                <a:latin typeface="Arial-Rounded" pitchFamily="34" charset="0"/>
                <a:ea typeface="Arial-Rounded" pitchFamily="34" charset="0"/>
                <a:cs typeface="Arial-Rounded" pitchFamily="34" charset="0"/>
              </a:rPr>
              <a:t>Em hãy tìm từ khó đọc, khó hiểu trong bài.</a:t>
            </a:r>
          </a:p>
        </p:txBody>
      </p:sp>
      <p:cxnSp>
        <p:nvCxnSpPr>
          <p:cNvPr id="5" name="Straight Connector 4"/>
          <p:cNvCxnSpPr/>
          <p:nvPr/>
        </p:nvCxnSpPr>
        <p:spPr>
          <a:xfrm flipH="1">
            <a:off x="7411577" y="1522434"/>
            <a:ext cx="1275223" cy="1212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17033" y="1518804"/>
            <a:ext cx="878333" cy="36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295401" y="2997777"/>
            <a:ext cx="13715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581400" y="2654878"/>
            <a:ext cx="1600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819150"/>
            <a:ext cx="3505200" cy="857250"/>
          </a:xfrm>
        </p:spPr>
        <p:txBody>
          <a:bodyPr/>
          <a:lstStyle/>
          <a:p>
            <a:pPr algn="just"/>
            <a:r>
              <a:rPr lang="en-US" smtClean="0">
                <a:latin typeface="Arial-Rounded" pitchFamily="34" charset="0"/>
                <a:ea typeface="Arial-Rounded" pitchFamily="34" charset="0"/>
                <a:cs typeface="Arial-Rounded" pitchFamily="34" charset="0"/>
              </a:rPr>
              <a:t>uya</a:t>
            </a:r>
            <a:endParaRPr lang="en-US">
              <a:latin typeface="Arial-Rounded" pitchFamily="34" charset="0"/>
              <a:ea typeface="Arial-Rounded" pitchFamily="34" charset="0"/>
              <a:cs typeface="Arial-Rounded" pitchFamily="34" charset="0"/>
            </a:endParaRPr>
          </a:p>
        </p:txBody>
      </p:sp>
      <p:sp>
        <p:nvSpPr>
          <p:cNvPr id="3" name="Title 1"/>
          <p:cNvSpPr txBox="1">
            <a:spLocks/>
          </p:cNvSpPr>
          <p:nvPr/>
        </p:nvSpPr>
        <p:spPr>
          <a:xfrm>
            <a:off x="5029200" y="819150"/>
            <a:ext cx="4876800"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smtClean="0">
                <a:latin typeface="Arial-Rounded" pitchFamily="34" charset="0"/>
                <a:ea typeface="Arial-Rounded" pitchFamily="34" charset="0"/>
                <a:cs typeface="Arial-Rounded" pitchFamily="34" charset="0"/>
              </a:rPr>
              <a:t>thức khuya</a:t>
            </a:r>
            <a:endParaRPr lang="en-US">
              <a:latin typeface="Arial-Rounded" pitchFamily="34" charset="0"/>
              <a:ea typeface="Arial-Rounded" pitchFamily="34" charset="0"/>
              <a:cs typeface="Arial-Rounded" pitchFamily="34" charset="0"/>
            </a:endParaRPr>
          </a:p>
        </p:txBody>
      </p:sp>
      <p:cxnSp>
        <p:nvCxnSpPr>
          <p:cNvPr id="11" name="Straight Arrow Connector 10"/>
          <p:cNvCxnSpPr/>
          <p:nvPr/>
        </p:nvCxnSpPr>
        <p:spPr>
          <a:xfrm>
            <a:off x="2971800" y="1352550"/>
            <a:ext cx="1752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1443766" y="1676400"/>
            <a:ext cx="3505200"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smtClean="0">
                <a:latin typeface="Arial-Rounded" pitchFamily="34" charset="0"/>
                <a:ea typeface="Arial-Rounded" pitchFamily="34" charset="0"/>
                <a:cs typeface="Arial-Rounded" pitchFamily="34" charset="0"/>
              </a:rPr>
              <a:t>uyp</a:t>
            </a:r>
            <a:endParaRPr lang="en-US">
              <a:latin typeface="Arial-Rounded" pitchFamily="34" charset="0"/>
              <a:ea typeface="Arial-Rounded" pitchFamily="34" charset="0"/>
              <a:cs typeface="Arial-Rounded" pitchFamily="34" charset="0"/>
            </a:endParaRPr>
          </a:p>
        </p:txBody>
      </p:sp>
      <p:sp>
        <p:nvSpPr>
          <p:cNvPr id="8" name="Title 1"/>
          <p:cNvSpPr txBox="1">
            <a:spLocks/>
          </p:cNvSpPr>
          <p:nvPr/>
        </p:nvSpPr>
        <p:spPr>
          <a:xfrm>
            <a:off x="5025166" y="1676400"/>
            <a:ext cx="4876800"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smtClean="0">
                <a:latin typeface="Arial-Rounded" pitchFamily="34" charset="0"/>
                <a:ea typeface="Arial-Rounded" pitchFamily="34" charset="0"/>
                <a:cs typeface="Arial-Rounded" pitchFamily="34" charset="0"/>
              </a:rPr>
              <a:t>tuýp thuốc</a:t>
            </a:r>
            <a:endParaRPr lang="en-US">
              <a:latin typeface="Arial-Rounded" pitchFamily="34" charset="0"/>
              <a:ea typeface="Arial-Rounded" pitchFamily="34" charset="0"/>
              <a:cs typeface="Arial-Rounded" pitchFamily="34" charset="0"/>
            </a:endParaRPr>
          </a:p>
        </p:txBody>
      </p:sp>
      <p:cxnSp>
        <p:nvCxnSpPr>
          <p:cNvPr id="9" name="Straight Arrow Connector 8"/>
          <p:cNvCxnSpPr/>
          <p:nvPr/>
        </p:nvCxnSpPr>
        <p:spPr>
          <a:xfrm>
            <a:off x="2967766" y="2209800"/>
            <a:ext cx="1752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1430767" y="2541046"/>
            <a:ext cx="3505200"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smtClean="0">
                <a:latin typeface="Arial-Rounded" pitchFamily="34" charset="0"/>
                <a:ea typeface="Arial-Rounded" pitchFamily="34" charset="0"/>
                <a:cs typeface="Arial-Rounded" pitchFamily="34" charset="0"/>
              </a:rPr>
              <a:t>uynh</a:t>
            </a:r>
            <a:endParaRPr lang="en-US">
              <a:latin typeface="Arial-Rounded" pitchFamily="34" charset="0"/>
              <a:ea typeface="Arial-Rounded" pitchFamily="34" charset="0"/>
              <a:cs typeface="Arial-Rounded" pitchFamily="34" charset="0"/>
            </a:endParaRPr>
          </a:p>
        </p:txBody>
      </p:sp>
      <p:sp>
        <p:nvSpPr>
          <p:cNvPr id="12" name="Title 1"/>
          <p:cNvSpPr txBox="1">
            <a:spLocks/>
          </p:cNvSpPr>
          <p:nvPr/>
        </p:nvSpPr>
        <p:spPr>
          <a:xfrm>
            <a:off x="5012167" y="2541046"/>
            <a:ext cx="4876800"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smtClean="0">
                <a:latin typeface="Arial-Rounded" pitchFamily="34" charset="0"/>
                <a:ea typeface="Arial-Rounded" pitchFamily="34" charset="0"/>
                <a:cs typeface="Arial-Rounded" pitchFamily="34" charset="0"/>
              </a:rPr>
              <a:t>huỳnh huỵch</a:t>
            </a:r>
            <a:endParaRPr lang="en-US">
              <a:latin typeface="Arial-Rounded" pitchFamily="34" charset="0"/>
              <a:ea typeface="Arial-Rounded" pitchFamily="34" charset="0"/>
              <a:cs typeface="Arial-Rounded" pitchFamily="34" charset="0"/>
            </a:endParaRPr>
          </a:p>
        </p:txBody>
      </p:sp>
      <p:cxnSp>
        <p:nvCxnSpPr>
          <p:cNvPr id="13" name="Straight Arrow Connector 12"/>
          <p:cNvCxnSpPr/>
          <p:nvPr/>
        </p:nvCxnSpPr>
        <p:spPr>
          <a:xfrm>
            <a:off x="2954767" y="3074446"/>
            <a:ext cx="1752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1417768" y="3405692"/>
            <a:ext cx="3505200"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smtClean="0">
                <a:latin typeface="Arial-Rounded" pitchFamily="34" charset="0"/>
                <a:ea typeface="Arial-Rounded" pitchFamily="34" charset="0"/>
                <a:cs typeface="Arial-Rounded" pitchFamily="34" charset="0"/>
              </a:rPr>
              <a:t>uyu</a:t>
            </a:r>
            <a:endParaRPr lang="en-US">
              <a:latin typeface="Arial-Rounded" pitchFamily="34" charset="0"/>
              <a:ea typeface="Arial-Rounded" pitchFamily="34" charset="0"/>
              <a:cs typeface="Arial-Rounded" pitchFamily="34" charset="0"/>
            </a:endParaRPr>
          </a:p>
        </p:txBody>
      </p:sp>
      <p:sp>
        <p:nvSpPr>
          <p:cNvPr id="15" name="Title 1"/>
          <p:cNvSpPr txBox="1">
            <a:spLocks/>
          </p:cNvSpPr>
          <p:nvPr/>
        </p:nvSpPr>
        <p:spPr>
          <a:xfrm>
            <a:off x="4999168" y="3405692"/>
            <a:ext cx="4876800"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smtClean="0">
                <a:latin typeface="Arial-Rounded" pitchFamily="34" charset="0"/>
                <a:ea typeface="Arial-Rounded" pitchFamily="34" charset="0"/>
                <a:cs typeface="Arial-Rounded" pitchFamily="34" charset="0"/>
              </a:rPr>
              <a:t>khúc khuỷu</a:t>
            </a:r>
            <a:endParaRPr lang="en-US">
              <a:latin typeface="Arial-Rounded" pitchFamily="34" charset="0"/>
              <a:ea typeface="Arial-Rounded" pitchFamily="34" charset="0"/>
              <a:cs typeface="Arial-Rounded" pitchFamily="34" charset="0"/>
            </a:endParaRPr>
          </a:p>
        </p:txBody>
      </p:sp>
      <p:cxnSp>
        <p:nvCxnSpPr>
          <p:cNvPr id="16" name="Straight Arrow Connector 15"/>
          <p:cNvCxnSpPr/>
          <p:nvPr/>
        </p:nvCxnSpPr>
        <p:spPr>
          <a:xfrm>
            <a:off x="2941768" y="3939092"/>
            <a:ext cx="1752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03277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14400" y="4384962"/>
            <a:ext cx="6703261"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Em hãy tự ngắt câu vào SGK</a:t>
            </a:r>
            <a:endParaRPr lang="en-US" sz="3200">
              <a:latin typeface="Arial-Rounded" pitchFamily="34" charset="0"/>
              <a:ea typeface="Arial-Rounded" pitchFamily="34" charset="0"/>
              <a:cs typeface="Arial-Rounded" pitchFamily="34" charset="0"/>
            </a:endParaRPr>
          </a:p>
        </p:txBody>
      </p:sp>
      <p:sp>
        <p:nvSpPr>
          <p:cNvPr id="7" name="TextBox 6"/>
          <p:cNvSpPr txBox="1"/>
          <p:nvPr/>
        </p:nvSpPr>
        <p:spPr>
          <a:xfrm>
            <a:off x="914400" y="4384963"/>
            <a:ext cx="6703261"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câu</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096" y="209549"/>
            <a:ext cx="8558213" cy="399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26934" y="310178"/>
            <a:ext cx="3642531" cy="584739"/>
          </a:xfrm>
          <a:prstGeom prst="rect">
            <a:avLst/>
          </a:prstGeom>
          <a:solidFill>
            <a:srgbClr val="FFC000"/>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Luyện đọc câu dài:</a:t>
            </a:r>
          </a:p>
        </p:txBody>
      </p:sp>
      <p:sp>
        <p:nvSpPr>
          <p:cNvPr id="4" name="TextBox 3"/>
          <p:cNvSpPr txBox="1"/>
          <p:nvPr/>
        </p:nvSpPr>
        <p:spPr>
          <a:xfrm>
            <a:off x="479197" y="1073789"/>
            <a:ext cx="8382000" cy="1569624"/>
          </a:xfrm>
          <a:prstGeom prst="rect">
            <a:avLst/>
          </a:prstGeom>
          <a:noFill/>
        </p:spPr>
        <p:txBody>
          <a:bodyPr wrap="square" lIns="91403" tIns="45702" rIns="91403" bIns="45702" rtlCol="0">
            <a:spAutoFit/>
          </a:bodyPr>
          <a:lstStyle/>
          <a:p>
            <a:pPr algn="just"/>
            <a:r>
              <a:rPr lang="en-US" sz="3200" smtClean="0">
                <a:latin typeface="Arial-Rounded" pitchFamily="34" charset="0"/>
                <a:ea typeface="Arial-Rounded" pitchFamily="34" charset="0"/>
                <a:cs typeface="Arial-Rounded" pitchFamily="34" charset="0"/>
              </a:rPr>
              <a:t>Hôm </a:t>
            </a:r>
            <a:r>
              <a:rPr lang="en-US" sz="3200">
                <a:latin typeface="Arial-Rounded" pitchFamily="34" charset="0"/>
                <a:ea typeface="Arial-Rounded" pitchFamily="34" charset="0"/>
                <a:cs typeface="Arial-Rounded" pitchFamily="34" charset="0"/>
              </a:rPr>
              <a:t>trước, mẹ thức khuya để chuẩn bị quần áo, thức ăn, nước uống và cả tuýp thuốc chống côn trùng.</a:t>
            </a:r>
          </a:p>
        </p:txBody>
      </p:sp>
      <p:cxnSp>
        <p:nvCxnSpPr>
          <p:cNvPr id="7" name="Straight Connector 6"/>
          <p:cNvCxnSpPr/>
          <p:nvPr/>
        </p:nvCxnSpPr>
        <p:spPr>
          <a:xfrm flipH="1">
            <a:off x="2483427" y="114169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79197" y="2895493"/>
            <a:ext cx="8382000" cy="1077182"/>
          </a:xfrm>
          <a:prstGeom prst="rect">
            <a:avLst/>
          </a:prstGeom>
          <a:noFill/>
        </p:spPr>
        <p:txBody>
          <a:bodyPr wrap="square" lIns="91403" tIns="45702" rIns="91403" bIns="45702" rtlCol="0">
            <a:spAutoFit/>
          </a:bodyPr>
          <a:lstStyle/>
          <a:p>
            <a:pPr algn="just"/>
            <a:r>
              <a:rPr lang="en-US" sz="3200">
                <a:latin typeface="Arial-Rounded" pitchFamily="34" charset="0"/>
                <a:ea typeface="Arial-Rounded" pitchFamily="34" charset="0"/>
                <a:cs typeface="Arial-Rounded" pitchFamily="34" charset="0"/>
              </a:rPr>
              <a:t>Càng lên cao, đường </a:t>
            </a:r>
            <a:r>
              <a:rPr lang="en-US" sz="3200" smtClean="0">
                <a:latin typeface="Arial-Rounded" pitchFamily="34" charset="0"/>
                <a:ea typeface="Arial-Rounded" pitchFamily="34" charset="0"/>
                <a:cs typeface="Arial-Rounded" pitchFamily="34" charset="0"/>
              </a:rPr>
              <a:t>càng dốc </a:t>
            </a:r>
            <a:r>
              <a:rPr lang="en-US" sz="3200">
                <a:latin typeface="Arial-Rounded" pitchFamily="34" charset="0"/>
                <a:ea typeface="Arial-Rounded" pitchFamily="34" charset="0"/>
                <a:cs typeface="Arial-Rounded" pitchFamily="34" charset="0"/>
              </a:rPr>
              <a:t>và khúc khuỷu, bố phải cõng Đức.</a:t>
            </a:r>
          </a:p>
        </p:txBody>
      </p:sp>
      <p:grpSp>
        <p:nvGrpSpPr>
          <p:cNvPr id="6" name="Group 5"/>
          <p:cNvGrpSpPr/>
          <p:nvPr/>
        </p:nvGrpSpPr>
        <p:grpSpPr>
          <a:xfrm>
            <a:off x="3733800" y="3413317"/>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1606095" y="2078184"/>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p:nvPr/>
        </p:nvCxnSpPr>
        <p:spPr>
          <a:xfrm flipH="1">
            <a:off x="3058391" y="2951836"/>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6070023" y="300885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049982" y="114169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8782050" y="114169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029691" y="164598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962400" y="16529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8801100" y="294864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1+#ppt_w/2"/>
                                          </p:val>
                                        </p:tav>
                                        <p:tav tm="100000">
                                          <p:val>
                                            <p:strVal val="#ppt_x"/>
                                          </p:val>
                                        </p:tav>
                                      </p:tavLst>
                                    </p:anim>
                                    <p:anim calcmode="lin" valueType="num">
                                      <p:cBhvr additive="base">
                                        <p:cTn id="40"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par>
                                <p:cTn id="49" presetID="10"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par>
                                <p:cTn id="52" presetID="10" presetClass="entr" presetSubtype="0" fill="hold" nodeType="with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096" y="209549"/>
            <a:ext cx="8558213" cy="399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962891" y="4404099"/>
            <a:ext cx="7086600"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Bài đọc có mấy đoạn?</a:t>
            </a:r>
            <a:endParaRPr lang="en-US" sz="3200">
              <a:latin typeface="Arial-Rounded" pitchFamily="34" charset="0"/>
              <a:ea typeface="Arial-Rounded" pitchFamily="34" charset="0"/>
              <a:cs typeface="Arial-Rounded" pitchFamily="34" charset="0"/>
            </a:endParaRPr>
          </a:p>
        </p:txBody>
      </p:sp>
      <p:sp>
        <p:nvSpPr>
          <p:cNvPr id="8" name="TextBox 7"/>
          <p:cNvSpPr txBox="1"/>
          <p:nvPr/>
        </p:nvSpPr>
        <p:spPr>
          <a:xfrm>
            <a:off x="1458191" y="4404099"/>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đoạn</a:t>
            </a:r>
          </a:p>
        </p:txBody>
      </p:sp>
      <p:sp>
        <p:nvSpPr>
          <p:cNvPr id="9" name="TextBox 8"/>
          <p:cNvSpPr txBox="1"/>
          <p:nvPr/>
        </p:nvSpPr>
        <p:spPr>
          <a:xfrm>
            <a:off x="1458191" y="4404099"/>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theo nhóm</a:t>
            </a:r>
          </a:p>
        </p:txBody>
      </p:sp>
      <p:sp>
        <p:nvSpPr>
          <p:cNvPr id="10" name="TextBox 9"/>
          <p:cNvSpPr txBox="1"/>
          <p:nvPr/>
        </p:nvSpPr>
        <p:spPr>
          <a:xfrm>
            <a:off x="1458191" y="4404099"/>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toàn bài</a:t>
            </a:r>
          </a:p>
        </p:txBody>
      </p:sp>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571" y="590550"/>
            <a:ext cx="52705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571" y="1769918"/>
            <a:ext cx="52705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249" y="3176197"/>
            <a:ext cx="527050" cy="529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1000" fill="hold"/>
                                        <p:tgtEl>
                                          <p:spTgt spid="8"/>
                                        </p:tgtEl>
                                        <p:attrNameLst>
                                          <p:attrName>ppt_x</p:attrName>
                                        </p:attrNameLst>
                                      </p:cBhvr>
                                      <p:tavLst>
                                        <p:tav tm="0">
                                          <p:val>
                                            <p:strVal val="1+#ppt_w/2"/>
                                          </p:val>
                                        </p:tav>
                                        <p:tav tm="100000">
                                          <p:val>
                                            <p:strVal val="#ppt_x"/>
                                          </p:val>
                                        </p:tav>
                                      </p:tavLst>
                                    </p:anim>
                                    <p:anim calcmode="lin" valueType="num">
                                      <p:cBhvr additive="base">
                                        <p:cTn id="29"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1000" fill="hold"/>
                                        <p:tgtEl>
                                          <p:spTgt spid="9"/>
                                        </p:tgtEl>
                                        <p:attrNameLst>
                                          <p:attrName>ppt_x</p:attrName>
                                        </p:attrNameLst>
                                      </p:cBhvr>
                                      <p:tavLst>
                                        <p:tav tm="0">
                                          <p:val>
                                            <p:strVal val="1+#ppt_w/2"/>
                                          </p:val>
                                        </p:tav>
                                        <p:tav tm="100000">
                                          <p:val>
                                            <p:strVal val="#ppt_x"/>
                                          </p:val>
                                        </p:tav>
                                      </p:tavLst>
                                    </p:anim>
                                    <p:anim calcmode="lin" valueType="num">
                                      <p:cBhvr additive="base">
                                        <p:cTn id="35"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1000" fill="hold"/>
                                        <p:tgtEl>
                                          <p:spTgt spid="10"/>
                                        </p:tgtEl>
                                        <p:attrNameLst>
                                          <p:attrName>ppt_x</p:attrName>
                                        </p:attrNameLst>
                                      </p:cBhvr>
                                      <p:tavLst>
                                        <p:tav tm="0">
                                          <p:val>
                                            <p:strVal val="1+#ppt_w/2"/>
                                          </p:val>
                                        </p:tav>
                                        <p:tav tm="100000">
                                          <p:val>
                                            <p:strVal val="#ppt_x"/>
                                          </p:val>
                                        </p:tav>
                                      </p:tavLst>
                                    </p:anim>
                                    <p:anim calcmode="lin" valueType="num">
                                      <p:cBhvr additive="base">
                                        <p:cTn id="41"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1143000" y="4007888"/>
            <a:ext cx="2514600" cy="970281"/>
          </a:xfrm>
          <a:prstGeom prst="rect">
            <a:avLst/>
          </a:prstGeom>
        </p:spPr>
      </p:pic>
      <p:sp>
        <p:nvSpPr>
          <p:cNvPr id="4" name="TextBox 3"/>
          <p:cNvSpPr txBox="1"/>
          <p:nvPr/>
        </p:nvSpPr>
        <p:spPr>
          <a:xfrm>
            <a:off x="4343400" y="4324350"/>
            <a:ext cx="3642531"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Thi đua</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096" y="209549"/>
            <a:ext cx="8558213" cy="399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674</TotalTime>
  <Words>486</Words>
  <Application>Microsoft Office PowerPoint</Application>
  <PresentationFormat>On-screen Show (16:9)</PresentationFormat>
  <Paragraphs>72</Paragraphs>
  <Slides>16</Slides>
  <Notes>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uya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122</cp:revision>
  <dcterms:created xsi:type="dcterms:W3CDTF">2020-12-08T15:48:47Z</dcterms:created>
  <dcterms:modified xsi:type="dcterms:W3CDTF">2021-01-04T08:21:19Z</dcterms:modified>
</cp:coreProperties>
</file>