
<file path=[Content_Types].xml><?xml version="1.0" encoding="utf-8"?>
<Types xmlns="http://schemas.openxmlformats.org/package/2006/content-types">
  <Default Extension="mp3" ContentType="audio/mpeg"/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296" r:id="rId2"/>
    <p:sldId id="299" r:id="rId3"/>
    <p:sldId id="282" r:id="rId4"/>
    <p:sldId id="318" r:id="rId5"/>
    <p:sldId id="308" r:id="rId6"/>
    <p:sldId id="302" r:id="rId7"/>
    <p:sldId id="283" r:id="rId8"/>
    <p:sldId id="285" r:id="rId9"/>
    <p:sldId id="284" r:id="rId10"/>
    <p:sldId id="292" r:id="rId11"/>
    <p:sldId id="307" r:id="rId12"/>
    <p:sldId id="288" r:id="rId13"/>
    <p:sldId id="312" r:id="rId14"/>
    <p:sldId id="313" r:id="rId15"/>
    <p:sldId id="257" r:id="rId16"/>
    <p:sldId id="258" r:id="rId17"/>
    <p:sldId id="325" r:id="rId18"/>
    <p:sldId id="259" r:id="rId19"/>
    <p:sldId id="317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DC5F7"/>
    <a:srgbClr val="117D1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03BD65F-471C-4A4C-AC8F-33F6801A522C}" v="1" dt="2020-08-13T05:40:00.06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91" d="100"/>
          <a:sy n="91" d="100"/>
        </p:scale>
        <p:origin x="534" y="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33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32" Type="http://schemas.microsoft.com/office/2016/11/relationships/changesInfo" Target="changesInfos/changesInfo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linhmx" userId="c1fc7825-eae9-448b-ba73-d94bf9c012d0" providerId="ADAL" clId="{803BD65F-471C-4A4C-AC8F-33F6801A522C}"/>
    <pc:docChg chg="addSld delSld modSld">
      <pc:chgData name="linhmx" userId="c1fc7825-eae9-448b-ba73-d94bf9c012d0" providerId="ADAL" clId="{803BD65F-471C-4A4C-AC8F-33F6801A522C}" dt="2020-08-13T05:40:00.064" v="2"/>
      <pc:docMkLst>
        <pc:docMk/>
      </pc:docMkLst>
      <pc:sldChg chg="modAnim">
        <pc:chgData name="linhmx" userId="c1fc7825-eae9-448b-ba73-d94bf9c012d0" providerId="ADAL" clId="{803BD65F-471C-4A4C-AC8F-33F6801A522C}" dt="2020-08-13T05:40:00.064" v="2"/>
        <pc:sldMkLst>
          <pc:docMk/>
          <pc:sldMk cId="846765004" sldId="258"/>
        </pc:sldMkLst>
      </pc:sldChg>
      <pc:sldChg chg="new del">
        <pc:chgData name="linhmx" userId="c1fc7825-eae9-448b-ba73-d94bf9c012d0" providerId="ADAL" clId="{803BD65F-471C-4A4C-AC8F-33F6801A522C}" dt="2020-08-13T05:23:45.695" v="1" actId="47"/>
        <pc:sldMkLst>
          <pc:docMk/>
          <pc:sldMk cId="3674162985" sldId="289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4C18AAE-740B-4D06-81A4-DA549DC56547}" type="datetimeFigureOut">
              <a:rPr lang="en-US" smtClean="0"/>
              <a:pPr/>
              <a:t>12/21/2024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B1BD7F7-1CBE-41A8-A779-3276CC4F336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90110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D71773-5A0B-472D-BACC-ADA20FE383F6}" type="slidenum">
              <a:rPr lang="zh-CN" altLang="en-US" smtClean="0">
                <a:solidFill>
                  <a:prstClr val="black"/>
                </a:solidFill>
                <a:ea typeface="宋体"/>
              </a:rPr>
              <a:pPr/>
              <a:t>1</a:t>
            </a:fld>
            <a:endParaRPr lang="zh-CN" altLang="en-US">
              <a:solidFill>
                <a:prstClr val="black"/>
              </a:solidFill>
              <a:ea typeface="宋体"/>
            </a:endParaRPr>
          </a:p>
        </p:txBody>
      </p:sp>
    </p:spTree>
    <p:extLst>
      <p:ext uri="{BB962C8B-B14F-4D97-AF65-F5344CB8AC3E}">
        <p14:creationId xmlns:p14="http://schemas.microsoft.com/office/powerpoint/2010/main" val="55947763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pPr>
              <a:defRPr/>
            </a:pPr>
            <a:r>
              <a:rPr lang="zh-CN" altLang="en-US"/>
              <a:t>2016/4/15 Friday</a:t>
            </a:r>
          </a:p>
        </p:txBody>
      </p:sp>
      <p:sp>
        <p:nvSpPr>
          <p:cNvPr id="9" name="Rectangle 7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r>
              <a:rPr lang="zh-CN" altLang="en-US"/>
              <a:t>‹#›</a:t>
            </a:r>
          </a:p>
        </p:txBody>
      </p:sp>
      <p:sp>
        <p:nvSpPr>
          <p:cNvPr id="4" name="Rectangle 2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zh-CN"/>
          </a:p>
        </p:txBody>
      </p:sp>
      <p:sp>
        <p:nvSpPr>
          <p:cNvPr id="37891" name="Text Box 4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b"/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200"/>
              <a:t>12</a:t>
            </a:r>
          </a:p>
        </p:txBody>
      </p:sp>
    </p:spTree>
    <p:extLst>
      <p:ext uri="{BB962C8B-B14F-4D97-AF65-F5344CB8AC3E}">
        <p14:creationId xmlns:p14="http://schemas.microsoft.com/office/powerpoint/2010/main" val="313937021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5" name="Google Shape;555;g35ed75ccf_01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56" name="Google Shape;556;g35ed75ccf_013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95770679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pPr>
              <a:defRPr/>
            </a:pPr>
            <a:r>
              <a:rPr lang="zh-CN" altLang="en-US"/>
              <a:t>2016/4/15 Friday</a:t>
            </a:r>
          </a:p>
        </p:txBody>
      </p:sp>
      <p:sp>
        <p:nvSpPr>
          <p:cNvPr id="9" name="Rectangle 7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r>
              <a:rPr lang="zh-CN" altLang="en-US"/>
              <a:t>‹#›</a:t>
            </a:r>
          </a:p>
        </p:txBody>
      </p:sp>
      <p:sp>
        <p:nvSpPr>
          <p:cNvPr id="4" name="Rectangle 2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zh-CN"/>
          </a:p>
        </p:txBody>
      </p:sp>
      <p:sp>
        <p:nvSpPr>
          <p:cNvPr id="37891" name="Text Box 4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b"/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200"/>
              <a:t>12</a:t>
            </a:r>
          </a:p>
        </p:txBody>
      </p:sp>
    </p:spTree>
    <p:extLst>
      <p:ext uri="{BB962C8B-B14F-4D97-AF65-F5344CB8AC3E}">
        <p14:creationId xmlns:p14="http://schemas.microsoft.com/office/powerpoint/2010/main" val="239150275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104114-BCEA-41E4-995E-3921186D1BD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8966DE3-FC38-421E-89D7-4C7DD2C8AE7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A681E90-A9C5-4A80-A7AD-A0A56ED057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45DC23-7FF6-47A3-9368-3DEE76633633}" type="datetimeFigureOut">
              <a:rPr lang="en-US" smtClean="0"/>
              <a:pPr/>
              <a:t>12/21/2024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88781CD-9E44-4468-AA7C-2854BCBEF0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7D3DE3B-1BF1-41E1-8DD9-E61F7835CA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536B7B-17EB-40A7-9E99-3E7AE1817C5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72379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18D747-E8A2-4A10-955A-C462849A2C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F940920-1FD3-4005-AA44-8128A48C6BD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8906636-CF2A-41A1-80FD-36C7B3F42B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45DC23-7FF6-47A3-9368-3DEE76633633}" type="datetimeFigureOut">
              <a:rPr lang="en-US" smtClean="0"/>
              <a:pPr/>
              <a:t>12/21/2024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3F16F90-DBD9-4642-8CF6-4309CF09E2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16446AA-A6DE-453D-A7E8-E66CFFFE34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536B7B-17EB-40A7-9E99-3E7AE1817C5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51168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5954E4B-FA66-4BF1-9807-B80DC42BFEA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E94A953-2D2E-4E96-9634-2F5D13362FE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B4AD531-C2F1-4F3E-82CA-F6BAEEE869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45DC23-7FF6-47A3-9368-3DEE76633633}" type="datetimeFigureOut">
              <a:rPr lang="en-US" smtClean="0"/>
              <a:pPr/>
              <a:t>12/21/2024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D87D4C0-4BF7-4782-AAB6-1F75AC0622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7D69834-390E-4328-A80E-4BCB73FBA1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536B7B-17EB-40A7-9E99-3E7AE1817C5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35434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1 column" type="tx">
  <p:cSld name="Title + 1 column"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5"/>
          <p:cNvSpPr txBox="1">
            <a:spLocks noGrp="1"/>
          </p:cNvSpPr>
          <p:nvPr>
            <p:ph type="sldNum" idx="12"/>
          </p:nvPr>
        </p:nvSpPr>
        <p:spPr>
          <a:xfrm>
            <a:off x="11409045" y="6333135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  <p:sp>
        <p:nvSpPr>
          <p:cNvPr id="126" name="Google Shape;126;p5"/>
          <p:cNvSpPr/>
          <p:nvPr/>
        </p:nvSpPr>
        <p:spPr>
          <a:xfrm rot="-1209093">
            <a:off x="11292123" y="5438995"/>
            <a:ext cx="905652" cy="820667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FFFD4E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7" name="Google Shape;127;p5"/>
          <p:cNvSpPr/>
          <p:nvPr/>
        </p:nvSpPr>
        <p:spPr>
          <a:xfrm>
            <a:off x="11578018" y="5360897"/>
            <a:ext cx="460599" cy="466468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C2ED2D">
              <a:alpha val="7385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8" name="Google Shape;128;p5"/>
          <p:cNvSpPr/>
          <p:nvPr/>
        </p:nvSpPr>
        <p:spPr>
          <a:xfrm>
            <a:off x="9416645" y="-146300"/>
            <a:ext cx="512617" cy="524803"/>
          </a:xfrm>
          <a:custGeom>
            <a:avLst/>
            <a:gdLst/>
            <a:ahLst/>
            <a:cxnLst/>
            <a:rect l="l" t="t" r="r" b="b"/>
            <a:pathLst>
              <a:path w="7530" h="7709" extrusionOk="0">
                <a:moveTo>
                  <a:pt x="4064" y="0"/>
                </a:moveTo>
                <a:lnTo>
                  <a:pt x="3586" y="60"/>
                </a:lnTo>
                <a:lnTo>
                  <a:pt x="3168" y="180"/>
                </a:lnTo>
                <a:lnTo>
                  <a:pt x="2809" y="419"/>
                </a:lnTo>
                <a:lnTo>
                  <a:pt x="2211" y="897"/>
                </a:lnTo>
                <a:lnTo>
                  <a:pt x="1674" y="1315"/>
                </a:lnTo>
                <a:lnTo>
                  <a:pt x="1196" y="1674"/>
                </a:lnTo>
                <a:lnTo>
                  <a:pt x="718" y="2092"/>
                </a:lnTo>
                <a:lnTo>
                  <a:pt x="359" y="2570"/>
                </a:lnTo>
                <a:lnTo>
                  <a:pt x="240" y="2809"/>
                </a:lnTo>
                <a:lnTo>
                  <a:pt x="120" y="3108"/>
                </a:lnTo>
                <a:lnTo>
                  <a:pt x="60" y="3407"/>
                </a:lnTo>
                <a:lnTo>
                  <a:pt x="0" y="3765"/>
                </a:lnTo>
                <a:lnTo>
                  <a:pt x="0" y="4183"/>
                </a:lnTo>
                <a:lnTo>
                  <a:pt x="60" y="4661"/>
                </a:lnTo>
                <a:lnTo>
                  <a:pt x="180" y="5199"/>
                </a:lnTo>
                <a:lnTo>
                  <a:pt x="359" y="5737"/>
                </a:lnTo>
                <a:lnTo>
                  <a:pt x="538" y="6155"/>
                </a:lnTo>
                <a:lnTo>
                  <a:pt x="777" y="6574"/>
                </a:lnTo>
                <a:lnTo>
                  <a:pt x="1076" y="6872"/>
                </a:lnTo>
                <a:lnTo>
                  <a:pt x="1375" y="7171"/>
                </a:lnTo>
                <a:lnTo>
                  <a:pt x="1674" y="7350"/>
                </a:lnTo>
                <a:lnTo>
                  <a:pt x="2032" y="7530"/>
                </a:lnTo>
                <a:lnTo>
                  <a:pt x="2391" y="7649"/>
                </a:lnTo>
                <a:lnTo>
                  <a:pt x="2809" y="7709"/>
                </a:lnTo>
                <a:lnTo>
                  <a:pt x="3168" y="7709"/>
                </a:lnTo>
                <a:lnTo>
                  <a:pt x="3586" y="7649"/>
                </a:lnTo>
                <a:lnTo>
                  <a:pt x="4004" y="7589"/>
                </a:lnTo>
                <a:lnTo>
                  <a:pt x="4363" y="7470"/>
                </a:lnTo>
                <a:lnTo>
                  <a:pt x="5139" y="7111"/>
                </a:lnTo>
                <a:lnTo>
                  <a:pt x="5857" y="6693"/>
                </a:lnTo>
                <a:lnTo>
                  <a:pt x="6215" y="6394"/>
                </a:lnTo>
                <a:lnTo>
                  <a:pt x="6514" y="6096"/>
                </a:lnTo>
                <a:lnTo>
                  <a:pt x="6753" y="5797"/>
                </a:lnTo>
                <a:lnTo>
                  <a:pt x="6992" y="5438"/>
                </a:lnTo>
                <a:lnTo>
                  <a:pt x="7231" y="5080"/>
                </a:lnTo>
                <a:lnTo>
                  <a:pt x="7350" y="4721"/>
                </a:lnTo>
                <a:lnTo>
                  <a:pt x="7470" y="4363"/>
                </a:lnTo>
                <a:lnTo>
                  <a:pt x="7530" y="3944"/>
                </a:lnTo>
                <a:lnTo>
                  <a:pt x="7530" y="3586"/>
                </a:lnTo>
                <a:lnTo>
                  <a:pt x="7470" y="3167"/>
                </a:lnTo>
                <a:lnTo>
                  <a:pt x="7350" y="2749"/>
                </a:lnTo>
                <a:lnTo>
                  <a:pt x="7111" y="2331"/>
                </a:lnTo>
                <a:lnTo>
                  <a:pt x="6872" y="1913"/>
                </a:lnTo>
                <a:lnTo>
                  <a:pt x="6574" y="1494"/>
                </a:lnTo>
                <a:lnTo>
                  <a:pt x="6096" y="1016"/>
                </a:lnTo>
                <a:lnTo>
                  <a:pt x="5617" y="598"/>
                </a:lnTo>
                <a:lnTo>
                  <a:pt x="5080" y="299"/>
                </a:lnTo>
                <a:lnTo>
                  <a:pt x="4602" y="120"/>
                </a:lnTo>
                <a:lnTo>
                  <a:pt x="4064" y="0"/>
                </a:lnTo>
                <a:close/>
              </a:path>
            </a:pathLst>
          </a:custGeom>
          <a:solidFill>
            <a:srgbClr val="96B5F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9" name="Google Shape;129;p5"/>
          <p:cNvSpPr/>
          <p:nvPr/>
        </p:nvSpPr>
        <p:spPr>
          <a:xfrm>
            <a:off x="11352533" y="2180867"/>
            <a:ext cx="1066011" cy="1110715"/>
          </a:xfrm>
          <a:custGeom>
            <a:avLst/>
            <a:gdLst/>
            <a:ahLst/>
            <a:cxnLst/>
            <a:rect l="l" t="t" r="r" b="b"/>
            <a:pathLst>
              <a:path w="19959" h="20796" extrusionOk="0">
                <a:moveTo>
                  <a:pt x="9801" y="1"/>
                </a:moveTo>
                <a:lnTo>
                  <a:pt x="8785" y="60"/>
                </a:lnTo>
                <a:lnTo>
                  <a:pt x="7769" y="240"/>
                </a:lnTo>
                <a:lnTo>
                  <a:pt x="6753" y="538"/>
                </a:lnTo>
                <a:lnTo>
                  <a:pt x="5797" y="957"/>
                </a:lnTo>
                <a:lnTo>
                  <a:pt x="4901" y="1495"/>
                </a:lnTo>
                <a:lnTo>
                  <a:pt x="4004" y="2152"/>
                </a:lnTo>
                <a:lnTo>
                  <a:pt x="3347" y="2809"/>
                </a:lnTo>
                <a:lnTo>
                  <a:pt x="2630" y="3586"/>
                </a:lnTo>
                <a:lnTo>
                  <a:pt x="2032" y="4482"/>
                </a:lnTo>
                <a:lnTo>
                  <a:pt x="1435" y="5379"/>
                </a:lnTo>
                <a:lnTo>
                  <a:pt x="957" y="6335"/>
                </a:lnTo>
                <a:lnTo>
                  <a:pt x="538" y="7351"/>
                </a:lnTo>
                <a:lnTo>
                  <a:pt x="240" y="8307"/>
                </a:lnTo>
                <a:lnTo>
                  <a:pt x="60" y="9263"/>
                </a:lnTo>
                <a:lnTo>
                  <a:pt x="1" y="9860"/>
                </a:lnTo>
                <a:lnTo>
                  <a:pt x="60" y="10458"/>
                </a:lnTo>
                <a:lnTo>
                  <a:pt x="120" y="10936"/>
                </a:lnTo>
                <a:lnTo>
                  <a:pt x="240" y="11474"/>
                </a:lnTo>
                <a:lnTo>
                  <a:pt x="598" y="12489"/>
                </a:lnTo>
                <a:lnTo>
                  <a:pt x="957" y="13565"/>
                </a:lnTo>
                <a:lnTo>
                  <a:pt x="1076" y="13924"/>
                </a:lnTo>
                <a:lnTo>
                  <a:pt x="1136" y="14342"/>
                </a:lnTo>
                <a:lnTo>
                  <a:pt x="1136" y="15059"/>
                </a:lnTo>
                <a:lnTo>
                  <a:pt x="1136" y="15836"/>
                </a:lnTo>
                <a:lnTo>
                  <a:pt x="1196" y="16613"/>
                </a:lnTo>
                <a:lnTo>
                  <a:pt x="1375" y="17270"/>
                </a:lnTo>
                <a:lnTo>
                  <a:pt x="1554" y="17808"/>
                </a:lnTo>
                <a:lnTo>
                  <a:pt x="1734" y="18286"/>
                </a:lnTo>
                <a:lnTo>
                  <a:pt x="2032" y="18764"/>
                </a:lnTo>
                <a:lnTo>
                  <a:pt x="2331" y="19122"/>
                </a:lnTo>
                <a:lnTo>
                  <a:pt x="2690" y="19481"/>
                </a:lnTo>
                <a:lnTo>
                  <a:pt x="3048" y="19780"/>
                </a:lnTo>
                <a:lnTo>
                  <a:pt x="3466" y="20019"/>
                </a:lnTo>
                <a:lnTo>
                  <a:pt x="3885" y="20258"/>
                </a:lnTo>
                <a:lnTo>
                  <a:pt x="4363" y="20437"/>
                </a:lnTo>
                <a:lnTo>
                  <a:pt x="4841" y="20556"/>
                </a:lnTo>
                <a:lnTo>
                  <a:pt x="5319" y="20676"/>
                </a:lnTo>
                <a:lnTo>
                  <a:pt x="6335" y="20795"/>
                </a:lnTo>
                <a:lnTo>
                  <a:pt x="7410" y="20736"/>
                </a:lnTo>
                <a:lnTo>
                  <a:pt x="8546" y="20616"/>
                </a:lnTo>
                <a:lnTo>
                  <a:pt x="9681" y="20317"/>
                </a:lnTo>
                <a:lnTo>
                  <a:pt x="10757" y="20019"/>
                </a:lnTo>
                <a:lnTo>
                  <a:pt x="11832" y="19600"/>
                </a:lnTo>
                <a:lnTo>
                  <a:pt x="12848" y="19122"/>
                </a:lnTo>
                <a:lnTo>
                  <a:pt x="13744" y="18585"/>
                </a:lnTo>
                <a:lnTo>
                  <a:pt x="14521" y="17987"/>
                </a:lnTo>
                <a:lnTo>
                  <a:pt x="15238" y="17389"/>
                </a:lnTo>
                <a:lnTo>
                  <a:pt x="15896" y="16792"/>
                </a:lnTo>
                <a:lnTo>
                  <a:pt x="16613" y="16194"/>
                </a:lnTo>
                <a:lnTo>
                  <a:pt x="17270" y="15597"/>
                </a:lnTo>
                <a:lnTo>
                  <a:pt x="17867" y="14999"/>
                </a:lnTo>
                <a:lnTo>
                  <a:pt x="18465" y="14402"/>
                </a:lnTo>
                <a:lnTo>
                  <a:pt x="18943" y="13685"/>
                </a:lnTo>
                <a:lnTo>
                  <a:pt x="19361" y="12908"/>
                </a:lnTo>
                <a:lnTo>
                  <a:pt x="19541" y="12430"/>
                </a:lnTo>
                <a:lnTo>
                  <a:pt x="19660" y="11952"/>
                </a:lnTo>
                <a:lnTo>
                  <a:pt x="19839" y="11055"/>
                </a:lnTo>
                <a:lnTo>
                  <a:pt x="19959" y="10099"/>
                </a:lnTo>
                <a:lnTo>
                  <a:pt x="19899" y="9203"/>
                </a:lnTo>
                <a:lnTo>
                  <a:pt x="19780" y="8247"/>
                </a:lnTo>
                <a:lnTo>
                  <a:pt x="19600" y="7351"/>
                </a:lnTo>
                <a:lnTo>
                  <a:pt x="19302" y="6454"/>
                </a:lnTo>
                <a:lnTo>
                  <a:pt x="18943" y="5618"/>
                </a:lnTo>
                <a:lnTo>
                  <a:pt x="18465" y="4781"/>
                </a:lnTo>
                <a:lnTo>
                  <a:pt x="17867" y="3945"/>
                </a:lnTo>
                <a:lnTo>
                  <a:pt x="17150" y="3108"/>
                </a:lnTo>
                <a:lnTo>
                  <a:pt x="16374" y="2391"/>
                </a:lnTo>
                <a:lnTo>
                  <a:pt x="15537" y="1793"/>
                </a:lnTo>
                <a:lnTo>
                  <a:pt x="14700" y="1256"/>
                </a:lnTo>
                <a:lnTo>
                  <a:pt x="13744" y="777"/>
                </a:lnTo>
                <a:lnTo>
                  <a:pt x="12788" y="419"/>
                </a:lnTo>
                <a:lnTo>
                  <a:pt x="11772" y="180"/>
                </a:lnTo>
                <a:lnTo>
                  <a:pt x="10816" y="1"/>
                </a:lnTo>
                <a:close/>
              </a:path>
            </a:pathLst>
          </a:custGeom>
          <a:solidFill>
            <a:srgbClr val="FF7B59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0" name="Google Shape;130;p5"/>
          <p:cNvSpPr/>
          <p:nvPr/>
        </p:nvSpPr>
        <p:spPr>
          <a:xfrm rot="3741344">
            <a:off x="11358665" y="1904650"/>
            <a:ext cx="600748" cy="615029"/>
          </a:xfrm>
          <a:custGeom>
            <a:avLst/>
            <a:gdLst/>
            <a:ahLst/>
            <a:cxnLst/>
            <a:rect l="l" t="t" r="r" b="b"/>
            <a:pathLst>
              <a:path w="7530" h="7709" extrusionOk="0">
                <a:moveTo>
                  <a:pt x="4064" y="0"/>
                </a:moveTo>
                <a:lnTo>
                  <a:pt x="3586" y="60"/>
                </a:lnTo>
                <a:lnTo>
                  <a:pt x="3168" y="180"/>
                </a:lnTo>
                <a:lnTo>
                  <a:pt x="2809" y="419"/>
                </a:lnTo>
                <a:lnTo>
                  <a:pt x="2211" y="897"/>
                </a:lnTo>
                <a:lnTo>
                  <a:pt x="1674" y="1315"/>
                </a:lnTo>
                <a:lnTo>
                  <a:pt x="1196" y="1674"/>
                </a:lnTo>
                <a:lnTo>
                  <a:pt x="718" y="2092"/>
                </a:lnTo>
                <a:lnTo>
                  <a:pt x="359" y="2570"/>
                </a:lnTo>
                <a:lnTo>
                  <a:pt x="240" y="2809"/>
                </a:lnTo>
                <a:lnTo>
                  <a:pt x="120" y="3108"/>
                </a:lnTo>
                <a:lnTo>
                  <a:pt x="60" y="3407"/>
                </a:lnTo>
                <a:lnTo>
                  <a:pt x="0" y="3765"/>
                </a:lnTo>
                <a:lnTo>
                  <a:pt x="0" y="4183"/>
                </a:lnTo>
                <a:lnTo>
                  <a:pt x="60" y="4661"/>
                </a:lnTo>
                <a:lnTo>
                  <a:pt x="180" y="5199"/>
                </a:lnTo>
                <a:lnTo>
                  <a:pt x="359" y="5737"/>
                </a:lnTo>
                <a:lnTo>
                  <a:pt x="538" y="6155"/>
                </a:lnTo>
                <a:lnTo>
                  <a:pt x="777" y="6574"/>
                </a:lnTo>
                <a:lnTo>
                  <a:pt x="1076" y="6872"/>
                </a:lnTo>
                <a:lnTo>
                  <a:pt x="1375" y="7171"/>
                </a:lnTo>
                <a:lnTo>
                  <a:pt x="1674" y="7350"/>
                </a:lnTo>
                <a:lnTo>
                  <a:pt x="2032" y="7530"/>
                </a:lnTo>
                <a:lnTo>
                  <a:pt x="2391" y="7649"/>
                </a:lnTo>
                <a:lnTo>
                  <a:pt x="2809" y="7709"/>
                </a:lnTo>
                <a:lnTo>
                  <a:pt x="3168" y="7709"/>
                </a:lnTo>
                <a:lnTo>
                  <a:pt x="3586" y="7649"/>
                </a:lnTo>
                <a:lnTo>
                  <a:pt x="4004" y="7589"/>
                </a:lnTo>
                <a:lnTo>
                  <a:pt x="4363" y="7470"/>
                </a:lnTo>
                <a:lnTo>
                  <a:pt x="5139" y="7111"/>
                </a:lnTo>
                <a:lnTo>
                  <a:pt x="5857" y="6693"/>
                </a:lnTo>
                <a:lnTo>
                  <a:pt x="6215" y="6394"/>
                </a:lnTo>
                <a:lnTo>
                  <a:pt x="6514" y="6096"/>
                </a:lnTo>
                <a:lnTo>
                  <a:pt x="6753" y="5797"/>
                </a:lnTo>
                <a:lnTo>
                  <a:pt x="6992" y="5438"/>
                </a:lnTo>
                <a:lnTo>
                  <a:pt x="7231" y="5080"/>
                </a:lnTo>
                <a:lnTo>
                  <a:pt x="7350" y="4721"/>
                </a:lnTo>
                <a:lnTo>
                  <a:pt x="7470" y="4363"/>
                </a:lnTo>
                <a:lnTo>
                  <a:pt x="7530" y="3944"/>
                </a:lnTo>
                <a:lnTo>
                  <a:pt x="7530" y="3586"/>
                </a:lnTo>
                <a:lnTo>
                  <a:pt x="7470" y="3167"/>
                </a:lnTo>
                <a:lnTo>
                  <a:pt x="7350" y="2749"/>
                </a:lnTo>
                <a:lnTo>
                  <a:pt x="7111" y="2331"/>
                </a:lnTo>
                <a:lnTo>
                  <a:pt x="6872" y="1913"/>
                </a:lnTo>
                <a:lnTo>
                  <a:pt x="6574" y="1494"/>
                </a:lnTo>
                <a:lnTo>
                  <a:pt x="6096" y="1016"/>
                </a:lnTo>
                <a:lnTo>
                  <a:pt x="5617" y="598"/>
                </a:lnTo>
                <a:lnTo>
                  <a:pt x="5080" y="299"/>
                </a:lnTo>
                <a:lnTo>
                  <a:pt x="4602" y="120"/>
                </a:lnTo>
                <a:lnTo>
                  <a:pt x="4064" y="0"/>
                </a:lnTo>
                <a:close/>
              </a:path>
            </a:pathLst>
          </a:custGeom>
          <a:solidFill>
            <a:srgbClr val="C2ED2D">
              <a:alpha val="7385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1" name="Google Shape;131;p5"/>
          <p:cNvSpPr/>
          <p:nvPr/>
        </p:nvSpPr>
        <p:spPr>
          <a:xfrm>
            <a:off x="9392951" y="1080003"/>
            <a:ext cx="1242053" cy="1125499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FFFD4E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2" name="Google Shape;132;p5"/>
          <p:cNvSpPr/>
          <p:nvPr/>
        </p:nvSpPr>
        <p:spPr>
          <a:xfrm>
            <a:off x="10050466" y="1832567"/>
            <a:ext cx="460599" cy="466468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FFD03C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3" name="Google Shape;133;p5"/>
          <p:cNvSpPr/>
          <p:nvPr/>
        </p:nvSpPr>
        <p:spPr>
          <a:xfrm rot="-6335216">
            <a:off x="9154434" y="6070214"/>
            <a:ext cx="1196772" cy="888921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FFD03C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4" name="Google Shape;134;p5"/>
          <p:cNvSpPr/>
          <p:nvPr/>
        </p:nvSpPr>
        <p:spPr>
          <a:xfrm>
            <a:off x="10549166" y="-173966"/>
            <a:ext cx="1065993" cy="1079577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FFA10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5" name="Google Shape;135;p5"/>
          <p:cNvSpPr/>
          <p:nvPr/>
        </p:nvSpPr>
        <p:spPr>
          <a:xfrm rot="-6692267">
            <a:off x="9055853" y="3187153"/>
            <a:ext cx="923320" cy="685812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AAED97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6" name="Google Shape;136;p5"/>
          <p:cNvSpPr/>
          <p:nvPr/>
        </p:nvSpPr>
        <p:spPr>
          <a:xfrm>
            <a:off x="9756737" y="3195233"/>
            <a:ext cx="374668" cy="383575"/>
          </a:xfrm>
          <a:custGeom>
            <a:avLst/>
            <a:gdLst/>
            <a:ahLst/>
            <a:cxnLst/>
            <a:rect l="l" t="t" r="r" b="b"/>
            <a:pathLst>
              <a:path w="7530" h="7709" extrusionOk="0">
                <a:moveTo>
                  <a:pt x="4064" y="0"/>
                </a:moveTo>
                <a:lnTo>
                  <a:pt x="3586" y="60"/>
                </a:lnTo>
                <a:lnTo>
                  <a:pt x="3168" y="180"/>
                </a:lnTo>
                <a:lnTo>
                  <a:pt x="2809" y="419"/>
                </a:lnTo>
                <a:lnTo>
                  <a:pt x="2211" y="897"/>
                </a:lnTo>
                <a:lnTo>
                  <a:pt x="1674" y="1315"/>
                </a:lnTo>
                <a:lnTo>
                  <a:pt x="1196" y="1674"/>
                </a:lnTo>
                <a:lnTo>
                  <a:pt x="718" y="2092"/>
                </a:lnTo>
                <a:lnTo>
                  <a:pt x="359" y="2570"/>
                </a:lnTo>
                <a:lnTo>
                  <a:pt x="240" y="2809"/>
                </a:lnTo>
                <a:lnTo>
                  <a:pt x="120" y="3108"/>
                </a:lnTo>
                <a:lnTo>
                  <a:pt x="60" y="3407"/>
                </a:lnTo>
                <a:lnTo>
                  <a:pt x="0" y="3765"/>
                </a:lnTo>
                <a:lnTo>
                  <a:pt x="0" y="4183"/>
                </a:lnTo>
                <a:lnTo>
                  <a:pt x="60" y="4661"/>
                </a:lnTo>
                <a:lnTo>
                  <a:pt x="180" y="5199"/>
                </a:lnTo>
                <a:lnTo>
                  <a:pt x="359" y="5737"/>
                </a:lnTo>
                <a:lnTo>
                  <a:pt x="538" y="6155"/>
                </a:lnTo>
                <a:lnTo>
                  <a:pt x="777" y="6574"/>
                </a:lnTo>
                <a:lnTo>
                  <a:pt x="1076" y="6872"/>
                </a:lnTo>
                <a:lnTo>
                  <a:pt x="1375" y="7171"/>
                </a:lnTo>
                <a:lnTo>
                  <a:pt x="1674" y="7350"/>
                </a:lnTo>
                <a:lnTo>
                  <a:pt x="2032" y="7530"/>
                </a:lnTo>
                <a:lnTo>
                  <a:pt x="2391" y="7649"/>
                </a:lnTo>
                <a:lnTo>
                  <a:pt x="2809" y="7709"/>
                </a:lnTo>
                <a:lnTo>
                  <a:pt x="3168" y="7709"/>
                </a:lnTo>
                <a:lnTo>
                  <a:pt x="3586" y="7649"/>
                </a:lnTo>
                <a:lnTo>
                  <a:pt x="4004" y="7589"/>
                </a:lnTo>
                <a:lnTo>
                  <a:pt x="4363" y="7470"/>
                </a:lnTo>
                <a:lnTo>
                  <a:pt x="5139" y="7111"/>
                </a:lnTo>
                <a:lnTo>
                  <a:pt x="5857" y="6693"/>
                </a:lnTo>
                <a:lnTo>
                  <a:pt x="6215" y="6394"/>
                </a:lnTo>
                <a:lnTo>
                  <a:pt x="6514" y="6096"/>
                </a:lnTo>
                <a:lnTo>
                  <a:pt x="6753" y="5797"/>
                </a:lnTo>
                <a:lnTo>
                  <a:pt x="6992" y="5438"/>
                </a:lnTo>
                <a:lnTo>
                  <a:pt x="7231" y="5080"/>
                </a:lnTo>
                <a:lnTo>
                  <a:pt x="7350" y="4721"/>
                </a:lnTo>
                <a:lnTo>
                  <a:pt x="7470" y="4363"/>
                </a:lnTo>
                <a:lnTo>
                  <a:pt x="7530" y="3944"/>
                </a:lnTo>
                <a:lnTo>
                  <a:pt x="7530" y="3586"/>
                </a:lnTo>
                <a:lnTo>
                  <a:pt x="7470" y="3167"/>
                </a:lnTo>
                <a:lnTo>
                  <a:pt x="7350" y="2749"/>
                </a:lnTo>
                <a:lnTo>
                  <a:pt x="7111" y="2331"/>
                </a:lnTo>
                <a:lnTo>
                  <a:pt x="6872" y="1913"/>
                </a:lnTo>
                <a:lnTo>
                  <a:pt x="6574" y="1494"/>
                </a:lnTo>
                <a:lnTo>
                  <a:pt x="6096" y="1016"/>
                </a:lnTo>
                <a:lnTo>
                  <a:pt x="5617" y="598"/>
                </a:lnTo>
                <a:lnTo>
                  <a:pt x="5080" y="299"/>
                </a:lnTo>
                <a:lnTo>
                  <a:pt x="4602" y="120"/>
                </a:lnTo>
                <a:lnTo>
                  <a:pt x="4064" y="0"/>
                </a:lnTo>
                <a:close/>
              </a:path>
            </a:pathLst>
          </a:custGeom>
          <a:solidFill>
            <a:srgbClr val="C2ED2D">
              <a:alpha val="7385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7" name="Google Shape;137;p5"/>
          <p:cNvSpPr/>
          <p:nvPr/>
        </p:nvSpPr>
        <p:spPr>
          <a:xfrm>
            <a:off x="10218184" y="4196534"/>
            <a:ext cx="905659" cy="917199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FF7B59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8" name="Google Shape;138;p5"/>
          <p:cNvSpPr/>
          <p:nvPr/>
        </p:nvSpPr>
        <p:spPr>
          <a:xfrm rot="1318871">
            <a:off x="9560554" y="1110481"/>
            <a:ext cx="820621" cy="1285207"/>
          </a:xfrm>
          <a:custGeom>
            <a:avLst/>
            <a:gdLst/>
            <a:ahLst/>
            <a:cxnLst/>
            <a:rect l="l" t="t" r="r" b="b"/>
            <a:pathLst>
              <a:path w="27548" h="43144" extrusionOk="0">
                <a:moveTo>
                  <a:pt x="16075" y="657"/>
                </a:moveTo>
                <a:lnTo>
                  <a:pt x="16135" y="896"/>
                </a:lnTo>
                <a:lnTo>
                  <a:pt x="15477" y="777"/>
                </a:lnTo>
                <a:lnTo>
                  <a:pt x="16075" y="657"/>
                </a:lnTo>
                <a:close/>
                <a:moveTo>
                  <a:pt x="8068" y="9322"/>
                </a:moveTo>
                <a:lnTo>
                  <a:pt x="7829" y="9382"/>
                </a:lnTo>
                <a:lnTo>
                  <a:pt x="7649" y="9441"/>
                </a:lnTo>
                <a:lnTo>
                  <a:pt x="7590" y="9621"/>
                </a:lnTo>
                <a:lnTo>
                  <a:pt x="7590" y="9740"/>
                </a:lnTo>
                <a:lnTo>
                  <a:pt x="7590" y="9919"/>
                </a:lnTo>
                <a:lnTo>
                  <a:pt x="7709" y="10039"/>
                </a:lnTo>
                <a:lnTo>
                  <a:pt x="7829" y="10099"/>
                </a:lnTo>
                <a:lnTo>
                  <a:pt x="8008" y="10039"/>
                </a:lnTo>
                <a:lnTo>
                  <a:pt x="8127" y="9979"/>
                </a:lnTo>
                <a:lnTo>
                  <a:pt x="8247" y="9860"/>
                </a:lnTo>
                <a:lnTo>
                  <a:pt x="8366" y="9621"/>
                </a:lnTo>
                <a:lnTo>
                  <a:pt x="8366" y="9501"/>
                </a:lnTo>
                <a:lnTo>
                  <a:pt x="8366" y="9382"/>
                </a:lnTo>
                <a:lnTo>
                  <a:pt x="8247" y="9322"/>
                </a:lnTo>
                <a:close/>
                <a:moveTo>
                  <a:pt x="6992" y="12369"/>
                </a:moveTo>
                <a:lnTo>
                  <a:pt x="6872" y="12429"/>
                </a:lnTo>
                <a:lnTo>
                  <a:pt x="6693" y="12489"/>
                </a:lnTo>
                <a:lnTo>
                  <a:pt x="6633" y="12608"/>
                </a:lnTo>
                <a:lnTo>
                  <a:pt x="6574" y="12788"/>
                </a:lnTo>
                <a:lnTo>
                  <a:pt x="6574" y="12967"/>
                </a:lnTo>
                <a:lnTo>
                  <a:pt x="6574" y="13086"/>
                </a:lnTo>
                <a:lnTo>
                  <a:pt x="6693" y="13146"/>
                </a:lnTo>
                <a:lnTo>
                  <a:pt x="6872" y="13206"/>
                </a:lnTo>
                <a:lnTo>
                  <a:pt x="6992" y="13146"/>
                </a:lnTo>
                <a:lnTo>
                  <a:pt x="7171" y="13086"/>
                </a:lnTo>
                <a:lnTo>
                  <a:pt x="7231" y="12967"/>
                </a:lnTo>
                <a:lnTo>
                  <a:pt x="7291" y="12788"/>
                </a:lnTo>
                <a:lnTo>
                  <a:pt x="7291" y="12608"/>
                </a:lnTo>
                <a:lnTo>
                  <a:pt x="7291" y="12489"/>
                </a:lnTo>
                <a:lnTo>
                  <a:pt x="7171" y="12429"/>
                </a:lnTo>
                <a:lnTo>
                  <a:pt x="6992" y="12369"/>
                </a:lnTo>
                <a:close/>
                <a:moveTo>
                  <a:pt x="4124" y="12847"/>
                </a:moveTo>
                <a:lnTo>
                  <a:pt x="3944" y="12967"/>
                </a:lnTo>
                <a:lnTo>
                  <a:pt x="3885" y="13086"/>
                </a:lnTo>
                <a:lnTo>
                  <a:pt x="3765" y="13266"/>
                </a:lnTo>
                <a:lnTo>
                  <a:pt x="3705" y="13445"/>
                </a:lnTo>
                <a:lnTo>
                  <a:pt x="3705" y="13624"/>
                </a:lnTo>
                <a:lnTo>
                  <a:pt x="3765" y="13744"/>
                </a:lnTo>
                <a:lnTo>
                  <a:pt x="3885" y="13863"/>
                </a:lnTo>
                <a:lnTo>
                  <a:pt x="4303" y="13863"/>
                </a:lnTo>
                <a:lnTo>
                  <a:pt x="4482" y="13744"/>
                </a:lnTo>
                <a:lnTo>
                  <a:pt x="4602" y="13564"/>
                </a:lnTo>
                <a:lnTo>
                  <a:pt x="4662" y="13385"/>
                </a:lnTo>
                <a:lnTo>
                  <a:pt x="4662" y="13146"/>
                </a:lnTo>
                <a:lnTo>
                  <a:pt x="4542" y="12967"/>
                </a:lnTo>
                <a:lnTo>
                  <a:pt x="4363" y="12847"/>
                </a:lnTo>
                <a:close/>
                <a:moveTo>
                  <a:pt x="8127" y="14819"/>
                </a:moveTo>
                <a:lnTo>
                  <a:pt x="7948" y="14999"/>
                </a:lnTo>
                <a:lnTo>
                  <a:pt x="7948" y="15178"/>
                </a:lnTo>
                <a:lnTo>
                  <a:pt x="7948" y="15596"/>
                </a:lnTo>
                <a:lnTo>
                  <a:pt x="7948" y="15835"/>
                </a:lnTo>
                <a:lnTo>
                  <a:pt x="8008" y="15955"/>
                </a:lnTo>
                <a:lnTo>
                  <a:pt x="8068" y="16074"/>
                </a:lnTo>
                <a:lnTo>
                  <a:pt x="8187" y="16014"/>
                </a:lnTo>
                <a:lnTo>
                  <a:pt x="8366" y="15835"/>
                </a:lnTo>
                <a:lnTo>
                  <a:pt x="8486" y="15596"/>
                </a:lnTo>
                <a:lnTo>
                  <a:pt x="8546" y="15357"/>
                </a:lnTo>
                <a:lnTo>
                  <a:pt x="8486" y="15118"/>
                </a:lnTo>
                <a:lnTo>
                  <a:pt x="8426" y="14939"/>
                </a:lnTo>
                <a:lnTo>
                  <a:pt x="8307" y="14819"/>
                </a:lnTo>
                <a:close/>
                <a:moveTo>
                  <a:pt x="5259" y="15417"/>
                </a:moveTo>
                <a:lnTo>
                  <a:pt x="5020" y="15477"/>
                </a:lnTo>
                <a:lnTo>
                  <a:pt x="4841" y="15656"/>
                </a:lnTo>
                <a:lnTo>
                  <a:pt x="4662" y="15895"/>
                </a:lnTo>
                <a:lnTo>
                  <a:pt x="4602" y="16194"/>
                </a:lnTo>
                <a:lnTo>
                  <a:pt x="4542" y="16433"/>
                </a:lnTo>
                <a:lnTo>
                  <a:pt x="4662" y="16672"/>
                </a:lnTo>
                <a:lnTo>
                  <a:pt x="4841" y="16791"/>
                </a:lnTo>
                <a:lnTo>
                  <a:pt x="4901" y="16851"/>
                </a:lnTo>
                <a:lnTo>
                  <a:pt x="5020" y="16851"/>
                </a:lnTo>
                <a:lnTo>
                  <a:pt x="5259" y="16731"/>
                </a:lnTo>
                <a:lnTo>
                  <a:pt x="5438" y="16552"/>
                </a:lnTo>
                <a:lnTo>
                  <a:pt x="5618" y="16313"/>
                </a:lnTo>
                <a:lnTo>
                  <a:pt x="5737" y="16074"/>
                </a:lnTo>
                <a:lnTo>
                  <a:pt x="5737" y="15775"/>
                </a:lnTo>
                <a:lnTo>
                  <a:pt x="5677" y="15596"/>
                </a:lnTo>
                <a:lnTo>
                  <a:pt x="5558" y="15477"/>
                </a:lnTo>
                <a:lnTo>
                  <a:pt x="5498" y="15417"/>
                </a:lnTo>
                <a:close/>
                <a:moveTo>
                  <a:pt x="7171" y="18166"/>
                </a:moveTo>
                <a:lnTo>
                  <a:pt x="6992" y="18225"/>
                </a:lnTo>
                <a:lnTo>
                  <a:pt x="6872" y="18345"/>
                </a:lnTo>
                <a:lnTo>
                  <a:pt x="6813" y="18524"/>
                </a:lnTo>
                <a:lnTo>
                  <a:pt x="6813" y="18703"/>
                </a:lnTo>
                <a:lnTo>
                  <a:pt x="6813" y="18883"/>
                </a:lnTo>
                <a:lnTo>
                  <a:pt x="6872" y="19002"/>
                </a:lnTo>
                <a:lnTo>
                  <a:pt x="6992" y="19122"/>
                </a:lnTo>
                <a:lnTo>
                  <a:pt x="7171" y="19122"/>
                </a:lnTo>
                <a:lnTo>
                  <a:pt x="7351" y="19062"/>
                </a:lnTo>
                <a:lnTo>
                  <a:pt x="7470" y="18942"/>
                </a:lnTo>
                <a:lnTo>
                  <a:pt x="7530" y="18763"/>
                </a:lnTo>
                <a:lnTo>
                  <a:pt x="7530" y="18584"/>
                </a:lnTo>
                <a:lnTo>
                  <a:pt x="7530" y="18405"/>
                </a:lnTo>
                <a:lnTo>
                  <a:pt x="7470" y="18285"/>
                </a:lnTo>
                <a:lnTo>
                  <a:pt x="7351" y="18166"/>
                </a:lnTo>
                <a:close/>
                <a:moveTo>
                  <a:pt x="4064" y="18763"/>
                </a:moveTo>
                <a:lnTo>
                  <a:pt x="3885" y="18883"/>
                </a:lnTo>
                <a:lnTo>
                  <a:pt x="3705" y="19002"/>
                </a:lnTo>
                <a:lnTo>
                  <a:pt x="3586" y="19181"/>
                </a:lnTo>
                <a:lnTo>
                  <a:pt x="3586" y="19420"/>
                </a:lnTo>
                <a:lnTo>
                  <a:pt x="3705" y="19659"/>
                </a:lnTo>
                <a:lnTo>
                  <a:pt x="3825" y="19779"/>
                </a:lnTo>
                <a:lnTo>
                  <a:pt x="4004" y="19839"/>
                </a:lnTo>
                <a:lnTo>
                  <a:pt x="4183" y="19839"/>
                </a:lnTo>
                <a:lnTo>
                  <a:pt x="4303" y="19719"/>
                </a:lnTo>
                <a:lnTo>
                  <a:pt x="4423" y="19600"/>
                </a:lnTo>
                <a:lnTo>
                  <a:pt x="4542" y="19420"/>
                </a:lnTo>
                <a:lnTo>
                  <a:pt x="4542" y="19241"/>
                </a:lnTo>
                <a:lnTo>
                  <a:pt x="4542" y="19062"/>
                </a:lnTo>
                <a:lnTo>
                  <a:pt x="4423" y="18823"/>
                </a:lnTo>
                <a:lnTo>
                  <a:pt x="4243" y="18763"/>
                </a:lnTo>
                <a:close/>
                <a:moveTo>
                  <a:pt x="7590" y="20855"/>
                </a:moveTo>
                <a:lnTo>
                  <a:pt x="7351" y="20914"/>
                </a:lnTo>
                <a:lnTo>
                  <a:pt x="7052" y="21094"/>
                </a:lnTo>
                <a:lnTo>
                  <a:pt x="6813" y="21333"/>
                </a:lnTo>
                <a:lnTo>
                  <a:pt x="6693" y="21572"/>
                </a:lnTo>
                <a:lnTo>
                  <a:pt x="6693" y="21751"/>
                </a:lnTo>
                <a:lnTo>
                  <a:pt x="6753" y="21930"/>
                </a:lnTo>
                <a:lnTo>
                  <a:pt x="6932" y="22050"/>
                </a:lnTo>
                <a:lnTo>
                  <a:pt x="7171" y="22109"/>
                </a:lnTo>
                <a:lnTo>
                  <a:pt x="7410" y="22050"/>
                </a:lnTo>
                <a:lnTo>
                  <a:pt x="7649" y="21930"/>
                </a:lnTo>
                <a:lnTo>
                  <a:pt x="7888" y="21691"/>
                </a:lnTo>
                <a:lnTo>
                  <a:pt x="8068" y="21333"/>
                </a:lnTo>
                <a:lnTo>
                  <a:pt x="8068" y="21094"/>
                </a:lnTo>
                <a:lnTo>
                  <a:pt x="8008" y="20914"/>
                </a:lnTo>
                <a:lnTo>
                  <a:pt x="7829" y="20855"/>
                </a:lnTo>
                <a:close/>
                <a:moveTo>
                  <a:pt x="3466" y="22169"/>
                </a:moveTo>
                <a:lnTo>
                  <a:pt x="3347" y="22229"/>
                </a:lnTo>
                <a:lnTo>
                  <a:pt x="3287" y="22348"/>
                </a:lnTo>
                <a:lnTo>
                  <a:pt x="3227" y="22528"/>
                </a:lnTo>
                <a:lnTo>
                  <a:pt x="3227" y="22707"/>
                </a:lnTo>
                <a:lnTo>
                  <a:pt x="3287" y="22826"/>
                </a:lnTo>
                <a:lnTo>
                  <a:pt x="3407" y="22946"/>
                </a:lnTo>
                <a:lnTo>
                  <a:pt x="3586" y="23006"/>
                </a:lnTo>
                <a:lnTo>
                  <a:pt x="3825" y="23006"/>
                </a:lnTo>
                <a:lnTo>
                  <a:pt x="3944" y="22886"/>
                </a:lnTo>
                <a:lnTo>
                  <a:pt x="4064" y="22767"/>
                </a:lnTo>
                <a:lnTo>
                  <a:pt x="4064" y="22647"/>
                </a:lnTo>
                <a:lnTo>
                  <a:pt x="4064" y="22528"/>
                </a:lnTo>
                <a:lnTo>
                  <a:pt x="4004" y="22348"/>
                </a:lnTo>
                <a:lnTo>
                  <a:pt x="3825" y="22229"/>
                </a:lnTo>
                <a:lnTo>
                  <a:pt x="3646" y="22169"/>
                </a:lnTo>
                <a:close/>
                <a:moveTo>
                  <a:pt x="5080" y="23424"/>
                </a:moveTo>
                <a:lnTo>
                  <a:pt x="4960" y="23484"/>
                </a:lnTo>
                <a:lnTo>
                  <a:pt x="4721" y="23723"/>
                </a:lnTo>
                <a:lnTo>
                  <a:pt x="4662" y="23902"/>
                </a:lnTo>
                <a:lnTo>
                  <a:pt x="4602" y="24022"/>
                </a:lnTo>
                <a:lnTo>
                  <a:pt x="4721" y="24141"/>
                </a:lnTo>
                <a:lnTo>
                  <a:pt x="5199" y="24141"/>
                </a:lnTo>
                <a:lnTo>
                  <a:pt x="5319" y="24081"/>
                </a:lnTo>
                <a:lnTo>
                  <a:pt x="5379" y="23962"/>
                </a:lnTo>
                <a:lnTo>
                  <a:pt x="5319" y="23842"/>
                </a:lnTo>
                <a:lnTo>
                  <a:pt x="5199" y="23544"/>
                </a:lnTo>
                <a:lnTo>
                  <a:pt x="5080" y="23424"/>
                </a:lnTo>
                <a:close/>
                <a:moveTo>
                  <a:pt x="9800" y="23424"/>
                </a:moveTo>
                <a:lnTo>
                  <a:pt x="9621" y="23484"/>
                </a:lnTo>
                <a:lnTo>
                  <a:pt x="9561" y="23544"/>
                </a:lnTo>
                <a:lnTo>
                  <a:pt x="9502" y="23723"/>
                </a:lnTo>
                <a:lnTo>
                  <a:pt x="9502" y="23902"/>
                </a:lnTo>
                <a:lnTo>
                  <a:pt x="9561" y="24081"/>
                </a:lnTo>
                <a:lnTo>
                  <a:pt x="9621" y="24201"/>
                </a:lnTo>
                <a:lnTo>
                  <a:pt x="9741" y="24261"/>
                </a:lnTo>
                <a:lnTo>
                  <a:pt x="10099" y="24261"/>
                </a:lnTo>
                <a:lnTo>
                  <a:pt x="10219" y="24201"/>
                </a:lnTo>
                <a:lnTo>
                  <a:pt x="10279" y="24022"/>
                </a:lnTo>
                <a:lnTo>
                  <a:pt x="10279" y="23842"/>
                </a:lnTo>
                <a:lnTo>
                  <a:pt x="10219" y="23723"/>
                </a:lnTo>
                <a:lnTo>
                  <a:pt x="10099" y="23544"/>
                </a:lnTo>
                <a:lnTo>
                  <a:pt x="9980" y="23424"/>
                </a:lnTo>
                <a:close/>
                <a:moveTo>
                  <a:pt x="3227" y="24978"/>
                </a:moveTo>
                <a:lnTo>
                  <a:pt x="3108" y="25097"/>
                </a:lnTo>
                <a:lnTo>
                  <a:pt x="2988" y="25276"/>
                </a:lnTo>
                <a:lnTo>
                  <a:pt x="2929" y="25456"/>
                </a:lnTo>
                <a:lnTo>
                  <a:pt x="2869" y="25635"/>
                </a:lnTo>
                <a:lnTo>
                  <a:pt x="2929" y="25814"/>
                </a:lnTo>
                <a:lnTo>
                  <a:pt x="3048" y="25934"/>
                </a:lnTo>
                <a:lnTo>
                  <a:pt x="3466" y="25934"/>
                </a:lnTo>
                <a:lnTo>
                  <a:pt x="3586" y="25814"/>
                </a:lnTo>
                <a:lnTo>
                  <a:pt x="3705" y="25635"/>
                </a:lnTo>
                <a:lnTo>
                  <a:pt x="3765" y="25456"/>
                </a:lnTo>
                <a:lnTo>
                  <a:pt x="3825" y="25276"/>
                </a:lnTo>
                <a:lnTo>
                  <a:pt x="3765" y="25097"/>
                </a:lnTo>
                <a:lnTo>
                  <a:pt x="3646" y="24978"/>
                </a:lnTo>
                <a:close/>
                <a:moveTo>
                  <a:pt x="6932" y="24858"/>
                </a:moveTo>
                <a:lnTo>
                  <a:pt x="6813" y="24918"/>
                </a:lnTo>
                <a:lnTo>
                  <a:pt x="6753" y="24978"/>
                </a:lnTo>
                <a:lnTo>
                  <a:pt x="6574" y="25276"/>
                </a:lnTo>
                <a:lnTo>
                  <a:pt x="6574" y="25456"/>
                </a:lnTo>
                <a:lnTo>
                  <a:pt x="6633" y="25635"/>
                </a:lnTo>
                <a:lnTo>
                  <a:pt x="6753" y="25874"/>
                </a:lnTo>
                <a:lnTo>
                  <a:pt x="6872" y="26053"/>
                </a:lnTo>
                <a:lnTo>
                  <a:pt x="6992" y="26173"/>
                </a:lnTo>
                <a:lnTo>
                  <a:pt x="7171" y="26233"/>
                </a:lnTo>
                <a:lnTo>
                  <a:pt x="7291" y="26233"/>
                </a:lnTo>
                <a:lnTo>
                  <a:pt x="7410" y="26053"/>
                </a:lnTo>
                <a:lnTo>
                  <a:pt x="7530" y="25814"/>
                </a:lnTo>
                <a:lnTo>
                  <a:pt x="7530" y="25515"/>
                </a:lnTo>
                <a:lnTo>
                  <a:pt x="7410" y="25276"/>
                </a:lnTo>
                <a:lnTo>
                  <a:pt x="7291" y="25037"/>
                </a:lnTo>
                <a:lnTo>
                  <a:pt x="7111" y="24918"/>
                </a:lnTo>
                <a:lnTo>
                  <a:pt x="6932" y="24858"/>
                </a:lnTo>
                <a:close/>
                <a:moveTo>
                  <a:pt x="10099" y="27368"/>
                </a:moveTo>
                <a:lnTo>
                  <a:pt x="9980" y="27428"/>
                </a:lnTo>
                <a:lnTo>
                  <a:pt x="9800" y="27667"/>
                </a:lnTo>
                <a:lnTo>
                  <a:pt x="9681" y="27906"/>
                </a:lnTo>
                <a:lnTo>
                  <a:pt x="9681" y="28145"/>
                </a:lnTo>
                <a:lnTo>
                  <a:pt x="9741" y="28204"/>
                </a:lnTo>
                <a:lnTo>
                  <a:pt x="9800" y="28264"/>
                </a:lnTo>
                <a:lnTo>
                  <a:pt x="9920" y="28324"/>
                </a:lnTo>
                <a:lnTo>
                  <a:pt x="10040" y="28264"/>
                </a:lnTo>
                <a:lnTo>
                  <a:pt x="10398" y="28204"/>
                </a:lnTo>
                <a:lnTo>
                  <a:pt x="10458" y="28145"/>
                </a:lnTo>
                <a:lnTo>
                  <a:pt x="10458" y="27906"/>
                </a:lnTo>
                <a:lnTo>
                  <a:pt x="10398" y="27667"/>
                </a:lnTo>
                <a:lnTo>
                  <a:pt x="10338" y="27487"/>
                </a:lnTo>
                <a:lnTo>
                  <a:pt x="10279" y="27368"/>
                </a:lnTo>
                <a:close/>
                <a:moveTo>
                  <a:pt x="7769" y="28563"/>
                </a:moveTo>
                <a:lnTo>
                  <a:pt x="7530" y="28623"/>
                </a:lnTo>
                <a:lnTo>
                  <a:pt x="7410" y="28683"/>
                </a:lnTo>
                <a:lnTo>
                  <a:pt x="7291" y="28862"/>
                </a:lnTo>
                <a:lnTo>
                  <a:pt x="7231" y="29041"/>
                </a:lnTo>
                <a:lnTo>
                  <a:pt x="7231" y="29220"/>
                </a:lnTo>
                <a:lnTo>
                  <a:pt x="7231" y="29400"/>
                </a:lnTo>
                <a:lnTo>
                  <a:pt x="7351" y="29459"/>
                </a:lnTo>
                <a:lnTo>
                  <a:pt x="7530" y="29519"/>
                </a:lnTo>
                <a:lnTo>
                  <a:pt x="7769" y="29459"/>
                </a:lnTo>
                <a:lnTo>
                  <a:pt x="7888" y="29400"/>
                </a:lnTo>
                <a:lnTo>
                  <a:pt x="8008" y="29220"/>
                </a:lnTo>
                <a:lnTo>
                  <a:pt x="8068" y="29041"/>
                </a:lnTo>
                <a:lnTo>
                  <a:pt x="8068" y="28862"/>
                </a:lnTo>
                <a:lnTo>
                  <a:pt x="8068" y="28683"/>
                </a:lnTo>
                <a:lnTo>
                  <a:pt x="7948" y="28623"/>
                </a:lnTo>
                <a:lnTo>
                  <a:pt x="7769" y="28563"/>
                </a:lnTo>
                <a:close/>
                <a:moveTo>
                  <a:pt x="4901" y="28563"/>
                </a:moveTo>
                <a:lnTo>
                  <a:pt x="4781" y="28683"/>
                </a:lnTo>
                <a:lnTo>
                  <a:pt x="4602" y="28802"/>
                </a:lnTo>
                <a:lnTo>
                  <a:pt x="4542" y="29041"/>
                </a:lnTo>
                <a:lnTo>
                  <a:pt x="4542" y="29280"/>
                </a:lnTo>
                <a:lnTo>
                  <a:pt x="4602" y="29519"/>
                </a:lnTo>
                <a:lnTo>
                  <a:pt x="4781" y="29639"/>
                </a:lnTo>
                <a:lnTo>
                  <a:pt x="4960" y="29698"/>
                </a:lnTo>
                <a:lnTo>
                  <a:pt x="5199" y="29698"/>
                </a:lnTo>
                <a:lnTo>
                  <a:pt x="5379" y="29579"/>
                </a:lnTo>
                <a:lnTo>
                  <a:pt x="5498" y="29400"/>
                </a:lnTo>
                <a:lnTo>
                  <a:pt x="5558" y="29161"/>
                </a:lnTo>
                <a:lnTo>
                  <a:pt x="5498" y="28922"/>
                </a:lnTo>
                <a:lnTo>
                  <a:pt x="5379" y="28802"/>
                </a:lnTo>
                <a:lnTo>
                  <a:pt x="5259" y="28683"/>
                </a:lnTo>
                <a:lnTo>
                  <a:pt x="5080" y="28623"/>
                </a:lnTo>
                <a:lnTo>
                  <a:pt x="4901" y="28563"/>
                </a:lnTo>
                <a:close/>
                <a:moveTo>
                  <a:pt x="2271" y="28742"/>
                </a:moveTo>
                <a:lnTo>
                  <a:pt x="2152" y="28802"/>
                </a:lnTo>
                <a:lnTo>
                  <a:pt x="1973" y="28981"/>
                </a:lnTo>
                <a:lnTo>
                  <a:pt x="1853" y="29161"/>
                </a:lnTo>
                <a:lnTo>
                  <a:pt x="1734" y="29340"/>
                </a:lnTo>
                <a:lnTo>
                  <a:pt x="1734" y="29519"/>
                </a:lnTo>
                <a:lnTo>
                  <a:pt x="1793" y="29698"/>
                </a:lnTo>
                <a:lnTo>
                  <a:pt x="1973" y="29758"/>
                </a:lnTo>
                <a:lnTo>
                  <a:pt x="2212" y="29758"/>
                </a:lnTo>
                <a:lnTo>
                  <a:pt x="2391" y="29698"/>
                </a:lnTo>
                <a:lnTo>
                  <a:pt x="2510" y="29579"/>
                </a:lnTo>
                <a:lnTo>
                  <a:pt x="2630" y="29340"/>
                </a:lnTo>
                <a:lnTo>
                  <a:pt x="2630" y="29161"/>
                </a:lnTo>
                <a:lnTo>
                  <a:pt x="2630" y="28981"/>
                </a:lnTo>
                <a:lnTo>
                  <a:pt x="2570" y="28802"/>
                </a:lnTo>
                <a:lnTo>
                  <a:pt x="2510" y="28742"/>
                </a:lnTo>
                <a:close/>
                <a:moveTo>
                  <a:pt x="10338" y="29459"/>
                </a:moveTo>
                <a:lnTo>
                  <a:pt x="10099" y="29519"/>
                </a:lnTo>
                <a:lnTo>
                  <a:pt x="9980" y="29698"/>
                </a:lnTo>
                <a:lnTo>
                  <a:pt x="9860" y="29937"/>
                </a:lnTo>
                <a:lnTo>
                  <a:pt x="9920" y="30117"/>
                </a:lnTo>
                <a:lnTo>
                  <a:pt x="9980" y="30236"/>
                </a:lnTo>
                <a:lnTo>
                  <a:pt x="10099" y="30356"/>
                </a:lnTo>
                <a:lnTo>
                  <a:pt x="10159" y="30535"/>
                </a:lnTo>
                <a:lnTo>
                  <a:pt x="10219" y="30595"/>
                </a:lnTo>
                <a:lnTo>
                  <a:pt x="10338" y="30535"/>
                </a:lnTo>
                <a:lnTo>
                  <a:pt x="10458" y="30475"/>
                </a:lnTo>
                <a:lnTo>
                  <a:pt x="10577" y="30236"/>
                </a:lnTo>
                <a:lnTo>
                  <a:pt x="10697" y="29997"/>
                </a:lnTo>
                <a:lnTo>
                  <a:pt x="10637" y="29639"/>
                </a:lnTo>
                <a:lnTo>
                  <a:pt x="10577" y="29519"/>
                </a:lnTo>
                <a:lnTo>
                  <a:pt x="10518" y="29459"/>
                </a:lnTo>
                <a:close/>
                <a:moveTo>
                  <a:pt x="5080" y="32268"/>
                </a:moveTo>
                <a:lnTo>
                  <a:pt x="5020" y="32387"/>
                </a:lnTo>
                <a:lnTo>
                  <a:pt x="4960" y="32567"/>
                </a:lnTo>
                <a:lnTo>
                  <a:pt x="5020" y="32925"/>
                </a:lnTo>
                <a:lnTo>
                  <a:pt x="5080" y="33045"/>
                </a:lnTo>
                <a:lnTo>
                  <a:pt x="5140" y="33104"/>
                </a:lnTo>
                <a:lnTo>
                  <a:pt x="5259" y="33045"/>
                </a:lnTo>
                <a:lnTo>
                  <a:pt x="5498" y="32865"/>
                </a:lnTo>
                <a:lnTo>
                  <a:pt x="5618" y="32746"/>
                </a:lnTo>
                <a:lnTo>
                  <a:pt x="5677" y="32626"/>
                </a:lnTo>
                <a:lnTo>
                  <a:pt x="5618" y="32507"/>
                </a:lnTo>
                <a:lnTo>
                  <a:pt x="5498" y="32387"/>
                </a:lnTo>
                <a:lnTo>
                  <a:pt x="5259" y="32268"/>
                </a:lnTo>
                <a:close/>
                <a:moveTo>
                  <a:pt x="7888" y="32447"/>
                </a:moveTo>
                <a:lnTo>
                  <a:pt x="7709" y="32507"/>
                </a:lnTo>
                <a:lnTo>
                  <a:pt x="7590" y="32567"/>
                </a:lnTo>
                <a:lnTo>
                  <a:pt x="7530" y="32686"/>
                </a:lnTo>
                <a:lnTo>
                  <a:pt x="7530" y="32865"/>
                </a:lnTo>
                <a:lnTo>
                  <a:pt x="7530" y="32985"/>
                </a:lnTo>
                <a:lnTo>
                  <a:pt x="7649" y="33164"/>
                </a:lnTo>
                <a:lnTo>
                  <a:pt x="7829" y="33224"/>
                </a:lnTo>
                <a:lnTo>
                  <a:pt x="8008" y="33284"/>
                </a:lnTo>
                <a:lnTo>
                  <a:pt x="8187" y="33284"/>
                </a:lnTo>
                <a:lnTo>
                  <a:pt x="8366" y="33164"/>
                </a:lnTo>
                <a:lnTo>
                  <a:pt x="8426" y="33045"/>
                </a:lnTo>
                <a:lnTo>
                  <a:pt x="8426" y="32865"/>
                </a:lnTo>
                <a:lnTo>
                  <a:pt x="8426" y="32746"/>
                </a:lnTo>
                <a:lnTo>
                  <a:pt x="8307" y="32567"/>
                </a:lnTo>
                <a:lnTo>
                  <a:pt x="8127" y="32447"/>
                </a:lnTo>
                <a:close/>
                <a:moveTo>
                  <a:pt x="11235" y="32686"/>
                </a:moveTo>
                <a:lnTo>
                  <a:pt x="11055" y="32746"/>
                </a:lnTo>
                <a:lnTo>
                  <a:pt x="10936" y="32925"/>
                </a:lnTo>
                <a:lnTo>
                  <a:pt x="10816" y="33104"/>
                </a:lnTo>
                <a:lnTo>
                  <a:pt x="10816" y="33343"/>
                </a:lnTo>
                <a:lnTo>
                  <a:pt x="10816" y="33523"/>
                </a:lnTo>
                <a:lnTo>
                  <a:pt x="10876" y="33762"/>
                </a:lnTo>
                <a:lnTo>
                  <a:pt x="10996" y="33881"/>
                </a:lnTo>
                <a:lnTo>
                  <a:pt x="11115" y="33941"/>
                </a:lnTo>
                <a:lnTo>
                  <a:pt x="11354" y="33941"/>
                </a:lnTo>
                <a:lnTo>
                  <a:pt x="11533" y="33821"/>
                </a:lnTo>
                <a:lnTo>
                  <a:pt x="11593" y="33582"/>
                </a:lnTo>
                <a:lnTo>
                  <a:pt x="11653" y="33343"/>
                </a:lnTo>
                <a:lnTo>
                  <a:pt x="11653" y="33104"/>
                </a:lnTo>
                <a:lnTo>
                  <a:pt x="11593" y="32925"/>
                </a:lnTo>
                <a:lnTo>
                  <a:pt x="11474" y="32746"/>
                </a:lnTo>
                <a:lnTo>
                  <a:pt x="11235" y="32686"/>
                </a:lnTo>
                <a:close/>
                <a:moveTo>
                  <a:pt x="8008" y="35076"/>
                </a:moveTo>
                <a:lnTo>
                  <a:pt x="7888" y="35196"/>
                </a:lnTo>
                <a:lnTo>
                  <a:pt x="7769" y="35315"/>
                </a:lnTo>
                <a:lnTo>
                  <a:pt x="7709" y="35495"/>
                </a:lnTo>
                <a:lnTo>
                  <a:pt x="7709" y="35674"/>
                </a:lnTo>
                <a:lnTo>
                  <a:pt x="7769" y="35793"/>
                </a:lnTo>
                <a:lnTo>
                  <a:pt x="7888" y="35913"/>
                </a:lnTo>
                <a:lnTo>
                  <a:pt x="8247" y="35913"/>
                </a:lnTo>
                <a:lnTo>
                  <a:pt x="8366" y="35793"/>
                </a:lnTo>
                <a:lnTo>
                  <a:pt x="8486" y="35674"/>
                </a:lnTo>
                <a:lnTo>
                  <a:pt x="8546" y="35495"/>
                </a:lnTo>
                <a:lnTo>
                  <a:pt x="8546" y="35315"/>
                </a:lnTo>
                <a:lnTo>
                  <a:pt x="8486" y="35196"/>
                </a:lnTo>
                <a:lnTo>
                  <a:pt x="8366" y="35076"/>
                </a:lnTo>
                <a:close/>
                <a:moveTo>
                  <a:pt x="14163" y="36152"/>
                </a:moveTo>
                <a:lnTo>
                  <a:pt x="13924" y="36271"/>
                </a:lnTo>
                <a:lnTo>
                  <a:pt x="13685" y="36391"/>
                </a:lnTo>
                <a:lnTo>
                  <a:pt x="13505" y="36570"/>
                </a:lnTo>
                <a:lnTo>
                  <a:pt x="13147" y="37048"/>
                </a:lnTo>
                <a:lnTo>
                  <a:pt x="12788" y="37646"/>
                </a:lnTo>
                <a:lnTo>
                  <a:pt x="12549" y="38184"/>
                </a:lnTo>
                <a:lnTo>
                  <a:pt x="12430" y="38721"/>
                </a:lnTo>
                <a:lnTo>
                  <a:pt x="12310" y="39080"/>
                </a:lnTo>
                <a:lnTo>
                  <a:pt x="12310" y="39199"/>
                </a:lnTo>
                <a:lnTo>
                  <a:pt x="12370" y="39199"/>
                </a:lnTo>
                <a:lnTo>
                  <a:pt x="12549" y="39080"/>
                </a:lnTo>
                <a:lnTo>
                  <a:pt x="12848" y="38721"/>
                </a:lnTo>
                <a:lnTo>
                  <a:pt x="13565" y="37706"/>
                </a:lnTo>
                <a:lnTo>
                  <a:pt x="14163" y="36630"/>
                </a:lnTo>
                <a:lnTo>
                  <a:pt x="14342" y="36331"/>
                </a:lnTo>
                <a:lnTo>
                  <a:pt x="14402" y="36212"/>
                </a:lnTo>
                <a:lnTo>
                  <a:pt x="14342" y="36152"/>
                </a:lnTo>
                <a:close/>
                <a:moveTo>
                  <a:pt x="10159" y="37168"/>
                </a:moveTo>
                <a:lnTo>
                  <a:pt x="10040" y="37227"/>
                </a:lnTo>
                <a:lnTo>
                  <a:pt x="9980" y="37347"/>
                </a:lnTo>
                <a:lnTo>
                  <a:pt x="9920" y="37765"/>
                </a:lnTo>
                <a:lnTo>
                  <a:pt x="9980" y="38184"/>
                </a:lnTo>
                <a:lnTo>
                  <a:pt x="10040" y="38482"/>
                </a:lnTo>
                <a:lnTo>
                  <a:pt x="10159" y="38841"/>
                </a:lnTo>
                <a:lnTo>
                  <a:pt x="10338" y="39259"/>
                </a:lnTo>
                <a:lnTo>
                  <a:pt x="10458" y="39498"/>
                </a:lnTo>
                <a:lnTo>
                  <a:pt x="10577" y="39677"/>
                </a:lnTo>
                <a:lnTo>
                  <a:pt x="10697" y="39797"/>
                </a:lnTo>
                <a:lnTo>
                  <a:pt x="10876" y="39797"/>
                </a:lnTo>
                <a:lnTo>
                  <a:pt x="11115" y="39737"/>
                </a:lnTo>
                <a:lnTo>
                  <a:pt x="11235" y="39618"/>
                </a:lnTo>
                <a:lnTo>
                  <a:pt x="11235" y="39438"/>
                </a:lnTo>
                <a:lnTo>
                  <a:pt x="11175" y="39259"/>
                </a:lnTo>
                <a:lnTo>
                  <a:pt x="10936" y="38841"/>
                </a:lnTo>
                <a:lnTo>
                  <a:pt x="10757" y="38482"/>
                </a:lnTo>
                <a:lnTo>
                  <a:pt x="10697" y="38124"/>
                </a:lnTo>
                <a:lnTo>
                  <a:pt x="10637" y="37646"/>
                </a:lnTo>
                <a:lnTo>
                  <a:pt x="10577" y="37407"/>
                </a:lnTo>
                <a:lnTo>
                  <a:pt x="10458" y="37227"/>
                </a:lnTo>
                <a:lnTo>
                  <a:pt x="10338" y="37168"/>
                </a:lnTo>
                <a:close/>
                <a:moveTo>
                  <a:pt x="15178" y="1434"/>
                </a:moveTo>
                <a:lnTo>
                  <a:pt x="15477" y="1494"/>
                </a:lnTo>
                <a:lnTo>
                  <a:pt x="15836" y="1613"/>
                </a:lnTo>
                <a:lnTo>
                  <a:pt x="16194" y="1793"/>
                </a:lnTo>
                <a:lnTo>
                  <a:pt x="16433" y="1972"/>
                </a:lnTo>
                <a:lnTo>
                  <a:pt x="16732" y="2151"/>
                </a:lnTo>
                <a:lnTo>
                  <a:pt x="17210" y="2689"/>
                </a:lnTo>
                <a:lnTo>
                  <a:pt x="17628" y="3287"/>
                </a:lnTo>
                <a:lnTo>
                  <a:pt x="18047" y="3944"/>
                </a:lnTo>
                <a:lnTo>
                  <a:pt x="18883" y="5378"/>
                </a:lnTo>
                <a:lnTo>
                  <a:pt x="19242" y="6035"/>
                </a:lnTo>
                <a:lnTo>
                  <a:pt x="19600" y="6633"/>
                </a:lnTo>
                <a:lnTo>
                  <a:pt x="20676" y="8007"/>
                </a:lnTo>
                <a:lnTo>
                  <a:pt x="21811" y="9382"/>
                </a:lnTo>
                <a:lnTo>
                  <a:pt x="22887" y="10696"/>
                </a:lnTo>
                <a:lnTo>
                  <a:pt x="23962" y="12071"/>
                </a:lnTo>
                <a:lnTo>
                  <a:pt x="24441" y="12788"/>
                </a:lnTo>
                <a:lnTo>
                  <a:pt x="24799" y="13445"/>
                </a:lnTo>
                <a:lnTo>
                  <a:pt x="25217" y="14162"/>
                </a:lnTo>
                <a:lnTo>
                  <a:pt x="25516" y="14879"/>
                </a:lnTo>
                <a:lnTo>
                  <a:pt x="25815" y="15596"/>
                </a:lnTo>
                <a:lnTo>
                  <a:pt x="26054" y="16373"/>
                </a:lnTo>
                <a:lnTo>
                  <a:pt x="26233" y="17090"/>
                </a:lnTo>
                <a:lnTo>
                  <a:pt x="26412" y="17867"/>
                </a:lnTo>
                <a:lnTo>
                  <a:pt x="26532" y="18644"/>
                </a:lnTo>
                <a:lnTo>
                  <a:pt x="26592" y="19420"/>
                </a:lnTo>
                <a:lnTo>
                  <a:pt x="26651" y="20197"/>
                </a:lnTo>
                <a:lnTo>
                  <a:pt x="26651" y="20974"/>
                </a:lnTo>
                <a:lnTo>
                  <a:pt x="26592" y="21751"/>
                </a:lnTo>
                <a:lnTo>
                  <a:pt x="26532" y="22587"/>
                </a:lnTo>
                <a:lnTo>
                  <a:pt x="26412" y="23364"/>
                </a:lnTo>
                <a:lnTo>
                  <a:pt x="26233" y="24141"/>
                </a:lnTo>
                <a:lnTo>
                  <a:pt x="25815" y="25695"/>
                </a:lnTo>
                <a:lnTo>
                  <a:pt x="25337" y="27189"/>
                </a:lnTo>
                <a:lnTo>
                  <a:pt x="24799" y="28683"/>
                </a:lnTo>
                <a:lnTo>
                  <a:pt x="24082" y="30117"/>
                </a:lnTo>
                <a:lnTo>
                  <a:pt x="23305" y="31491"/>
                </a:lnTo>
                <a:lnTo>
                  <a:pt x="22469" y="32806"/>
                </a:lnTo>
                <a:lnTo>
                  <a:pt x="21991" y="33463"/>
                </a:lnTo>
                <a:lnTo>
                  <a:pt x="21453" y="34060"/>
                </a:lnTo>
                <a:lnTo>
                  <a:pt x="20915" y="34658"/>
                </a:lnTo>
                <a:lnTo>
                  <a:pt x="20377" y="35196"/>
                </a:lnTo>
                <a:lnTo>
                  <a:pt x="19839" y="35614"/>
                </a:lnTo>
                <a:lnTo>
                  <a:pt x="19302" y="36032"/>
                </a:lnTo>
                <a:lnTo>
                  <a:pt x="18166" y="36809"/>
                </a:lnTo>
                <a:lnTo>
                  <a:pt x="15896" y="38243"/>
                </a:lnTo>
                <a:lnTo>
                  <a:pt x="14700" y="39080"/>
                </a:lnTo>
                <a:lnTo>
                  <a:pt x="14103" y="39558"/>
                </a:lnTo>
                <a:lnTo>
                  <a:pt x="13625" y="40036"/>
                </a:lnTo>
                <a:lnTo>
                  <a:pt x="13326" y="40514"/>
                </a:lnTo>
                <a:lnTo>
                  <a:pt x="13027" y="41052"/>
                </a:lnTo>
                <a:lnTo>
                  <a:pt x="12728" y="41590"/>
                </a:lnTo>
                <a:lnTo>
                  <a:pt x="12549" y="41769"/>
                </a:lnTo>
                <a:lnTo>
                  <a:pt x="12430" y="41948"/>
                </a:lnTo>
                <a:lnTo>
                  <a:pt x="12131" y="42068"/>
                </a:lnTo>
                <a:lnTo>
                  <a:pt x="11832" y="42187"/>
                </a:lnTo>
                <a:lnTo>
                  <a:pt x="11294" y="42187"/>
                </a:lnTo>
                <a:lnTo>
                  <a:pt x="11055" y="42068"/>
                </a:lnTo>
                <a:lnTo>
                  <a:pt x="10816" y="41948"/>
                </a:lnTo>
                <a:lnTo>
                  <a:pt x="10338" y="41590"/>
                </a:lnTo>
                <a:lnTo>
                  <a:pt x="9920" y="41112"/>
                </a:lnTo>
                <a:lnTo>
                  <a:pt x="9561" y="40634"/>
                </a:lnTo>
                <a:lnTo>
                  <a:pt x="9024" y="39677"/>
                </a:lnTo>
                <a:lnTo>
                  <a:pt x="8605" y="39020"/>
                </a:lnTo>
                <a:lnTo>
                  <a:pt x="8127" y="38423"/>
                </a:lnTo>
                <a:lnTo>
                  <a:pt x="7649" y="37945"/>
                </a:lnTo>
                <a:lnTo>
                  <a:pt x="7171" y="37407"/>
                </a:lnTo>
                <a:lnTo>
                  <a:pt x="6036" y="36451"/>
                </a:lnTo>
                <a:lnTo>
                  <a:pt x="4901" y="35495"/>
                </a:lnTo>
                <a:lnTo>
                  <a:pt x="4423" y="35017"/>
                </a:lnTo>
                <a:lnTo>
                  <a:pt x="3885" y="34419"/>
                </a:lnTo>
                <a:lnTo>
                  <a:pt x="3407" y="33821"/>
                </a:lnTo>
                <a:lnTo>
                  <a:pt x="3227" y="33523"/>
                </a:lnTo>
                <a:lnTo>
                  <a:pt x="3108" y="33224"/>
                </a:lnTo>
                <a:lnTo>
                  <a:pt x="2988" y="32806"/>
                </a:lnTo>
                <a:lnTo>
                  <a:pt x="2929" y="32447"/>
                </a:lnTo>
                <a:lnTo>
                  <a:pt x="2929" y="32148"/>
                </a:lnTo>
                <a:lnTo>
                  <a:pt x="2809" y="31790"/>
                </a:lnTo>
                <a:lnTo>
                  <a:pt x="2749" y="31670"/>
                </a:lnTo>
                <a:lnTo>
                  <a:pt x="2690" y="31670"/>
                </a:lnTo>
                <a:lnTo>
                  <a:pt x="2570" y="31730"/>
                </a:lnTo>
                <a:lnTo>
                  <a:pt x="2451" y="31790"/>
                </a:lnTo>
                <a:lnTo>
                  <a:pt x="2391" y="31790"/>
                </a:lnTo>
                <a:lnTo>
                  <a:pt x="2331" y="31730"/>
                </a:lnTo>
                <a:lnTo>
                  <a:pt x="2092" y="31371"/>
                </a:lnTo>
                <a:lnTo>
                  <a:pt x="1973" y="30893"/>
                </a:lnTo>
                <a:lnTo>
                  <a:pt x="1734" y="30057"/>
                </a:lnTo>
                <a:lnTo>
                  <a:pt x="1494" y="29220"/>
                </a:lnTo>
                <a:lnTo>
                  <a:pt x="1255" y="28324"/>
                </a:lnTo>
                <a:lnTo>
                  <a:pt x="1136" y="27487"/>
                </a:lnTo>
                <a:lnTo>
                  <a:pt x="1016" y="26591"/>
                </a:lnTo>
                <a:lnTo>
                  <a:pt x="1255" y="26770"/>
                </a:lnTo>
                <a:lnTo>
                  <a:pt x="1375" y="26890"/>
                </a:lnTo>
                <a:lnTo>
                  <a:pt x="1494" y="26890"/>
                </a:lnTo>
                <a:lnTo>
                  <a:pt x="1614" y="26770"/>
                </a:lnTo>
                <a:lnTo>
                  <a:pt x="1674" y="26651"/>
                </a:lnTo>
                <a:lnTo>
                  <a:pt x="1734" y="26472"/>
                </a:lnTo>
                <a:lnTo>
                  <a:pt x="1734" y="26053"/>
                </a:lnTo>
                <a:lnTo>
                  <a:pt x="1614" y="25695"/>
                </a:lnTo>
                <a:lnTo>
                  <a:pt x="1554" y="25515"/>
                </a:lnTo>
                <a:lnTo>
                  <a:pt x="1494" y="25456"/>
                </a:lnTo>
                <a:lnTo>
                  <a:pt x="1375" y="25456"/>
                </a:lnTo>
                <a:lnTo>
                  <a:pt x="1255" y="25575"/>
                </a:lnTo>
                <a:lnTo>
                  <a:pt x="1136" y="25754"/>
                </a:lnTo>
                <a:lnTo>
                  <a:pt x="957" y="26053"/>
                </a:lnTo>
                <a:lnTo>
                  <a:pt x="897" y="24440"/>
                </a:lnTo>
                <a:lnTo>
                  <a:pt x="957" y="22826"/>
                </a:lnTo>
                <a:lnTo>
                  <a:pt x="1136" y="21273"/>
                </a:lnTo>
                <a:lnTo>
                  <a:pt x="1435" y="19659"/>
                </a:lnTo>
                <a:lnTo>
                  <a:pt x="1435" y="19839"/>
                </a:lnTo>
                <a:lnTo>
                  <a:pt x="1554" y="19958"/>
                </a:lnTo>
                <a:lnTo>
                  <a:pt x="1734" y="20018"/>
                </a:lnTo>
                <a:lnTo>
                  <a:pt x="1913" y="19958"/>
                </a:lnTo>
                <a:lnTo>
                  <a:pt x="2032" y="19898"/>
                </a:lnTo>
                <a:lnTo>
                  <a:pt x="2212" y="19779"/>
                </a:lnTo>
                <a:lnTo>
                  <a:pt x="2331" y="19659"/>
                </a:lnTo>
                <a:lnTo>
                  <a:pt x="2391" y="19480"/>
                </a:lnTo>
                <a:lnTo>
                  <a:pt x="2391" y="19301"/>
                </a:lnTo>
                <a:lnTo>
                  <a:pt x="2331" y="19122"/>
                </a:lnTo>
                <a:lnTo>
                  <a:pt x="2212" y="19002"/>
                </a:lnTo>
                <a:lnTo>
                  <a:pt x="2092" y="18942"/>
                </a:lnTo>
                <a:lnTo>
                  <a:pt x="1913" y="18942"/>
                </a:lnTo>
                <a:lnTo>
                  <a:pt x="1734" y="19002"/>
                </a:lnTo>
                <a:lnTo>
                  <a:pt x="1614" y="19122"/>
                </a:lnTo>
                <a:lnTo>
                  <a:pt x="1494" y="19301"/>
                </a:lnTo>
                <a:lnTo>
                  <a:pt x="1853" y="17747"/>
                </a:lnTo>
                <a:lnTo>
                  <a:pt x="2391" y="16253"/>
                </a:lnTo>
                <a:lnTo>
                  <a:pt x="2929" y="14760"/>
                </a:lnTo>
                <a:lnTo>
                  <a:pt x="3646" y="13325"/>
                </a:lnTo>
                <a:lnTo>
                  <a:pt x="4423" y="11951"/>
                </a:lnTo>
                <a:lnTo>
                  <a:pt x="5259" y="10577"/>
                </a:lnTo>
                <a:lnTo>
                  <a:pt x="6215" y="9322"/>
                </a:lnTo>
                <a:lnTo>
                  <a:pt x="7291" y="8127"/>
                </a:lnTo>
                <a:lnTo>
                  <a:pt x="7829" y="7529"/>
                </a:lnTo>
                <a:lnTo>
                  <a:pt x="8486" y="6932"/>
                </a:lnTo>
                <a:lnTo>
                  <a:pt x="9741" y="5856"/>
                </a:lnTo>
                <a:lnTo>
                  <a:pt x="10996" y="4780"/>
                </a:lnTo>
                <a:lnTo>
                  <a:pt x="11593" y="4183"/>
                </a:lnTo>
                <a:lnTo>
                  <a:pt x="12191" y="3645"/>
                </a:lnTo>
                <a:lnTo>
                  <a:pt x="13087" y="2629"/>
                </a:lnTo>
                <a:lnTo>
                  <a:pt x="13505" y="2151"/>
                </a:lnTo>
                <a:lnTo>
                  <a:pt x="13924" y="1793"/>
                </a:lnTo>
                <a:lnTo>
                  <a:pt x="14402" y="1554"/>
                </a:lnTo>
                <a:lnTo>
                  <a:pt x="14641" y="1434"/>
                </a:lnTo>
                <a:close/>
                <a:moveTo>
                  <a:pt x="15597" y="0"/>
                </a:moveTo>
                <a:lnTo>
                  <a:pt x="15059" y="120"/>
                </a:lnTo>
                <a:lnTo>
                  <a:pt x="14641" y="239"/>
                </a:lnTo>
                <a:lnTo>
                  <a:pt x="14222" y="478"/>
                </a:lnTo>
                <a:lnTo>
                  <a:pt x="13864" y="777"/>
                </a:lnTo>
                <a:lnTo>
                  <a:pt x="13147" y="1554"/>
                </a:lnTo>
                <a:lnTo>
                  <a:pt x="11952" y="2689"/>
                </a:lnTo>
                <a:lnTo>
                  <a:pt x="10697" y="3824"/>
                </a:lnTo>
                <a:lnTo>
                  <a:pt x="8247" y="6095"/>
                </a:lnTo>
                <a:lnTo>
                  <a:pt x="7231" y="7051"/>
                </a:lnTo>
                <a:lnTo>
                  <a:pt x="6335" y="8007"/>
                </a:lnTo>
                <a:lnTo>
                  <a:pt x="5438" y="9083"/>
                </a:lnTo>
                <a:lnTo>
                  <a:pt x="4662" y="10158"/>
                </a:lnTo>
                <a:lnTo>
                  <a:pt x="3885" y="11294"/>
                </a:lnTo>
                <a:lnTo>
                  <a:pt x="3227" y="12489"/>
                </a:lnTo>
                <a:lnTo>
                  <a:pt x="2570" y="13684"/>
                </a:lnTo>
                <a:lnTo>
                  <a:pt x="2032" y="14939"/>
                </a:lnTo>
                <a:lnTo>
                  <a:pt x="1614" y="16014"/>
                </a:lnTo>
                <a:lnTo>
                  <a:pt x="1255" y="17090"/>
                </a:lnTo>
                <a:lnTo>
                  <a:pt x="897" y="18225"/>
                </a:lnTo>
                <a:lnTo>
                  <a:pt x="598" y="19361"/>
                </a:lnTo>
                <a:lnTo>
                  <a:pt x="359" y="20556"/>
                </a:lnTo>
                <a:lnTo>
                  <a:pt x="180" y="21751"/>
                </a:lnTo>
                <a:lnTo>
                  <a:pt x="60" y="22946"/>
                </a:lnTo>
                <a:lnTo>
                  <a:pt x="1" y="24141"/>
                </a:lnTo>
                <a:lnTo>
                  <a:pt x="1" y="25336"/>
                </a:lnTo>
                <a:lnTo>
                  <a:pt x="60" y="26531"/>
                </a:lnTo>
                <a:lnTo>
                  <a:pt x="180" y="27726"/>
                </a:lnTo>
                <a:lnTo>
                  <a:pt x="359" y="28862"/>
                </a:lnTo>
                <a:lnTo>
                  <a:pt x="658" y="29997"/>
                </a:lnTo>
                <a:lnTo>
                  <a:pt x="1016" y="31132"/>
                </a:lnTo>
                <a:lnTo>
                  <a:pt x="1435" y="32208"/>
                </a:lnTo>
                <a:lnTo>
                  <a:pt x="1973" y="33224"/>
                </a:lnTo>
                <a:lnTo>
                  <a:pt x="2630" y="34299"/>
                </a:lnTo>
                <a:lnTo>
                  <a:pt x="3347" y="35256"/>
                </a:lnTo>
                <a:lnTo>
                  <a:pt x="4183" y="36092"/>
                </a:lnTo>
                <a:lnTo>
                  <a:pt x="5140" y="36869"/>
                </a:lnTo>
                <a:lnTo>
                  <a:pt x="6155" y="37646"/>
                </a:lnTo>
                <a:lnTo>
                  <a:pt x="6633" y="38004"/>
                </a:lnTo>
                <a:lnTo>
                  <a:pt x="7111" y="38482"/>
                </a:lnTo>
                <a:lnTo>
                  <a:pt x="7351" y="38781"/>
                </a:lnTo>
                <a:lnTo>
                  <a:pt x="7590" y="39140"/>
                </a:lnTo>
                <a:lnTo>
                  <a:pt x="8008" y="39797"/>
                </a:lnTo>
                <a:lnTo>
                  <a:pt x="8366" y="40574"/>
                </a:lnTo>
                <a:lnTo>
                  <a:pt x="8785" y="41291"/>
                </a:lnTo>
                <a:lnTo>
                  <a:pt x="9024" y="41649"/>
                </a:lnTo>
                <a:lnTo>
                  <a:pt x="9382" y="42068"/>
                </a:lnTo>
                <a:lnTo>
                  <a:pt x="9741" y="42426"/>
                </a:lnTo>
                <a:lnTo>
                  <a:pt x="10159" y="42725"/>
                </a:lnTo>
                <a:lnTo>
                  <a:pt x="10577" y="42904"/>
                </a:lnTo>
                <a:lnTo>
                  <a:pt x="11055" y="43084"/>
                </a:lnTo>
                <a:lnTo>
                  <a:pt x="11533" y="43143"/>
                </a:lnTo>
                <a:lnTo>
                  <a:pt x="12071" y="43024"/>
                </a:lnTo>
                <a:lnTo>
                  <a:pt x="12310" y="42904"/>
                </a:lnTo>
                <a:lnTo>
                  <a:pt x="12549" y="42785"/>
                </a:lnTo>
                <a:lnTo>
                  <a:pt x="12968" y="42486"/>
                </a:lnTo>
                <a:lnTo>
                  <a:pt x="13326" y="42068"/>
                </a:lnTo>
                <a:lnTo>
                  <a:pt x="13685" y="41590"/>
                </a:lnTo>
                <a:lnTo>
                  <a:pt x="14402" y="40634"/>
                </a:lnTo>
                <a:lnTo>
                  <a:pt x="14760" y="40156"/>
                </a:lnTo>
                <a:lnTo>
                  <a:pt x="15178" y="39797"/>
                </a:lnTo>
                <a:lnTo>
                  <a:pt x="15716" y="39379"/>
                </a:lnTo>
                <a:lnTo>
                  <a:pt x="16254" y="39020"/>
                </a:lnTo>
                <a:lnTo>
                  <a:pt x="17389" y="38363"/>
                </a:lnTo>
                <a:lnTo>
                  <a:pt x="18525" y="37706"/>
                </a:lnTo>
                <a:lnTo>
                  <a:pt x="19660" y="36988"/>
                </a:lnTo>
                <a:lnTo>
                  <a:pt x="20258" y="36510"/>
                </a:lnTo>
                <a:lnTo>
                  <a:pt x="20855" y="35973"/>
                </a:lnTo>
                <a:lnTo>
                  <a:pt x="21393" y="35435"/>
                </a:lnTo>
                <a:lnTo>
                  <a:pt x="21931" y="34897"/>
                </a:lnTo>
                <a:lnTo>
                  <a:pt x="22409" y="34240"/>
                </a:lnTo>
                <a:lnTo>
                  <a:pt x="22887" y="33642"/>
                </a:lnTo>
                <a:lnTo>
                  <a:pt x="23783" y="32328"/>
                </a:lnTo>
                <a:lnTo>
                  <a:pt x="24620" y="30893"/>
                </a:lnTo>
                <a:lnTo>
                  <a:pt x="25397" y="29340"/>
                </a:lnTo>
                <a:lnTo>
                  <a:pt x="26054" y="27786"/>
                </a:lnTo>
                <a:lnTo>
                  <a:pt x="26592" y="26173"/>
                </a:lnTo>
                <a:lnTo>
                  <a:pt x="27070" y="24500"/>
                </a:lnTo>
                <a:lnTo>
                  <a:pt x="27369" y="22826"/>
                </a:lnTo>
                <a:lnTo>
                  <a:pt x="27488" y="21990"/>
                </a:lnTo>
                <a:lnTo>
                  <a:pt x="27548" y="21153"/>
                </a:lnTo>
                <a:lnTo>
                  <a:pt x="27548" y="20317"/>
                </a:lnTo>
                <a:lnTo>
                  <a:pt x="27548" y="19480"/>
                </a:lnTo>
                <a:lnTo>
                  <a:pt x="27488" y="18703"/>
                </a:lnTo>
                <a:lnTo>
                  <a:pt x="27428" y="17986"/>
                </a:lnTo>
                <a:lnTo>
                  <a:pt x="27249" y="17329"/>
                </a:lnTo>
                <a:lnTo>
                  <a:pt x="27130" y="16612"/>
                </a:lnTo>
                <a:lnTo>
                  <a:pt x="26891" y="15955"/>
                </a:lnTo>
                <a:lnTo>
                  <a:pt x="26651" y="15297"/>
                </a:lnTo>
                <a:lnTo>
                  <a:pt x="26054" y="14042"/>
                </a:lnTo>
                <a:lnTo>
                  <a:pt x="25397" y="12847"/>
                </a:lnTo>
                <a:lnTo>
                  <a:pt x="24620" y="11712"/>
                </a:lnTo>
                <a:lnTo>
                  <a:pt x="23843" y="10517"/>
                </a:lnTo>
                <a:lnTo>
                  <a:pt x="22947" y="9382"/>
                </a:lnTo>
                <a:lnTo>
                  <a:pt x="21274" y="7230"/>
                </a:lnTo>
                <a:lnTo>
                  <a:pt x="19660" y="5019"/>
                </a:lnTo>
                <a:lnTo>
                  <a:pt x="18883" y="3824"/>
                </a:lnTo>
                <a:lnTo>
                  <a:pt x="18166" y="2689"/>
                </a:lnTo>
                <a:lnTo>
                  <a:pt x="17867" y="2032"/>
                </a:lnTo>
                <a:lnTo>
                  <a:pt x="17449" y="1255"/>
                </a:lnTo>
                <a:lnTo>
                  <a:pt x="17031" y="538"/>
                </a:lnTo>
                <a:lnTo>
                  <a:pt x="16792" y="299"/>
                </a:lnTo>
                <a:lnTo>
                  <a:pt x="16553" y="60"/>
                </a:lnTo>
                <a:lnTo>
                  <a:pt x="16374" y="0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9" name="Google Shape;139;p5"/>
          <p:cNvSpPr/>
          <p:nvPr/>
        </p:nvSpPr>
        <p:spPr>
          <a:xfrm>
            <a:off x="10364607" y="-204717"/>
            <a:ext cx="1116141" cy="1141076"/>
          </a:xfrm>
          <a:custGeom>
            <a:avLst/>
            <a:gdLst/>
            <a:ahLst/>
            <a:cxnLst/>
            <a:rect l="l" t="t" r="r" b="b"/>
            <a:pathLst>
              <a:path w="37467" h="38304" extrusionOk="0">
                <a:moveTo>
                  <a:pt x="20676" y="6753"/>
                </a:moveTo>
                <a:lnTo>
                  <a:pt x="21333" y="6812"/>
                </a:lnTo>
                <a:lnTo>
                  <a:pt x="21990" y="6872"/>
                </a:lnTo>
                <a:lnTo>
                  <a:pt x="22528" y="6992"/>
                </a:lnTo>
                <a:lnTo>
                  <a:pt x="23126" y="7171"/>
                </a:lnTo>
                <a:lnTo>
                  <a:pt x="23544" y="7470"/>
                </a:lnTo>
                <a:lnTo>
                  <a:pt x="23903" y="7768"/>
                </a:lnTo>
                <a:lnTo>
                  <a:pt x="24082" y="8187"/>
                </a:lnTo>
                <a:lnTo>
                  <a:pt x="24142" y="8605"/>
                </a:lnTo>
                <a:lnTo>
                  <a:pt x="24142" y="9083"/>
                </a:lnTo>
                <a:lnTo>
                  <a:pt x="24022" y="9621"/>
                </a:lnTo>
                <a:lnTo>
                  <a:pt x="23843" y="10159"/>
                </a:lnTo>
                <a:lnTo>
                  <a:pt x="23425" y="11115"/>
                </a:lnTo>
                <a:lnTo>
                  <a:pt x="22887" y="12011"/>
                </a:lnTo>
                <a:lnTo>
                  <a:pt x="22349" y="12907"/>
                </a:lnTo>
                <a:lnTo>
                  <a:pt x="21751" y="13744"/>
                </a:lnTo>
                <a:lnTo>
                  <a:pt x="20496" y="15477"/>
                </a:lnTo>
                <a:lnTo>
                  <a:pt x="19301" y="17090"/>
                </a:lnTo>
                <a:lnTo>
                  <a:pt x="19062" y="16493"/>
                </a:lnTo>
                <a:lnTo>
                  <a:pt x="18823" y="15895"/>
                </a:lnTo>
                <a:lnTo>
                  <a:pt x="18345" y="14581"/>
                </a:lnTo>
                <a:lnTo>
                  <a:pt x="17927" y="13505"/>
                </a:lnTo>
                <a:lnTo>
                  <a:pt x="17688" y="12609"/>
                </a:lnTo>
                <a:lnTo>
                  <a:pt x="17150" y="9800"/>
                </a:lnTo>
                <a:lnTo>
                  <a:pt x="16911" y="8366"/>
                </a:lnTo>
                <a:lnTo>
                  <a:pt x="16792" y="7828"/>
                </a:lnTo>
                <a:lnTo>
                  <a:pt x="16792" y="7649"/>
                </a:lnTo>
                <a:lnTo>
                  <a:pt x="16792" y="7529"/>
                </a:lnTo>
                <a:lnTo>
                  <a:pt x="16851" y="7470"/>
                </a:lnTo>
                <a:lnTo>
                  <a:pt x="16971" y="7350"/>
                </a:lnTo>
                <a:lnTo>
                  <a:pt x="17449" y="7171"/>
                </a:lnTo>
                <a:lnTo>
                  <a:pt x="17987" y="6992"/>
                </a:lnTo>
                <a:lnTo>
                  <a:pt x="18584" y="6872"/>
                </a:lnTo>
                <a:lnTo>
                  <a:pt x="19242" y="6753"/>
                </a:lnTo>
                <a:close/>
                <a:moveTo>
                  <a:pt x="19660" y="6215"/>
                </a:moveTo>
                <a:lnTo>
                  <a:pt x="18345" y="6334"/>
                </a:lnTo>
                <a:lnTo>
                  <a:pt x="17688" y="6454"/>
                </a:lnTo>
                <a:lnTo>
                  <a:pt x="17090" y="6573"/>
                </a:lnTo>
                <a:lnTo>
                  <a:pt x="16851" y="6693"/>
                </a:lnTo>
                <a:lnTo>
                  <a:pt x="16612" y="6812"/>
                </a:lnTo>
                <a:lnTo>
                  <a:pt x="16433" y="6932"/>
                </a:lnTo>
                <a:lnTo>
                  <a:pt x="16314" y="7111"/>
                </a:lnTo>
                <a:lnTo>
                  <a:pt x="16194" y="7231"/>
                </a:lnTo>
                <a:lnTo>
                  <a:pt x="16134" y="7410"/>
                </a:lnTo>
                <a:lnTo>
                  <a:pt x="16134" y="7828"/>
                </a:lnTo>
                <a:lnTo>
                  <a:pt x="16194" y="8247"/>
                </a:lnTo>
                <a:lnTo>
                  <a:pt x="16314" y="8725"/>
                </a:lnTo>
                <a:lnTo>
                  <a:pt x="16493" y="9262"/>
                </a:lnTo>
                <a:lnTo>
                  <a:pt x="16612" y="9800"/>
                </a:lnTo>
                <a:lnTo>
                  <a:pt x="16971" y="11772"/>
                </a:lnTo>
                <a:lnTo>
                  <a:pt x="17150" y="12728"/>
                </a:lnTo>
                <a:lnTo>
                  <a:pt x="17449" y="13744"/>
                </a:lnTo>
                <a:lnTo>
                  <a:pt x="17808" y="14999"/>
                </a:lnTo>
                <a:lnTo>
                  <a:pt x="18286" y="16254"/>
                </a:lnTo>
                <a:lnTo>
                  <a:pt x="18584" y="17090"/>
                </a:lnTo>
                <a:lnTo>
                  <a:pt x="18764" y="17628"/>
                </a:lnTo>
                <a:lnTo>
                  <a:pt x="18823" y="17748"/>
                </a:lnTo>
                <a:lnTo>
                  <a:pt x="18883" y="17867"/>
                </a:lnTo>
                <a:lnTo>
                  <a:pt x="19062" y="17927"/>
                </a:lnTo>
                <a:lnTo>
                  <a:pt x="19242" y="17927"/>
                </a:lnTo>
                <a:lnTo>
                  <a:pt x="19421" y="17867"/>
                </a:lnTo>
                <a:lnTo>
                  <a:pt x="19540" y="17748"/>
                </a:lnTo>
                <a:lnTo>
                  <a:pt x="19959" y="17389"/>
                </a:lnTo>
                <a:lnTo>
                  <a:pt x="20317" y="16911"/>
                </a:lnTo>
                <a:lnTo>
                  <a:pt x="20975" y="15835"/>
                </a:lnTo>
                <a:lnTo>
                  <a:pt x="21453" y="15059"/>
                </a:lnTo>
                <a:lnTo>
                  <a:pt x="22767" y="13206"/>
                </a:lnTo>
                <a:lnTo>
                  <a:pt x="23425" y="12310"/>
                </a:lnTo>
                <a:lnTo>
                  <a:pt x="24022" y="11294"/>
                </a:lnTo>
                <a:lnTo>
                  <a:pt x="24440" y="10457"/>
                </a:lnTo>
                <a:lnTo>
                  <a:pt x="24620" y="10039"/>
                </a:lnTo>
                <a:lnTo>
                  <a:pt x="24739" y="9621"/>
                </a:lnTo>
                <a:lnTo>
                  <a:pt x="24799" y="9203"/>
                </a:lnTo>
                <a:lnTo>
                  <a:pt x="24799" y="8784"/>
                </a:lnTo>
                <a:lnTo>
                  <a:pt x="24799" y="8426"/>
                </a:lnTo>
                <a:lnTo>
                  <a:pt x="24739" y="8067"/>
                </a:lnTo>
                <a:lnTo>
                  <a:pt x="24620" y="7709"/>
                </a:lnTo>
                <a:lnTo>
                  <a:pt x="24440" y="7410"/>
                </a:lnTo>
                <a:lnTo>
                  <a:pt x="24201" y="7171"/>
                </a:lnTo>
                <a:lnTo>
                  <a:pt x="23962" y="6932"/>
                </a:lnTo>
                <a:lnTo>
                  <a:pt x="23604" y="6693"/>
                </a:lnTo>
                <a:lnTo>
                  <a:pt x="23185" y="6514"/>
                </a:lnTo>
                <a:lnTo>
                  <a:pt x="22767" y="6394"/>
                </a:lnTo>
                <a:lnTo>
                  <a:pt x="22229" y="6334"/>
                </a:lnTo>
                <a:lnTo>
                  <a:pt x="20975" y="6215"/>
                </a:lnTo>
                <a:close/>
                <a:moveTo>
                  <a:pt x="11414" y="9023"/>
                </a:moveTo>
                <a:lnTo>
                  <a:pt x="11055" y="9083"/>
                </a:lnTo>
                <a:lnTo>
                  <a:pt x="10637" y="9143"/>
                </a:lnTo>
                <a:lnTo>
                  <a:pt x="10278" y="9262"/>
                </a:lnTo>
                <a:lnTo>
                  <a:pt x="9920" y="9442"/>
                </a:lnTo>
                <a:lnTo>
                  <a:pt x="9561" y="9681"/>
                </a:lnTo>
                <a:lnTo>
                  <a:pt x="8844" y="10218"/>
                </a:lnTo>
                <a:lnTo>
                  <a:pt x="8247" y="10876"/>
                </a:lnTo>
                <a:lnTo>
                  <a:pt x="7709" y="11533"/>
                </a:lnTo>
                <a:lnTo>
                  <a:pt x="7410" y="12071"/>
                </a:lnTo>
                <a:lnTo>
                  <a:pt x="7111" y="12728"/>
                </a:lnTo>
                <a:lnTo>
                  <a:pt x="6872" y="13385"/>
                </a:lnTo>
                <a:lnTo>
                  <a:pt x="6633" y="14162"/>
                </a:lnTo>
                <a:lnTo>
                  <a:pt x="6514" y="14879"/>
                </a:lnTo>
                <a:lnTo>
                  <a:pt x="6394" y="15596"/>
                </a:lnTo>
                <a:lnTo>
                  <a:pt x="6454" y="16313"/>
                </a:lnTo>
                <a:lnTo>
                  <a:pt x="6573" y="16911"/>
                </a:lnTo>
                <a:lnTo>
                  <a:pt x="6693" y="17210"/>
                </a:lnTo>
                <a:lnTo>
                  <a:pt x="6872" y="17509"/>
                </a:lnTo>
                <a:lnTo>
                  <a:pt x="7052" y="17688"/>
                </a:lnTo>
                <a:lnTo>
                  <a:pt x="7350" y="17867"/>
                </a:lnTo>
                <a:lnTo>
                  <a:pt x="7589" y="17987"/>
                </a:lnTo>
                <a:lnTo>
                  <a:pt x="7948" y="18106"/>
                </a:lnTo>
                <a:lnTo>
                  <a:pt x="8605" y="18285"/>
                </a:lnTo>
                <a:lnTo>
                  <a:pt x="9322" y="18405"/>
                </a:lnTo>
                <a:lnTo>
                  <a:pt x="10099" y="18465"/>
                </a:lnTo>
                <a:lnTo>
                  <a:pt x="11354" y="18524"/>
                </a:lnTo>
                <a:lnTo>
                  <a:pt x="12669" y="18704"/>
                </a:lnTo>
                <a:lnTo>
                  <a:pt x="14640" y="18883"/>
                </a:lnTo>
                <a:lnTo>
                  <a:pt x="15656" y="18943"/>
                </a:lnTo>
                <a:lnTo>
                  <a:pt x="16553" y="18943"/>
                </a:lnTo>
                <a:lnTo>
                  <a:pt x="16911" y="18883"/>
                </a:lnTo>
                <a:lnTo>
                  <a:pt x="17210" y="18823"/>
                </a:lnTo>
                <a:lnTo>
                  <a:pt x="17509" y="18704"/>
                </a:lnTo>
                <a:lnTo>
                  <a:pt x="17628" y="18584"/>
                </a:lnTo>
                <a:lnTo>
                  <a:pt x="17688" y="18465"/>
                </a:lnTo>
                <a:lnTo>
                  <a:pt x="17688" y="18405"/>
                </a:lnTo>
                <a:lnTo>
                  <a:pt x="17628" y="18345"/>
                </a:lnTo>
                <a:lnTo>
                  <a:pt x="17509" y="18285"/>
                </a:lnTo>
                <a:lnTo>
                  <a:pt x="17150" y="18166"/>
                </a:lnTo>
                <a:lnTo>
                  <a:pt x="16672" y="18106"/>
                </a:lnTo>
                <a:lnTo>
                  <a:pt x="15178" y="18106"/>
                </a:lnTo>
                <a:lnTo>
                  <a:pt x="13326" y="17987"/>
                </a:lnTo>
                <a:lnTo>
                  <a:pt x="11414" y="17807"/>
                </a:lnTo>
                <a:lnTo>
                  <a:pt x="10039" y="17688"/>
                </a:lnTo>
                <a:lnTo>
                  <a:pt x="9382" y="17628"/>
                </a:lnTo>
                <a:lnTo>
                  <a:pt x="8725" y="17449"/>
                </a:lnTo>
                <a:lnTo>
                  <a:pt x="8426" y="17389"/>
                </a:lnTo>
                <a:lnTo>
                  <a:pt x="8127" y="17270"/>
                </a:lnTo>
                <a:lnTo>
                  <a:pt x="7948" y="17090"/>
                </a:lnTo>
                <a:lnTo>
                  <a:pt x="7709" y="16911"/>
                </a:lnTo>
                <a:lnTo>
                  <a:pt x="7530" y="16672"/>
                </a:lnTo>
                <a:lnTo>
                  <a:pt x="7410" y="16373"/>
                </a:lnTo>
                <a:lnTo>
                  <a:pt x="7350" y="16015"/>
                </a:lnTo>
                <a:lnTo>
                  <a:pt x="7350" y="15656"/>
                </a:lnTo>
                <a:lnTo>
                  <a:pt x="7410" y="14939"/>
                </a:lnTo>
                <a:lnTo>
                  <a:pt x="7530" y="14222"/>
                </a:lnTo>
                <a:lnTo>
                  <a:pt x="7709" y="13505"/>
                </a:lnTo>
                <a:lnTo>
                  <a:pt x="8008" y="12848"/>
                </a:lnTo>
                <a:lnTo>
                  <a:pt x="8306" y="12190"/>
                </a:lnTo>
                <a:lnTo>
                  <a:pt x="8725" y="11593"/>
                </a:lnTo>
                <a:lnTo>
                  <a:pt x="9203" y="11055"/>
                </a:lnTo>
                <a:lnTo>
                  <a:pt x="9741" y="10577"/>
                </a:lnTo>
                <a:lnTo>
                  <a:pt x="10159" y="10338"/>
                </a:lnTo>
                <a:lnTo>
                  <a:pt x="10517" y="10159"/>
                </a:lnTo>
                <a:lnTo>
                  <a:pt x="10816" y="10039"/>
                </a:lnTo>
                <a:lnTo>
                  <a:pt x="11175" y="9979"/>
                </a:lnTo>
                <a:lnTo>
                  <a:pt x="11473" y="9979"/>
                </a:lnTo>
                <a:lnTo>
                  <a:pt x="11772" y="10039"/>
                </a:lnTo>
                <a:lnTo>
                  <a:pt x="12011" y="10099"/>
                </a:lnTo>
                <a:lnTo>
                  <a:pt x="12250" y="10278"/>
                </a:lnTo>
                <a:lnTo>
                  <a:pt x="12788" y="10637"/>
                </a:lnTo>
                <a:lnTo>
                  <a:pt x="13206" y="11115"/>
                </a:lnTo>
                <a:lnTo>
                  <a:pt x="13625" y="11712"/>
                </a:lnTo>
                <a:lnTo>
                  <a:pt x="14043" y="12370"/>
                </a:lnTo>
                <a:lnTo>
                  <a:pt x="15656" y="15298"/>
                </a:lnTo>
                <a:lnTo>
                  <a:pt x="17090" y="17867"/>
                </a:lnTo>
                <a:lnTo>
                  <a:pt x="17150" y="17748"/>
                </a:lnTo>
                <a:lnTo>
                  <a:pt x="17210" y="17628"/>
                </a:lnTo>
                <a:lnTo>
                  <a:pt x="17150" y="17150"/>
                </a:lnTo>
                <a:lnTo>
                  <a:pt x="17031" y="16612"/>
                </a:lnTo>
                <a:lnTo>
                  <a:pt x="16792" y="15955"/>
                </a:lnTo>
                <a:lnTo>
                  <a:pt x="16314" y="14760"/>
                </a:lnTo>
                <a:lnTo>
                  <a:pt x="15955" y="13983"/>
                </a:lnTo>
                <a:lnTo>
                  <a:pt x="15417" y="12848"/>
                </a:lnTo>
                <a:lnTo>
                  <a:pt x="14820" y="11772"/>
                </a:lnTo>
                <a:lnTo>
                  <a:pt x="14103" y="10756"/>
                </a:lnTo>
                <a:lnTo>
                  <a:pt x="13744" y="10278"/>
                </a:lnTo>
                <a:lnTo>
                  <a:pt x="13326" y="9800"/>
                </a:lnTo>
                <a:lnTo>
                  <a:pt x="12967" y="9501"/>
                </a:lnTo>
                <a:lnTo>
                  <a:pt x="12609" y="9262"/>
                </a:lnTo>
                <a:lnTo>
                  <a:pt x="12191" y="9143"/>
                </a:lnTo>
                <a:lnTo>
                  <a:pt x="11832" y="9023"/>
                </a:lnTo>
                <a:close/>
                <a:moveTo>
                  <a:pt x="27906" y="12370"/>
                </a:moveTo>
                <a:lnTo>
                  <a:pt x="28205" y="12429"/>
                </a:lnTo>
                <a:lnTo>
                  <a:pt x="28444" y="12609"/>
                </a:lnTo>
                <a:lnTo>
                  <a:pt x="28743" y="12788"/>
                </a:lnTo>
                <a:lnTo>
                  <a:pt x="29042" y="13087"/>
                </a:lnTo>
                <a:lnTo>
                  <a:pt x="29340" y="13445"/>
                </a:lnTo>
                <a:lnTo>
                  <a:pt x="29699" y="13864"/>
                </a:lnTo>
                <a:lnTo>
                  <a:pt x="30296" y="14820"/>
                </a:lnTo>
                <a:lnTo>
                  <a:pt x="30655" y="15417"/>
                </a:lnTo>
                <a:lnTo>
                  <a:pt x="30954" y="16015"/>
                </a:lnTo>
                <a:lnTo>
                  <a:pt x="31252" y="16672"/>
                </a:lnTo>
                <a:lnTo>
                  <a:pt x="31491" y="17270"/>
                </a:lnTo>
                <a:lnTo>
                  <a:pt x="31551" y="17867"/>
                </a:lnTo>
                <a:lnTo>
                  <a:pt x="31611" y="18166"/>
                </a:lnTo>
                <a:lnTo>
                  <a:pt x="31551" y="18465"/>
                </a:lnTo>
                <a:lnTo>
                  <a:pt x="31491" y="18704"/>
                </a:lnTo>
                <a:lnTo>
                  <a:pt x="31372" y="18943"/>
                </a:lnTo>
                <a:lnTo>
                  <a:pt x="31193" y="19122"/>
                </a:lnTo>
                <a:lnTo>
                  <a:pt x="31013" y="19301"/>
                </a:lnTo>
                <a:lnTo>
                  <a:pt x="30774" y="19421"/>
                </a:lnTo>
                <a:lnTo>
                  <a:pt x="30535" y="19540"/>
                </a:lnTo>
                <a:lnTo>
                  <a:pt x="29998" y="19660"/>
                </a:lnTo>
                <a:lnTo>
                  <a:pt x="29400" y="19720"/>
                </a:lnTo>
                <a:lnTo>
                  <a:pt x="28743" y="19779"/>
                </a:lnTo>
                <a:lnTo>
                  <a:pt x="27667" y="19779"/>
                </a:lnTo>
                <a:lnTo>
                  <a:pt x="26771" y="19839"/>
                </a:lnTo>
                <a:lnTo>
                  <a:pt x="25815" y="19779"/>
                </a:lnTo>
                <a:lnTo>
                  <a:pt x="24918" y="19779"/>
                </a:lnTo>
                <a:lnTo>
                  <a:pt x="23962" y="19660"/>
                </a:lnTo>
                <a:lnTo>
                  <a:pt x="22170" y="19421"/>
                </a:lnTo>
                <a:lnTo>
                  <a:pt x="20317" y="19002"/>
                </a:lnTo>
                <a:lnTo>
                  <a:pt x="20975" y="18584"/>
                </a:lnTo>
                <a:lnTo>
                  <a:pt x="21632" y="18106"/>
                </a:lnTo>
                <a:lnTo>
                  <a:pt x="22229" y="17509"/>
                </a:lnTo>
                <a:lnTo>
                  <a:pt x="22827" y="16851"/>
                </a:lnTo>
                <a:lnTo>
                  <a:pt x="23962" y="15477"/>
                </a:lnTo>
                <a:lnTo>
                  <a:pt x="25038" y="14282"/>
                </a:lnTo>
                <a:lnTo>
                  <a:pt x="25635" y="13625"/>
                </a:lnTo>
                <a:lnTo>
                  <a:pt x="26233" y="13087"/>
                </a:lnTo>
                <a:lnTo>
                  <a:pt x="26831" y="12668"/>
                </a:lnTo>
                <a:lnTo>
                  <a:pt x="27070" y="12549"/>
                </a:lnTo>
                <a:lnTo>
                  <a:pt x="27368" y="12429"/>
                </a:lnTo>
                <a:lnTo>
                  <a:pt x="27607" y="12370"/>
                </a:lnTo>
                <a:close/>
                <a:moveTo>
                  <a:pt x="27428" y="11533"/>
                </a:moveTo>
                <a:lnTo>
                  <a:pt x="26950" y="11653"/>
                </a:lnTo>
                <a:lnTo>
                  <a:pt x="26412" y="11951"/>
                </a:lnTo>
                <a:lnTo>
                  <a:pt x="25994" y="12250"/>
                </a:lnTo>
                <a:lnTo>
                  <a:pt x="25635" y="12549"/>
                </a:lnTo>
                <a:lnTo>
                  <a:pt x="24918" y="13326"/>
                </a:lnTo>
                <a:lnTo>
                  <a:pt x="23544" y="14879"/>
                </a:lnTo>
                <a:lnTo>
                  <a:pt x="22648" y="15776"/>
                </a:lnTo>
                <a:lnTo>
                  <a:pt x="21632" y="16732"/>
                </a:lnTo>
                <a:lnTo>
                  <a:pt x="21154" y="17210"/>
                </a:lnTo>
                <a:lnTo>
                  <a:pt x="20676" y="17748"/>
                </a:lnTo>
                <a:lnTo>
                  <a:pt x="20317" y="18285"/>
                </a:lnTo>
                <a:lnTo>
                  <a:pt x="20018" y="18823"/>
                </a:lnTo>
                <a:lnTo>
                  <a:pt x="19959" y="18883"/>
                </a:lnTo>
                <a:lnTo>
                  <a:pt x="19481" y="18883"/>
                </a:lnTo>
                <a:lnTo>
                  <a:pt x="19361" y="18943"/>
                </a:lnTo>
                <a:lnTo>
                  <a:pt x="19301" y="19062"/>
                </a:lnTo>
                <a:lnTo>
                  <a:pt x="19361" y="19241"/>
                </a:lnTo>
                <a:lnTo>
                  <a:pt x="19361" y="19361"/>
                </a:lnTo>
                <a:lnTo>
                  <a:pt x="19421" y="19481"/>
                </a:lnTo>
                <a:lnTo>
                  <a:pt x="19720" y="19600"/>
                </a:lnTo>
                <a:lnTo>
                  <a:pt x="20018" y="19720"/>
                </a:lnTo>
                <a:lnTo>
                  <a:pt x="20437" y="19839"/>
                </a:lnTo>
                <a:lnTo>
                  <a:pt x="21214" y="19959"/>
                </a:lnTo>
                <a:lnTo>
                  <a:pt x="21751" y="20078"/>
                </a:lnTo>
                <a:lnTo>
                  <a:pt x="23066" y="20317"/>
                </a:lnTo>
                <a:lnTo>
                  <a:pt x="24381" y="20437"/>
                </a:lnTo>
                <a:lnTo>
                  <a:pt x="25695" y="20556"/>
                </a:lnTo>
                <a:lnTo>
                  <a:pt x="27070" y="20556"/>
                </a:lnTo>
                <a:lnTo>
                  <a:pt x="28026" y="20496"/>
                </a:lnTo>
                <a:lnTo>
                  <a:pt x="29101" y="20496"/>
                </a:lnTo>
                <a:lnTo>
                  <a:pt x="30237" y="20377"/>
                </a:lnTo>
                <a:lnTo>
                  <a:pt x="30715" y="20257"/>
                </a:lnTo>
                <a:lnTo>
                  <a:pt x="31193" y="20078"/>
                </a:lnTo>
                <a:lnTo>
                  <a:pt x="31611" y="19839"/>
                </a:lnTo>
                <a:lnTo>
                  <a:pt x="31910" y="19481"/>
                </a:lnTo>
                <a:lnTo>
                  <a:pt x="32149" y="19122"/>
                </a:lnTo>
                <a:lnTo>
                  <a:pt x="32209" y="18763"/>
                </a:lnTo>
                <a:lnTo>
                  <a:pt x="32268" y="18345"/>
                </a:lnTo>
                <a:lnTo>
                  <a:pt x="32209" y="17867"/>
                </a:lnTo>
                <a:lnTo>
                  <a:pt x="32089" y="17389"/>
                </a:lnTo>
                <a:lnTo>
                  <a:pt x="31970" y="16971"/>
                </a:lnTo>
                <a:lnTo>
                  <a:pt x="31671" y="16015"/>
                </a:lnTo>
                <a:lnTo>
                  <a:pt x="31193" y="14999"/>
                </a:lnTo>
                <a:lnTo>
                  <a:pt x="30655" y="13923"/>
                </a:lnTo>
                <a:lnTo>
                  <a:pt x="30296" y="13445"/>
                </a:lnTo>
                <a:lnTo>
                  <a:pt x="29998" y="12967"/>
                </a:lnTo>
                <a:lnTo>
                  <a:pt x="29579" y="12489"/>
                </a:lnTo>
                <a:lnTo>
                  <a:pt x="29221" y="12131"/>
                </a:lnTo>
                <a:lnTo>
                  <a:pt x="28802" y="11832"/>
                </a:lnTo>
                <a:lnTo>
                  <a:pt x="28324" y="11653"/>
                </a:lnTo>
                <a:lnTo>
                  <a:pt x="27906" y="11533"/>
                </a:lnTo>
                <a:close/>
                <a:moveTo>
                  <a:pt x="9920" y="20317"/>
                </a:moveTo>
                <a:lnTo>
                  <a:pt x="10995" y="20377"/>
                </a:lnTo>
                <a:lnTo>
                  <a:pt x="12549" y="20437"/>
                </a:lnTo>
                <a:lnTo>
                  <a:pt x="14043" y="20616"/>
                </a:lnTo>
                <a:lnTo>
                  <a:pt x="15537" y="20855"/>
                </a:lnTo>
                <a:lnTo>
                  <a:pt x="16971" y="21154"/>
                </a:lnTo>
                <a:lnTo>
                  <a:pt x="16433" y="21512"/>
                </a:lnTo>
                <a:lnTo>
                  <a:pt x="15955" y="21871"/>
                </a:lnTo>
                <a:lnTo>
                  <a:pt x="15477" y="22349"/>
                </a:lnTo>
                <a:lnTo>
                  <a:pt x="14999" y="22827"/>
                </a:lnTo>
                <a:lnTo>
                  <a:pt x="14103" y="23902"/>
                </a:lnTo>
                <a:lnTo>
                  <a:pt x="13266" y="24799"/>
                </a:lnTo>
                <a:lnTo>
                  <a:pt x="12489" y="25755"/>
                </a:lnTo>
                <a:lnTo>
                  <a:pt x="12011" y="26352"/>
                </a:lnTo>
                <a:lnTo>
                  <a:pt x="11473" y="26890"/>
                </a:lnTo>
                <a:lnTo>
                  <a:pt x="10936" y="27368"/>
                </a:lnTo>
                <a:lnTo>
                  <a:pt x="10338" y="27727"/>
                </a:lnTo>
                <a:lnTo>
                  <a:pt x="10099" y="27846"/>
                </a:lnTo>
                <a:lnTo>
                  <a:pt x="9800" y="27906"/>
                </a:lnTo>
                <a:lnTo>
                  <a:pt x="9502" y="27966"/>
                </a:lnTo>
                <a:lnTo>
                  <a:pt x="9203" y="27906"/>
                </a:lnTo>
                <a:lnTo>
                  <a:pt x="8964" y="27786"/>
                </a:lnTo>
                <a:lnTo>
                  <a:pt x="8605" y="27547"/>
                </a:lnTo>
                <a:lnTo>
                  <a:pt x="8306" y="27189"/>
                </a:lnTo>
                <a:lnTo>
                  <a:pt x="7948" y="26771"/>
                </a:lnTo>
                <a:lnTo>
                  <a:pt x="7231" y="25755"/>
                </a:lnTo>
                <a:lnTo>
                  <a:pt x="6514" y="24619"/>
                </a:lnTo>
                <a:lnTo>
                  <a:pt x="6275" y="24022"/>
                </a:lnTo>
                <a:lnTo>
                  <a:pt x="6036" y="23424"/>
                </a:lnTo>
                <a:lnTo>
                  <a:pt x="5856" y="22887"/>
                </a:lnTo>
                <a:lnTo>
                  <a:pt x="5737" y="22349"/>
                </a:lnTo>
                <a:lnTo>
                  <a:pt x="5677" y="21871"/>
                </a:lnTo>
                <a:lnTo>
                  <a:pt x="5797" y="21452"/>
                </a:lnTo>
                <a:lnTo>
                  <a:pt x="5976" y="21094"/>
                </a:lnTo>
                <a:lnTo>
                  <a:pt x="6095" y="20915"/>
                </a:lnTo>
                <a:lnTo>
                  <a:pt x="6275" y="20855"/>
                </a:lnTo>
                <a:lnTo>
                  <a:pt x="6753" y="20616"/>
                </a:lnTo>
                <a:lnTo>
                  <a:pt x="7291" y="20496"/>
                </a:lnTo>
                <a:lnTo>
                  <a:pt x="7948" y="20377"/>
                </a:lnTo>
                <a:lnTo>
                  <a:pt x="8605" y="20317"/>
                </a:lnTo>
                <a:close/>
                <a:moveTo>
                  <a:pt x="10039" y="19660"/>
                </a:moveTo>
                <a:lnTo>
                  <a:pt x="8725" y="19720"/>
                </a:lnTo>
                <a:lnTo>
                  <a:pt x="7828" y="19779"/>
                </a:lnTo>
                <a:lnTo>
                  <a:pt x="7291" y="19839"/>
                </a:lnTo>
                <a:lnTo>
                  <a:pt x="6753" y="19899"/>
                </a:lnTo>
                <a:lnTo>
                  <a:pt x="6215" y="20078"/>
                </a:lnTo>
                <a:lnTo>
                  <a:pt x="5737" y="20257"/>
                </a:lnTo>
                <a:lnTo>
                  <a:pt x="5558" y="20377"/>
                </a:lnTo>
                <a:lnTo>
                  <a:pt x="5378" y="20556"/>
                </a:lnTo>
                <a:lnTo>
                  <a:pt x="5259" y="20735"/>
                </a:lnTo>
                <a:lnTo>
                  <a:pt x="5139" y="20974"/>
                </a:lnTo>
                <a:lnTo>
                  <a:pt x="5080" y="21333"/>
                </a:lnTo>
                <a:lnTo>
                  <a:pt x="5020" y="21811"/>
                </a:lnTo>
                <a:lnTo>
                  <a:pt x="5080" y="22349"/>
                </a:lnTo>
                <a:lnTo>
                  <a:pt x="5199" y="22887"/>
                </a:lnTo>
                <a:lnTo>
                  <a:pt x="5319" y="23484"/>
                </a:lnTo>
                <a:lnTo>
                  <a:pt x="5558" y="24082"/>
                </a:lnTo>
                <a:lnTo>
                  <a:pt x="6095" y="25277"/>
                </a:lnTo>
                <a:lnTo>
                  <a:pt x="6753" y="26472"/>
                </a:lnTo>
                <a:lnTo>
                  <a:pt x="7111" y="26950"/>
                </a:lnTo>
                <a:lnTo>
                  <a:pt x="7470" y="27428"/>
                </a:lnTo>
                <a:lnTo>
                  <a:pt x="7828" y="27906"/>
                </a:lnTo>
                <a:lnTo>
                  <a:pt x="8247" y="28205"/>
                </a:lnTo>
                <a:lnTo>
                  <a:pt x="8605" y="28504"/>
                </a:lnTo>
                <a:lnTo>
                  <a:pt x="8964" y="28683"/>
                </a:lnTo>
                <a:lnTo>
                  <a:pt x="9382" y="28802"/>
                </a:lnTo>
                <a:lnTo>
                  <a:pt x="9800" y="28743"/>
                </a:lnTo>
                <a:lnTo>
                  <a:pt x="10278" y="28623"/>
                </a:lnTo>
                <a:lnTo>
                  <a:pt x="10756" y="28444"/>
                </a:lnTo>
                <a:lnTo>
                  <a:pt x="11234" y="28145"/>
                </a:lnTo>
                <a:lnTo>
                  <a:pt x="11653" y="27786"/>
                </a:lnTo>
                <a:lnTo>
                  <a:pt x="12609" y="26890"/>
                </a:lnTo>
                <a:lnTo>
                  <a:pt x="13445" y="25934"/>
                </a:lnTo>
                <a:lnTo>
                  <a:pt x="14222" y="24978"/>
                </a:lnTo>
                <a:lnTo>
                  <a:pt x="14939" y="24141"/>
                </a:lnTo>
                <a:lnTo>
                  <a:pt x="15477" y="23484"/>
                </a:lnTo>
                <a:lnTo>
                  <a:pt x="16612" y="22349"/>
                </a:lnTo>
                <a:lnTo>
                  <a:pt x="17270" y="21691"/>
                </a:lnTo>
                <a:lnTo>
                  <a:pt x="17867" y="21213"/>
                </a:lnTo>
                <a:lnTo>
                  <a:pt x="17748" y="21034"/>
                </a:lnTo>
                <a:lnTo>
                  <a:pt x="17628" y="20795"/>
                </a:lnTo>
                <a:lnTo>
                  <a:pt x="17449" y="20616"/>
                </a:lnTo>
                <a:lnTo>
                  <a:pt x="17210" y="20496"/>
                </a:lnTo>
                <a:lnTo>
                  <a:pt x="16732" y="20257"/>
                </a:lnTo>
                <a:lnTo>
                  <a:pt x="16134" y="20138"/>
                </a:lnTo>
                <a:lnTo>
                  <a:pt x="15537" y="20018"/>
                </a:lnTo>
                <a:lnTo>
                  <a:pt x="14999" y="19959"/>
                </a:lnTo>
                <a:lnTo>
                  <a:pt x="14043" y="19839"/>
                </a:lnTo>
                <a:lnTo>
                  <a:pt x="12728" y="19720"/>
                </a:lnTo>
                <a:lnTo>
                  <a:pt x="11414" y="19660"/>
                </a:lnTo>
                <a:close/>
                <a:moveTo>
                  <a:pt x="20556" y="20855"/>
                </a:moveTo>
                <a:lnTo>
                  <a:pt x="20257" y="20915"/>
                </a:lnTo>
                <a:lnTo>
                  <a:pt x="20078" y="20974"/>
                </a:lnTo>
                <a:lnTo>
                  <a:pt x="20018" y="21094"/>
                </a:lnTo>
                <a:lnTo>
                  <a:pt x="20018" y="21154"/>
                </a:lnTo>
                <a:lnTo>
                  <a:pt x="20078" y="21273"/>
                </a:lnTo>
                <a:lnTo>
                  <a:pt x="20138" y="21333"/>
                </a:lnTo>
                <a:lnTo>
                  <a:pt x="20496" y="21512"/>
                </a:lnTo>
                <a:lnTo>
                  <a:pt x="20915" y="21632"/>
                </a:lnTo>
                <a:lnTo>
                  <a:pt x="21871" y="21871"/>
                </a:lnTo>
                <a:lnTo>
                  <a:pt x="22409" y="21990"/>
                </a:lnTo>
                <a:lnTo>
                  <a:pt x="24201" y="22468"/>
                </a:lnTo>
                <a:lnTo>
                  <a:pt x="26054" y="23006"/>
                </a:lnTo>
                <a:lnTo>
                  <a:pt x="27368" y="23424"/>
                </a:lnTo>
                <a:lnTo>
                  <a:pt x="28026" y="23604"/>
                </a:lnTo>
                <a:lnTo>
                  <a:pt x="28623" y="23843"/>
                </a:lnTo>
                <a:lnTo>
                  <a:pt x="28922" y="24022"/>
                </a:lnTo>
                <a:lnTo>
                  <a:pt x="29101" y="24201"/>
                </a:lnTo>
                <a:lnTo>
                  <a:pt x="29340" y="24380"/>
                </a:lnTo>
                <a:lnTo>
                  <a:pt x="29460" y="24619"/>
                </a:lnTo>
                <a:lnTo>
                  <a:pt x="29579" y="24918"/>
                </a:lnTo>
                <a:lnTo>
                  <a:pt x="29639" y="25217"/>
                </a:lnTo>
                <a:lnTo>
                  <a:pt x="29639" y="25516"/>
                </a:lnTo>
                <a:lnTo>
                  <a:pt x="29579" y="25934"/>
                </a:lnTo>
                <a:lnTo>
                  <a:pt x="29400" y="26591"/>
                </a:lnTo>
                <a:lnTo>
                  <a:pt x="29161" y="27308"/>
                </a:lnTo>
                <a:lnTo>
                  <a:pt x="28802" y="27966"/>
                </a:lnTo>
                <a:lnTo>
                  <a:pt x="28444" y="28563"/>
                </a:lnTo>
                <a:lnTo>
                  <a:pt x="27966" y="29101"/>
                </a:lnTo>
                <a:lnTo>
                  <a:pt x="27428" y="29639"/>
                </a:lnTo>
                <a:lnTo>
                  <a:pt x="26890" y="30057"/>
                </a:lnTo>
                <a:lnTo>
                  <a:pt x="26233" y="30416"/>
                </a:lnTo>
                <a:lnTo>
                  <a:pt x="25516" y="30655"/>
                </a:lnTo>
                <a:lnTo>
                  <a:pt x="25217" y="30714"/>
                </a:lnTo>
                <a:lnTo>
                  <a:pt x="24620" y="30714"/>
                </a:lnTo>
                <a:lnTo>
                  <a:pt x="24381" y="30655"/>
                </a:lnTo>
                <a:lnTo>
                  <a:pt x="24142" y="30595"/>
                </a:lnTo>
                <a:lnTo>
                  <a:pt x="23962" y="30475"/>
                </a:lnTo>
                <a:lnTo>
                  <a:pt x="23544" y="30117"/>
                </a:lnTo>
                <a:lnTo>
                  <a:pt x="23245" y="29639"/>
                </a:lnTo>
                <a:lnTo>
                  <a:pt x="22887" y="29101"/>
                </a:lnTo>
                <a:lnTo>
                  <a:pt x="22648" y="28444"/>
                </a:lnTo>
                <a:lnTo>
                  <a:pt x="21453" y="24918"/>
                </a:lnTo>
                <a:lnTo>
                  <a:pt x="20795" y="22767"/>
                </a:lnTo>
                <a:lnTo>
                  <a:pt x="20496" y="21811"/>
                </a:lnTo>
                <a:lnTo>
                  <a:pt x="20437" y="21930"/>
                </a:lnTo>
                <a:lnTo>
                  <a:pt x="20317" y="22110"/>
                </a:lnTo>
                <a:lnTo>
                  <a:pt x="20317" y="22289"/>
                </a:lnTo>
                <a:lnTo>
                  <a:pt x="20257" y="22588"/>
                </a:lnTo>
                <a:lnTo>
                  <a:pt x="20317" y="23305"/>
                </a:lnTo>
                <a:lnTo>
                  <a:pt x="20437" y="24082"/>
                </a:lnTo>
                <a:lnTo>
                  <a:pt x="20795" y="25576"/>
                </a:lnTo>
                <a:lnTo>
                  <a:pt x="21034" y="26532"/>
                </a:lnTo>
                <a:lnTo>
                  <a:pt x="21333" y="27607"/>
                </a:lnTo>
                <a:lnTo>
                  <a:pt x="21692" y="28683"/>
                </a:lnTo>
                <a:lnTo>
                  <a:pt x="21931" y="29280"/>
                </a:lnTo>
                <a:lnTo>
                  <a:pt x="22170" y="29758"/>
                </a:lnTo>
                <a:lnTo>
                  <a:pt x="22409" y="30296"/>
                </a:lnTo>
                <a:lnTo>
                  <a:pt x="22767" y="30714"/>
                </a:lnTo>
                <a:lnTo>
                  <a:pt x="23066" y="31013"/>
                </a:lnTo>
                <a:lnTo>
                  <a:pt x="23365" y="31312"/>
                </a:lnTo>
                <a:lnTo>
                  <a:pt x="23723" y="31491"/>
                </a:lnTo>
                <a:lnTo>
                  <a:pt x="24082" y="31611"/>
                </a:lnTo>
                <a:lnTo>
                  <a:pt x="24440" y="31671"/>
                </a:lnTo>
                <a:lnTo>
                  <a:pt x="24799" y="31671"/>
                </a:lnTo>
                <a:lnTo>
                  <a:pt x="25217" y="31611"/>
                </a:lnTo>
                <a:lnTo>
                  <a:pt x="25635" y="31551"/>
                </a:lnTo>
                <a:lnTo>
                  <a:pt x="26412" y="31252"/>
                </a:lnTo>
                <a:lnTo>
                  <a:pt x="27129" y="30894"/>
                </a:lnTo>
                <a:lnTo>
                  <a:pt x="27846" y="30416"/>
                </a:lnTo>
                <a:lnTo>
                  <a:pt x="28384" y="29878"/>
                </a:lnTo>
                <a:lnTo>
                  <a:pt x="28802" y="29400"/>
                </a:lnTo>
                <a:lnTo>
                  <a:pt x="29221" y="28862"/>
                </a:lnTo>
                <a:lnTo>
                  <a:pt x="29639" y="28205"/>
                </a:lnTo>
                <a:lnTo>
                  <a:pt x="29998" y="27547"/>
                </a:lnTo>
                <a:lnTo>
                  <a:pt x="30296" y="26830"/>
                </a:lnTo>
                <a:lnTo>
                  <a:pt x="30535" y="26173"/>
                </a:lnTo>
                <a:lnTo>
                  <a:pt x="30655" y="25456"/>
                </a:lnTo>
                <a:lnTo>
                  <a:pt x="30655" y="24799"/>
                </a:lnTo>
                <a:lnTo>
                  <a:pt x="30595" y="24500"/>
                </a:lnTo>
                <a:lnTo>
                  <a:pt x="30476" y="24201"/>
                </a:lnTo>
                <a:lnTo>
                  <a:pt x="30296" y="23962"/>
                </a:lnTo>
                <a:lnTo>
                  <a:pt x="30057" y="23783"/>
                </a:lnTo>
                <a:lnTo>
                  <a:pt x="29818" y="23544"/>
                </a:lnTo>
                <a:lnTo>
                  <a:pt x="29520" y="23365"/>
                </a:lnTo>
                <a:lnTo>
                  <a:pt x="28862" y="23066"/>
                </a:lnTo>
                <a:lnTo>
                  <a:pt x="28205" y="22827"/>
                </a:lnTo>
                <a:lnTo>
                  <a:pt x="27488" y="22648"/>
                </a:lnTo>
                <a:lnTo>
                  <a:pt x="26233" y="22289"/>
                </a:lnTo>
                <a:lnTo>
                  <a:pt x="24978" y="21871"/>
                </a:lnTo>
                <a:lnTo>
                  <a:pt x="23066" y="21273"/>
                </a:lnTo>
                <a:lnTo>
                  <a:pt x="22110" y="21034"/>
                </a:lnTo>
                <a:lnTo>
                  <a:pt x="21273" y="20855"/>
                </a:lnTo>
                <a:close/>
                <a:moveTo>
                  <a:pt x="18047" y="22409"/>
                </a:moveTo>
                <a:lnTo>
                  <a:pt x="18823" y="24440"/>
                </a:lnTo>
                <a:lnTo>
                  <a:pt x="19301" y="25874"/>
                </a:lnTo>
                <a:lnTo>
                  <a:pt x="19600" y="26950"/>
                </a:lnTo>
                <a:lnTo>
                  <a:pt x="20138" y="29758"/>
                </a:lnTo>
                <a:lnTo>
                  <a:pt x="20377" y="31193"/>
                </a:lnTo>
                <a:lnTo>
                  <a:pt x="20496" y="31730"/>
                </a:lnTo>
                <a:lnTo>
                  <a:pt x="20556" y="31850"/>
                </a:lnTo>
                <a:lnTo>
                  <a:pt x="20556" y="32029"/>
                </a:lnTo>
                <a:lnTo>
                  <a:pt x="20496" y="32089"/>
                </a:lnTo>
                <a:lnTo>
                  <a:pt x="20377" y="32208"/>
                </a:lnTo>
                <a:lnTo>
                  <a:pt x="19899" y="32388"/>
                </a:lnTo>
                <a:lnTo>
                  <a:pt x="19361" y="32567"/>
                </a:lnTo>
                <a:lnTo>
                  <a:pt x="18704" y="32686"/>
                </a:lnTo>
                <a:lnTo>
                  <a:pt x="18047" y="32746"/>
                </a:lnTo>
                <a:lnTo>
                  <a:pt x="17329" y="32806"/>
                </a:lnTo>
                <a:lnTo>
                  <a:pt x="16672" y="32806"/>
                </a:lnTo>
                <a:lnTo>
                  <a:pt x="15955" y="32746"/>
                </a:lnTo>
                <a:lnTo>
                  <a:pt x="15358" y="32627"/>
                </a:lnTo>
                <a:lnTo>
                  <a:pt x="14760" y="32567"/>
                </a:lnTo>
                <a:lnTo>
                  <a:pt x="14222" y="32388"/>
                </a:lnTo>
                <a:lnTo>
                  <a:pt x="13744" y="32089"/>
                </a:lnTo>
                <a:lnTo>
                  <a:pt x="13445" y="31790"/>
                </a:lnTo>
                <a:lnTo>
                  <a:pt x="13206" y="31372"/>
                </a:lnTo>
                <a:lnTo>
                  <a:pt x="13147" y="30954"/>
                </a:lnTo>
                <a:lnTo>
                  <a:pt x="13147" y="30416"/>
                </a:lnTo>
                <a:lnTo>
                  <a:pt x="13266" y="29938"/>
                </a:lnTo>
                <a:lnTo>
                  <a:pt x="13445" y="29340"/>
                </a:lnTo>
                <a:lnTo>
                  <a:pt x="13923" y="28444"/>
                </a:lnTo>
                <a:lnTo>
                  <a:pt x="14401" y="27547"/>
                </a:lnTo>
                <a:lnTo>
                  <a:pt x="14999" y="26651"/>
                </a:lnTo>
                <a:lnTo>
                  <a:pt x="15597" y="25815"/>
                </a:lnTo>
                <a:lnTo>
                  <a:pt x="16851" y="24082"/>
                </a:lnTo>
                <a:lnTo>
                  <a:pt x="18047" y="22409"/>
                </a:lnTo>
                <a:close/>
                <a:moveTo>
                  <a:pt x="18106" y="21632"/>
                </a:moveTo>
                <a:lnTo>
                  <a:pt x="17927" y="21691"/>
                </a:lnTo>
                <a:lnTo>
                  <a:pt x="17748" y="21811"/>
                </a:lnTo>
                <a:lnTo>
                  <a:pt x="17389" y="22170"/>
                </a:lnTo>
                <a:lnTo>
                  <a:pt x="17031" y="22648"/>
                </a:lnTo>
                <a:lnTo>
                  <a:pt x="16314" y="23723"/>
                </a:lnTo>
                <a:lnTo>
                  <a:pt x="15895" y="24500"/>
                </a:lnTo>
                <a:lnTo>
                  <a:pt x="14521" y="26352"/>
                </a:lnTo>
                <a:lnTo>
                  <a:pt x="13923" y="27249"/>
                </a:lnTo>
                <a:lnTo>
                  <a:pt x="13326" y="28205"/>
                </a:lnTo>
                <a:lnTo>
                  <a:pt x="12848" y="29101"/>
                </a:lnTo>
                <a:lnTo>
                  <a:pt x="12728" y="29519"/>
                </a:lnTo>
                <a:lnTo>
                  <a:pt x="12609" y="29938"/>
                </a:lnTo>
                <a:lnTo>
                  <a:pt x="12489" y="30356"/>
                </a:lnTo>
                <a:lnTo>
                  <a:pt x="12489" y="30774"/>
                </a:lnTo>
                <a:lnTo>
                  <a:pt x="12489" y="31133"/>
                </a:lnTo>
                <a:lnTo>
                  <a:pt x="12549" y="31491"/>
                </a:lnTo>
                <a:lnTo>
                  <a:pt x="12669" y="31790"/>
                </a:lnTo>
                <a:lnTo>
                  <a:pt x="12848" y="32089"/>
                </a:lnTo>
                <a:lnTo>
                  <a:pt x="13087" y="32388"/>
                </a:lnTo>
                <a:lnTo>
                  <a:pt x="13386" y="32627"/>
                </a:lnTo>
                <a:lnTo>
                  <a:pt x="13684" y="32866"/>
                </a:lnTo>
                <a:lnTo>
                  <a:pt x="14103" y="33045"/>
                </a:lnTo>
                <a:lnTo>
                  <a:pt x="14581" y="33164"/>
                </a:lnTo>
                <a:lnTo>
                  <a:pt x="15119" y="33224"/>
                </a:lnTo>
                <a:lnTo>
                  <a:pt x="16373" y="33344"/>
                </a:lnTo>
                <a:lnTo>
                  <a:pt x="17688" y="33344"/>
                </a:lnTo>
                <a:lnTo>
                  <a:pt x="18943" y="33224"/>
                </a:lnTo>
                <a:lnTo>
                  <a:pt x="19600" y="33105"/>
                </a:lnTo>
                <a:lnTo>
                  <a:pt x="20198" y="32925"/>
                </a:lnTo>
                <a:lnTo>
                  <a:pt x="20496" y="32866"/>
                </a:lnTo>
                <a:lnTo>
                  <a:pt x="20736" y="32746"/>
                </a:lnTo>
                <a:lnTo>
                  <a:pt x="20915" y="32627"/>
                </a:lnTo>
                <a:lnTo>
                  <a:pt x="21034" y="32447"/>
                </a:lnTo>
                <a:lnTo>
                  <a:pt x="21094" y="32268"/>
                </a:lnTo>
                <a:lnTo>
                  <a:pt x="21154" y="32089"/>
                </a:lnTo>
                <a:lnTo>
                  <a:pt x="21154" y="31730"/>
                </a:lnTo>
                <a:lnTo>
                  <a:pt x="21094" y="31312"/>
                </a:lnTo>
                <a:lnTo>
                  <a:pt x="20975" y="30834"/>
                </a:lnTo>
                <a:lnTo>
                  <a:pt x="20855" y="30296"/>
                </a:lnTo>
                <a:lnTo>
                  <a:pt x="20736" y="29758"/>
                </a:lnTo>
                <a:lnTo>
                  <a:pt x="20377" y="27786"/>
                </a:lnTo>
                <a:lnTo>
                  <a:pt x="20138" y="26771"/>
                </a:lnTo>
                <a:lnTo>
                  <a:pt x="19899" y="25815"/>
                </a:lnTo>
                <a:lnTo>
                  <a:pt x="19481" y="24560"/>
                </a:lnTo>
                <a:lnTo>
                  <a:pt x="19003" y="23305"/>
                </a:lnTo>
                <a:lnTo>
                  <a:pt x="18764" y="22409"/>
                </a:lnTo>
                <a:lnTo>
                  <a:pt x="18584" y="21930"/>
                </a:lnTo>
                <a:lnTo>
                  <a:pt x="18465" y="21751"/>
                </a:lnTo>
                <a:lnTo>
                  <a:pt x="18405" y="21691"/>
                </a:lnTo>
                <a:lnTo>
                  <a:pt x="18226" y="21632"/>
                </a:lnTo>
                <a:close/>
                <a:moveTo>
                  <a:pt x="20138" y="2630"/>
                </a:moveTo>
                <a:lnTo>
                  <a:pt x="18823" y="2749"/>
                </a:lnTo>
                <a:lnTo>
                  <a:pt x="17509" y="2988"/>
                </a:lnTo>
                <a:lnTo>
                  <a:pt x="16254" y="3347"/>
                </a:lnTo>
                <a:lnTo>
                  <a:pt x="14939" y="3765"/>
                </a:lnTo>
                <a:lnTo>
                  <a:pt x="13684" y="4303"/>
                </a:lnTo>
                <a:lnTo>
                  <a:pt x="12430" y="4900"/>
                </a:lnTo>
                <a:lnTo>
                  <a:pt x="11234" y="5617"/>
                </a:lnTo>
                <a:lnTo>
                  <a:pt x="10039" y="6394"/>
                </a:lnTo>
                <a:lnTo>
                  <a:pt x="8904" y="7231"/>
                </a:lnTo>
                <a:lnTo>
                  <a:pt x="7888" y="8127"/>
                </a:lnTo>
                <a:lnTo>
                  <a:pt x="6872" y="9083"/>
                </a:lnTo>
                <a:lnTo>
                  <a:pt x="5976" y="10159"/>
                </a:lnTo>
                <a:lnTo>
                  <a:pt x="5139" y="11175"/>
                </a:lnTo>
                <a:lnTo>
                  <a:pt x="4363" y="12310"/>
                </a:lnTo>
                <a:lnTo>
                  <a:pt x="3705" y="13445"/>
                </a:lnTo>
                <a:lnTo>
                  <a:pt x="3227" y="14640"/>
                </a:lnTo>
                <a:lnTo>
                  <a:pt x="2809" y="15835"/>
                </a:lnTo>
                <a:lnTo>
                  <a:pt x="2510" y="16971"/>
                </a:lnTo>
                <a:lnTo>
                  <a:pt x="2331" y="18226"/>
                </a:lnTo>
                <a:lnTo>
                  <a:pt x="2271" y="19421"/>
                </a:lnTo>
                <a:lnTo>
                  <a:pt x="2331" y="20616"/>
                </a:lnTo>
                <a:lnTo>
                  <a:pt x="2450" y="21871"/>
                </a:lnTo>
                <a:lnTo>
                  <a:pt x="2630" y="23066"/>
                </a:lnTo>
                <a:lnTo>
                  <a:pt x="2988" y="24261"/>
                </a:lnTo>
                <a:lnTo>
                  <a:pt x="3347" y="25396"/>
                </a:lnTo>
                <a:lnTo>
                  <a:pt x="3825" y="26532"/>
                </a:lnTo>
                <a:lnTo>
                  <a:pt x="4363" y="27667"/>
                </a:lnTo>
                <a:lnTo>
                  <a:pt x="5020" y="28683"/>
                </a:lnTo>
                <a:lnTo>
                  <a:pt x="5737" y="29699"/>
                </a:lnTo>
                <a:lnTo>
                  <a:pt x="6454" y="30655"/>
                </a:lnTo>
                <a:lnTo>
                  <a:pt x="7291" y="31551"/>
                </a:lnTo>
                <a:lnTo>
                  <a:pt x="8187" y="32388"/>
                </a:lnTo>
                <a:lnTo>
                  <a:pt x="9262" y="33224"/>
                </a:lnTo>
                <a:lnTo>
                  <a:pt x="10398" y="33941"/>
                </a:lnTo>
                <a:lnTo>
                  <a:pt x="11533" y="34539"/>
                </a:lnTo>
                <a:lnTo>
                  <a:pt x="12728" y="35077"/>
                </a:lnTo>
                <a:lnTo>
                  <a:pt x="13983" y="35495"/>
                </a:lnTo>
                <a:lnTo>
                  <a:pt x="15238" y="35794"/>
                </a:lnTo>
                <a:lnTo>
                  <a:pt x="16493" y="36033"/>
                </a:lnTo>
                <a:lnTo>
                  <a:pt x="17748" y="36152"/>
                </a:lnTo>
                <a:lnTo>
                  <a:pt x="19062" y="36152"/>
                </a:lnTo>
                <a:lnTo>
                  <a:pt x="20377" y="36092"/>
                </a:lnTo>
                <a:lnTo>
                  <a:pt x="21692" y="35913"/>
                </a:lnTo>
                <a:lnTo>
                  <a:pt x="22946" y="35674"/>
                </a:lnTo>
                <a:lnTo>
                  <a:pt x="24261" y="35375"/>
                </a:lnTo>
                <a:lnTo>
                  <a:pt x="25516" y="34957"/>
                </a:lnTo>
                <a:lnTo>
                  <a:pt x="26711" y="34479"/>
                </a:lnTo>
                <a:lnTo>
                  <a:pt x="27966" y="33882"/>
                </a:lnTo>
                <a:lnTo>
                  <a:pt x="28444" y="33583"/>
                </a:lnTo>
                <a:lnTo>
                  <a:pt x="28862" y="33284"/>
                </a:lnTo>
                <a:lnTo>
                  <a:pt x="29221" y="32925"/>
                </a:lnTo>
                <a:lnTo>
                  <a:pt x="29520" y="32567"/>
                </a:lnTo>
                <a:lnTo>
                  <a:pt x="29699" y="32268"/>
                </a:lnTo>
                <a:lnTo>
                  <a:pt x="29818" y="32029"/>
                </a:lnTo>
                <a:lnTo>
                  <a:pt x="29818" y="31969"/>
                </a:lnTo>
                <a:lnTo>
                  <a:pt x="29699" y="31969"/>
                </a:lnTo>
                <a:lnTo>
                  <a:pt x="28444" y="32686"/>
                </a:lnTo>
                <a:lnTo>
                  <a:pt x="27129" y="33344"/>
                </a:lnTo>
                <a:lnTo>
                  <a:pt x="25815" y="33941"/>
                </a:lnTo>
                <a:lnTo>
                  <a:pt x="24500" y="34479"/>
                </a:lnTo>
                <a:lnTo>
                  <a:pt x="23126" y="34897"/>
                </a:lnTo>
                <a:lnTo>
                  <a:pt x="21751" y="35196"/>
                </a:lnTo>
                <a:lnTo>
                  <a:pt x="20317" y="35435"/>
                </a:lnTo>
                <a:lnTo>
                  <a:pt x="19600" y="35495"/>
                </a:lnTo>
                <a:lnTo>
                  <a:pt x="18883" y="35495"/>
                </a:lnTo>
                <a:lnTo>
                  <a:pt x="17688" y="35435"/>
                </a:lnTo>
                <a:lnTo>
                  <a:pt x="16493" y="35316"/>
                </a:lnTo>
                <a:lnTo>
                  <a:pt x="15298" y="35077"/>
                </a:lnTo>
                <a:lnTo>
                  <a:pt x="14103" y="34778"/>
                </a:lnTo>
                <a:lnTo>
                  <a:pt x="13027" y="34360"/>
                </a:lnTo>
                <a:lnTo>
                  <a:pt x="11892" y="33882"/>
                </a:lnTo>
                <a:lnTo>
                  <a:pt x="10876" y="33284"/>
                </a:lnTo>
                <a:lnTo>
                  <a:pt x="9860" y="32627"/>
                </a:lnTo>
                <a:lnTo>
                  <a:pt x="8904" y="31969"/>
                </a:lnTo>
                <a:lnTo>
                  <a:pt x="8008" y="31133"/>
                </a:lnTo>
                <a:lnTo>
                  <a:pt x="7171" y="30296"/>
                </a:lnTo>
                <a:lnTo>
                  <a:pt x="6394" y="29400"/>
                </a:lnTo>
                <a:lnTo>
                  <a:pt x="5677" y="28444"/>
                </a:lnTo>
                <a:lnTo>
                  <a:pt x="5080" y="27428"/>
                </a:lnTo>
                <a:lnTo>
                  <a:pt x="4542" y="26352"/>
                </a:lnTo>
                <a:lnTo>
                  <a:pt x="4064" y="25217"/>
                </a:lnTo>
                <a:lnTo>
                  <a:pt x="3645" y="23843"/>
                </a:lnTo>
                <a:lnTo>
                  <a:pt x="3347" y="22528"/>
                </a:lnTo>
                <a:lnTo>
                  <a:pt x="3167" y="21154"/>
                </a:lnTo>
                <a:lnTo>
                  <a:pt x="3108" y="19839"/>
                </a:lnTo>
                <a:lnTo>
                  <a:pt x="3167" y="18584"/>
                </a:lnTo>
                <a:lnTo>
                  <a:pt x="3287" y="17270"/>
                </a:lnTo>
                <a:lnTo>
                  <a:pt x="3586" y="16074"/>
                </a:lnTo>
                <a:lnTo>
                  <a:pt x="4004" y="14820"/>
                </a:lnTo>
                <a:lnTo>
                  <a:pt x="4482" y="13684"/>
                </a:lnTo>
                <a:lnTo>
                  <a:pt x="5080" y="12549"/>
                </a:lnTo>
                <a:lnTo>
                  <a:pt x="5737" y="11473"/>
                </a:lnTo>
                <a:lnTo>
                  <a:pt x="6573" y="10398"/>
                </a:lnTo>
                <a:lnTo>
                  <a:pt x="7410" y="9442"/>
                </a:lnTo>
                <a:lnTo>
                  <a:pt x="8366" y="8486"/>
                </a:lnTo>
                <a:lnTo>
                  <a:pt x="9382" y="7649"/>
                </a:lnTo>
                <a:lnTo>
                  <a:pt x="10517" y="6812"/>
                </a:lnTo>
                <a:lnTo>
                  <a:pt x="11892" y="5976"/>
                </a:lnTo>
                <a:lnTo>
                  <a:pt x="13386" y="5199"/>
                </a:lnTo>
                <a:lnTo>
                  <a:pt x="14162" y="4840"/>
                </a:lnTo>
                <a:lnTo>
                  <a:pt x="14999" y="4542"/>
                </a:lnTo>
                <a:lnTo>
                  <a:pt x="15836" y="4303"/>
                </a:lnTo>
                <a:lnTo>
                  <a:pt x="16672" y="4064"/>
                </a:lnTo>
                <a:lnTo>
                  <a:pt x="17509" y="3884"/>
                </a:lnTo>
                <a:lnTo>
                  <a:pt x="18345" y="3705"/>
                </a:lnTo>
                <a:lnTo>
                  <a:pt x="19242" y="3586"/>
                </a:lnTo>
                <a:lnTo>
                  <a:pt x="20078" y="3526"/>
                </a:lnTo>
                <a:lnTo>
                  <a:pt x="20915" y="3526"/>
                </a:lnTo>
                <a:lnTo>
                  <a:pt x="21751" y="3586"/>
                </a:lnTo>
                <a:lnTo>
                  <a:pt x="22588" y="3705"/>
                </a:lnTo>
                <a:lnTo>
                  <a:pt x="23365" y="3884"/>
                </a:lnTo>
                <a:lnTo>
                  <a:pt x="24082" y="4064"/>
                </a:lnTo>
                <a:lnTo>
                  <a:pt x="24739" y="4303"/>
                </a:lnTo>
                <a:lnTo>
                  <a:pt x="25396" y="4601"/>
                </a:lnTo>
                <a:lnTo>
                  <a:pt x="26054" y="4900"/>
                </a:lnTo>
                <a:lnTo>
                  <a:pt x="26651" y="5259"/>
                </a:lnTo>
                <a:lnTo>
                  <a:pt x="27249" y="5677"/>
                </a:lnTo>
                <a:lnTo>
                  <a:pt x="27846" y="6095"/>
                </a:lnTo>
                <a:lnTo>
                  <a:pt x="28384" y="6514"/>
                </a:lnTo>
                <a:lnTo>
                  <a:pt x="29460" y="7529"/>
                </a:lnTo>
                <a:lnTo>
                  <a:pt x="30416" y="8605"/>
                </a:lnTo>
                <a:lnTo>
                  <a:pt x="31252" y="9740"/>
                </a:lnTo>
                <a:lnTo>
                  <a:pt x="32029" y="10936"/>
                </a:lnTo>
                <a:lnTo>
                  <a:pt x="32806" y="12370"/>
                </a:lnTo>
                <a:lnTo>
                  <a:pt x="33463" y="13804"/>
                </a:lnTo>
                <a:lnTo>
                  <a:pt x="34001" y="15357"/>
                </a:lnTo>
                <a:lnTo>
                  <a:pt x="34240" y="16134"/>
                </a:lnTo>
                <a:lnTo>
                  <a:pt x="34419" y="16911"/>
                </a:lnTo>
                <a:lnTo>
                  <a:pt x="34599" y="17688"/>
                </a:lnTo>
                <a:lnTo>
                  <a:pt x="34659" y="18465"/>
                </a:lnTo>
                <a:lnTo>
                  <a:pt x="34778" y="19241"/>
                </a:lnTo>
                <a:lnTo>
                  <a:pt x="34778" y="20078"/>
                </a:lnTo>
                <a:lnTo>
                  <a:pt x="34718" y="20855"/>
                </a:lnTo>
                <a:lnTo>
                  <a:pt x="34659" y="21691"/>
                </a:lnTo>
                <a:lnTo>
                  <a:pt x="34539" y="22468"/>
                </a:lnTo>
                <a:lnTo>
                  <a:pt x="34419" y="23245"/>
                </a:lnTo>
                <a:lnTo>
                  <a:pt x="34180" y="23962"/>
                </a:lnTo>
                <a:lnTo>
                  <a:pt x="33941" y="24619"/>
                </a:lnTo>
                <a:lnTo>
                  <a:pt x="33702" y="25277"/>
                </a:lnTo>
                <a:lnTo>
                  <a:pt x="33404" y="25934"/>
                </a:lnTo>
                <a:lnTo>
                  <a:pt x="33045" y="26532"/>
                </a:lnTo>
                <a:lnTo>
                  <a:pt x="32687" y="27189"/>
                </a:lnTo>
                <a:lnTo>
                  <a:pt x="31850" y="28324"/>
                </a:lnTo>
                <a:lnTo>
                  <a:pt x="30894" y="29519"/>
                </a:lnTo>
                <a:lnTo>
                  <a:pt x="29878" y="30595"/>
                </a:lnTo>
                <a:lnTo>
                  <a:pt x="29400" y="31013"/>
                </a:lnTo>
                <a:lnTo>
                  <a:pt x="29161" y="31252"/>
                </a:lnTo>
                <a:lnTo>
                  <a:pt x="28982" y="31491"/>
                </a:lnTo>
                <a:lnTo>
                  <a:pt x="28683" y="31910"/>
                </a:lnTo>
                <a:lnTo>
                  <a:pt x="28563" y="32149"/>
                </a:lnTo>
                <a:lnTo>
                  <a:pt x="28623" y="32208"/>
                </a:lnTo>
                <a:lnTo>
                  <a:pt x="28683" y="32149"/>
                </a:lnTo>
                <a:lnTo>
                  <a:pt x="29639" y="31312"/>
                </a:lnTo>
                <a:lnTo>
                  <a:pt x="30535" y="30416"/>
                </a:lnTo>
                <a:lnTo>
                  <a:pt x="31372" y="29519"/>
                </a:lnTo>
                <a:lnTo>
                  <a:pt x="32149" y="28623"/>
                </a:lnTo>
                <a:lnTo>
                  <a:pt x="32806" y="27607"/>
                </a:lnTo>
                <a:lnTo>
                  <a:pt x="33404" y="26651"/>
                </a:lnTo>
                <a:lnTo>
                  <a:pt x="33941" y="25576"/>
                </a:lnTo>
                <a:lnTo>
                  <a:pt x="34360" y="24560"/>
                </a:lnTo>
                <a:lnTo>
                  <a:pt x="34718" y="23424"/>
                </a:lnTo>
                <a:lnTo>
                  <a:pt x="35017" y="22349"/>
                </a:lnTo>
                <a:lnTo>
                  <a:pt x="35196" y="21213"/>
                </a:lnTo>
                <a:lnTo>
                  <a:pt x="35256" y="20018"/>
                </a:lnTo>
                <a:lnTo>
                  <a:pt x="35256" y="18823"/>
                </a:lnTo>
                <a:lnTo>
                  <a:pt x="35137" y="17628"/>
                </a:lnTo>
                <a:lnTo>
                  <a:pt x="34957" y="16433"/>
                </a:lnTo>
                <a:lnTo>
                  <a:pt x="34599" y="15178"/>
                </a:lnTo>
                <a:lnTo>
                  <a:pt x="34240" y="13983"/>
                </a:lnTo>
                <a:lnTo>
                  <a:pt x="33762" y="12788"/>
                </a:lnTo>
                <a:lnTo>
                  <a:pt x="33224" y="11593"/>
                </a:lnTo>
                <a:lnTo>
                  <a:pt x="32567" y="10457"/>
                </a:lnTo>
                <a:lnTo>
                  <a:pt x="31850" y="9322"/>
                </a:lnTo>
                <a:lnTo>
                  <a:pt x="31133" y="8306"/>
                </a:lnTo>
                <a:lnTo>
                  <a:pt x="30296" y="7290"/>
                </a:lnTo>
                <a:lnTo>
                  <a:pt x="29400" y="6334"/>
                </a:lnTo>
                <a:lnTo>
                  <a:pt x="28444" y="5498"/>
                </a:lnTo>
                <a:lnTo>
                  <a:pt x="27368" y="4781"/>
                </a:lnTo>
                <a:lnTo>
                  <a:pt x="26293" y="4123"/>
                </a:lnTo>
                <a:lnTo>
                  <a:pt x="25157" y="3526"/>
                </a:lnTo>
                <a:lnTo>
                  <a:pt x="23962" y="3108"/>
                </a:lnTo>
                <a:lnTo>
                  <a:pt x="23365" y="2928"/>
                </a:lnTo>
                <a:lnTo>
                  <a:pt x="22767" y="2809"/>
                </a:lnTo>
                <a:lnTo>
                  <a:pt x="22110" y="2749"/>
                </a:lnTo>
                <a:lnTo>
                  <a:pt x="21453" y="2689"/>
                </a:lnTo>
                <a:lnTo>
                  <a:pt x="20795" y="2630"/>
                </a:lnTo>
                <a:close/>
                <a:moveTo>
                  <a:pt x="21094" y="0"/>
                </a:moveTo>
                <a:lnTo>
                  <a:pt x="20915" y="60"/>
                </a:lnTo>
                <a:lnTo>
                  <a:pt x="20855" y="239"/>
                </a:lnTo>
                <a:lnTo>
                  <a:pt x="20855" y="419"/>
                </a:lnTo>
                <a:lnTo>
                  <a:pt x="20915" y="598"/>
                </a:lnTo>
                <a:lnTo>
                  <a:pt x="21034" y="777"/>
                </a:lnTo>
                <a:lnTo>
                  <a:pt x="21273" y="897"/>
                </a:lnTo>
                <a:lnTo>
                  <a:pt x="21453" y="1016"/>
                </a:lnTo>
                <a:lnTo>
                  <a:pt x="22349" y="1255"/>
                </a:lnTo>
                <a:lnTo>
                  <a:pt x="23185" y="1494"/>
                </a:lnTo>
                <a:lnTo>
                  <a:pt x="24022" y="1853"/>
                </a:lnTo>
                <a:lnTo>
                  <a:pt x="24859" y="2152"/>
                </a:lnTo>
                <a:lnTo>
                  <a:pt x="25635" y="2570"/>
                </a:lnTo>
                <a:lnTo>
                  <a:pt x="26412" y="2988"/>
                </a:lnTo>
                <a:lnTo>
                  <a:pt x="27189" y="3406"/>
                </a:lnTo>
                <a:lnTo>
                  <a:pt x="27966" y="3884"/>
                </a:lnTo>
                <a:lnTo>
                  <a:pt x="28683" y="4422"/>
                </a:lnTo>
                <a:lnTo>
                  <a:pt x="29340" y="4900"/>
                </a:lnTo>
                <a:lnTo>
                  <a:pt x="29998" y="5498"/>
                </a:lnTo>
                <a:lnTo>
                  <a:pt x="30655" y="6036"/>
                </a:lnTo>
                <a:lnTo>
                  <a:pt x="31252" y="6633"/>
                </a:lnTo>
                <a:lnTo>
                  <a:pt x="31790" y="7290"/>
                </a:lnTo>
                <a:lnTo>
                  <a:pt x="32328" y="7948"/>
                </a:lnTo>
                <a:lnTo>
                  <a:pt x="32866" y="8605"/>
                </a:lnTo>
                <a:lnTo>
                  <a:pt x="33344" y="9322"/>
                </a:lnTo>
                <a:lnTo>
                  <a:pt x="33822" y="10039"/>
                </a:lnTo>
                <a:lnTo>
                  <a:pt x="34240" y="10756"/>
                </a:lnTo>
                <a:lnTo>
                  <a:pt x="34599" y="11533"/>
                </a:lnTo>
                <a:lnTo>
                  <a:pt x="34957" y="12310"/>
                </a:lnTo>
                <a:lnTo>
                  <a:pt x="35316" y="13087"/>
                </a:lnTo>
                <a:lnTo>
                  <a:pt x="35555" y="13923"/>
                </a:lnTo>
                <a:lnTo>
                  <a:pt x="35794" y="14760"/>
                </a:lnTo>
                <a:lnTo>
                  <a:pt x="35973" y="15596"/>
                </a:lnTo>
                <a:lnTo>
                  <a:pt x="36152" y="16373"/>
                </a:lnTo>
                <a:lnTo>
                  <a:pt x="36272" y="17210"/>
                </a:lnTo>
                <a:lnTo>
                  <a:pt x="36332" y="18106"/>
                </a:lnTo>
                <a:lnTo>
                  <a:pt x="36391" y="18943"/>
                </a:lnTo>
                <a:lnTo>
                  <a:pt x="36391" y="19779"/>
                </a:lnTo>
                <a:lnTo>
                  <a:pt x="36332" y="20676"/>
                </a:lnTo>
                <a:lnTo>
                  <a:pt x="36272" y="21512"/>
                </a:lnTo>
                <a:lnTo>
                  <a:pt x="36152" y="22349"/>
                </a:lnTo>
                <a:lnTo>
                  <a:pt x="36033" y="23185"/>
                </a:lnTo>
                <a:lnTo>
                  <a:pt x="35854" y="24022"/>
                </a:lnTo>
                <a:lnTo>
                  <a:pt x="35615" y="24858"/>
                </a:lnTo>
                <a:lnTo>
                  <a:pt x="35376" y="25695"/>
                </a:lnTo>
                <a:lnTo>
                  <a:pt x="35077" y="26532"/>
                </a:lnTo>
                <a:lnTo>
                  <a:pt x="34778" y="27308"/>
                </a:lnTo>
                <a:lnTo>
                  <a:pt x="34419" y="28085"/>
                </a:lnTo>
                <a:lnTo>
                  <a:pt x="34061" y="28862"/>
                </a:lnTo>
                <a:lnTo>
                  <a:pt x="33583" y="29579"/>
                </a:lnTo>
                <a:lnTo>
                  <a:pt x="33165" y="30296"/>
                </a:lnTo>
                <a:lnTo>
                  <a:pt x="32687" y="31013"/>
                </a:lnTo>
                <a:lnTo>
                  <a:pt x="32149" y="31671"/>
                </a:lnTo>
                <a:lnTo>
                  <a:pt x="31611" y="32268"/>
                </a:lnTo>
                <a:lnTo>
                  <a:pt x="31013" y="32866"/>
                </a:lnTo>
                <a:lnTo>
                  <a:pt x="30416" y="33463"/>
                </a:lnTo>
                <a:lnTo>
                  <a:pt x="29759" y="34001"/>
                </a:lnTo>
                <a:lnTo>
                  <a:pt x="29101" y="34479"/>
                </a:lnTo>
                <a:lnTo>
                  <a:pt x="28384" y="34957"/>
                </a:lnTo>
                <a:lnTo>
                  <a:pt x="27667" y="35375"/>
                </a:lnTo>
                <a:lnTo>
                  <a:pt x="26890" y="35734"/>
                </a:lnTo>
                <a:lnTo>
                  <a:pt x="26054" y="36092"/>
                </a:lnTo>
                <a:lnTo>
                  <a:pt x="25277" y="36331"/>
                </a:lnTo>
                <a:lnTo>
                  <a:pt x="24381" y="36571"/>
                </a:lnTo>
                <a:lnTo>
                  <a:pt x="23484" y="36810"/>
                </a:lnTo>
                <a:lnTo>
                  <a:pt x="22588" y="36929"/>
                </a:lnTo>
                <a:lnTo>
                  <a:pt x="21632" y="37049"/>
                </a:lnTo>
                <a:lnTo>
                  <a:pt x="20676" y="37108"/>
                </a:lnTo>
                <a:lnTo>
                  <a:pt x="19720" y="37168"/>
                </a:lnTo>
                <a:lnTo>
                  <a:pt x="18704" y="37108"/>
                </a:lnTo>
                <a:lnTo>
                  <a:pt x="17748" y="37049"/>
                </a:lnTo>
                <a:lnTo>
                  <a:pt x="16732" y="36989"/>
                </a:lnTo>
                <a:lnTo>
                  <a:pt x="15776" y="36869"/>
                </a:lnTo>
                <a:lnTo>
                  <a:pt x="14760" y="36690"/>
                </a:lnTo>
                <a:lnTo>
                  <a:pt x="13804" y="36451"/>
                </a:lnTo>
                <a:lnTo>
                  <a:pt x="12848" y="36212"/>
                </a:lnTo>
                <a:lnTo>
                  <a:pt x="11892" y="35913"/>
                </a:lnTo>
                <a:lnTo>
                  <a:pt x="10995" y="35555"/>
                </a:lnTo>
                <a:lnTo>
                  <a:pt x="10039" y="35136"/>
                </a:lnTo>
                <a:lnTo>
                  <a:pt x="9143" y="34718"/>
                </a:lnTo>
                <a:lnTo>
                  <a:pt x="8306" y="34300"/>
                </a:lnTo>
                <a:lnTo>
                  <a:pt x="7470" y="33762"/>
                </a:lnTo>
                <a:lnTo>
                  <a:pt x="6693" y="33224"/>
                </a:lnTo>
                <a:lnTo>
                  <a:pt x="5916" y="32686"/>
                </a:lnTo>
                <a:lnTo>
                  <a:pt x="5199" y="32089"/>
                </a:lnTo>
                <a:lnTo>
                  <a:pt x="4542" y="31432"/>
                </a:lnTo>
                <a:lnTo>
                  <a:pt x="3885" y="30714"/>
                </a:lnTo>
                <a:lnTo>
                  <a:pt x="3347" y="29997"/>
                </a:lnTo>
                <a:lnTo>
                  <a:pt x="2809" y="29221"/>
                </a:lnTo>
                <a:lnTo>
                  <a:pt x="2331" y="28384"/>
                </a:lnTo>
                <a:lnTo>
                  <a:pt x="1913" y="27547"/>
                </a:lnTo>
                <a:lnTo>
                  <a:pt x="1554" y="26711"/>
                </a:lnTo>
                <a:lnTo>
                  <a:pt x="1255" y="25755"/>
                </a:lnTo>
                <a:lnTo>
                  <a:pt x="1076" y="24799"/>
                </a:lnTo>
                <a:lnTo>
                  <a:pt x="956" y="23843"/>
                </a:lnTo>
                <a:lnTo>
                  <a:pt x="837" y="22767"/>
                </a:lnTo>
                <a:lnTo>
                  <a:pt x="837" y="21751"/>
                </a:lnTo>
                <a:lnTo>
                  <a:pt x="897" y="20735"/>
                </a:lnTo>
                <a:lnTo>
                  <a:pt x="1016" y="19660"/>
                </a:lnTo>
                <a:lnTo>
                  <a:pt x="1196" y="18644"/>
                </a:lnTo>
                <a:lnTo>
                  <a:pt x="1375" y="17628"/>
                </a:lnTo>
                <a:lnTo>
                  <a:pt x="1674" y="16553"/>
                </a:lnTo>
                <a:lnTo>
                  <a:pt x="1972" y="15596"/>
                </a:lnTo>
                <a:lnTo>
                  <a:pt x="2331" y="14581"/>
                </a:lnTo>
                <a:lnTo>
                  <a:pt x="2749" y="13625"/>
                </a:lnTo>
                <a:lnTo>
                  <a:pt x="3167" y="12668"/>
                </a:lnTo>
                <a:lnTo>
                  <a:pt x="3705" y="11712"/>
                </a:lnTo>
                <a:lnTo>
                  <a:pt x="4243" y="10816"/>
                </a:lnTo>
                <a:lnTo>
                  <a:pt x="4781" y="9920"/>
                </a:lnTo>
                <a:lnTo>
                  <a:pt x="5438" y="9083"/>
                </a:lnTo>
                <a:lnTo>
                  <a:pt x="6095" y="8306"/>
                </a:lnTo>
                <a:lnTo>
                  <a:pt x="6813" y="7529"/>
                </a:lnTo>
                <a:lnTo>
                  <a:pt x="7530" y="6812"/>
                </a:lnTo>
                <a:lnTo>
                  <a:pt x="8306" y="6155"/>
                </a:lnTo>
                <a:lnTo>
                  <a:pt x="9143" y="5558"/>
                </a:lnTo>
                <a:lnTo>
                  <a:pt x="9980" y="4960"/>
                </a:lnTo>
                <a:lnTo>
                  <a:pt x="10816" y="4422"/>
                </a:lnTo>
                <a:lnTo>
                  <a:pt x="11712" y="3944"/>
                </a:lnTo>
                <a:lnTo>
                  <a:pt x="12669" y="3526"/>
                </a:lnTo>
                <a:lnTo>
                  <a:pt x="13625" y="3108"/>
                </a:lnTo>
                <a:lnTo>
                  <a:pt x="14640" y="2809"/>
                </a:lnTo>
                <a:lnTo>
                  <a:pt x="15656" y="2510"/>
                </a:lnTo>
                <a:lnTo>
                  <a:pt x="16672" y="2271"/>
                </a:lnTo>
                <a:lnTo>
                  <a:pt x="17748" y="2092"/>
                </a:lnTo>
                <a:lnTo>
                  <a:pt x="19959" y="1972"/>
                </a:lnTo>
                <a:lnTo>
                  <a:pt x="21273" y="1912"/>
                </a:lnTo>
                <a:lnTo>
                  <a:pt x="21751" y="1853"/>
                </a:lnTo>
                <a:lnTo>
                  <a:pt x="21871" y="1793"/>
                </a:lnTo>
                <a:lnTo>
                  <a:pt x="21871" y="1673"/>
                </a:lnTo>
                <a:lnTo>
                  <a:pt x="21811" y="1614"/>
                </a:lnTo>
                <a:lnTo>
                  <a:pt x="21453" y="1554"/>
                </a:lnTo>
                <a:lnTo>
                  <a:pt x="20915" y="1494"/>
                </a:lnTo>
                <a:lnTo>
                  <a:pt x="20198" y="1494"/>
                </a:lnTo>
                <a:lnTo>
                  <a:pt x="19301" y="1554"/>
                </a:lnTo>
                <a:lnTo>
                  <a:pt x="18286" y="1614"/>
                </a:lnTo>
                <a:lnTo>
                  <a:pt x="17150" y="1793"/>
                </a:lnTo>
                <a:lnTo>
                  <a:pt x="15955" y="2032"/>
                </a:lnTo>
                <a:lnTo>
                  <a:pt x="14700" y="2331"/>
                </a:lnTo>
                <a:lnTo>
                  <a:pt x="13386" y="2689"/>
                </a:lnTo>
                <a:lnTo>
                  <a:pt x="12071" y="3167"/>
                </a:lnTo>
                <a:lnTo>
                  <a:pt x="10816" y="3705"/>
                </a:lnTo>
                <a:lnTo>
                  <a:pt x="9561" y="4303"/>
                </a:lnTo>
                <a:lnTo>
                  <a:pt x="8426" y="5080"/>
                </a:lnTo>
                <a:lnTo>
                  <a:pt x="7888" y="5438"/>
                </a:lnTo>
                <a:lnTo>
                  <a:pt x="7350" y="5856"/>
                </a:lnTo>
                <a:lnTo>
                  <a:pt x="6872" y="6334"/>
                </a:lnTo>
                <a:lnTo>
                  <a:pt x="6454" y="6812"/>
                </a:lnTo>
                <a:lnTo>
                  <a:pt x="5677" y="7768"/>
                </a:lnTo>
                <a:lnTo>
                  <a:pt x="4900" y="8725"/>
                </a:lnTo>
                <a:lnTo>
                  <a:pt x="4243" y="9800"/>
                </a:lnTo>
                <a:lnTo>
                  <a:pt x="3526" y="10816"/>
                </a:lnTo>
                <a:lnTo>
                  <a:pt x="2928" y="11951"/>
                </a:lnTo>
                <a:lnTo>
                  <a:pt x="2331" y="13087"/>
                </a:lnTo>
                <a:lnTo>
                  <a:pt x="1793" y="14222"/>
                </a:lnTo>
                <a:lnTo>
                  <a:pt x="1315" y="15417"/>
                </a:lnTo>
                <a:lnTo>
                  <a:pt x="956" y="16612"/>
                </a:lnTo>
                <a:lnTo>
                  <a:pt x="598" y="17867"/>
                </a:lnTo>
                <a:lnTo>
                  <a:pt x="299" y="19062"/>
                </a:lnTo>
                <a:lnTo>
                  <a:pt x="120" y="20317"/>
                </a:lnTo>
                <a:lnTo>
                  <a:pt x="0" y="21512"/>
                </a:lnTo>
                <a:lnTo>
                  <a:pt x="0" y="22767"/>
                </a:lnTo>
                <a:lnTo>
                  <a:pt x="0" y="23962"/>
                </a:lnTo>
                <a:lnTo>
                  <a:pt x="180" y="25217"/>
                </a:lnTo>
                <a:lnTo>
                  <a:pt x="419" y="26412"/>
                </a:lnTo>
                <a:lnTo>
                  <a:pt x="777" y="27607"/>
                </a:lnTo>
                <a:lnTo>
                  <a:pt x="1255" y="28743"/>
                </a:lnTo>
                <a:lnTo>
                  <a:pt x="1853" y="29758"/>
                </a:lnTo>
                <a:lnTo>
                  <a:pt x="2510" y="30774"/>
                </a:lnTo>
                <a:lnTo>
                  <a:pt x="3227" y="31730"/>
                </a:lnTo>
                <a:lnTo>
                  <a:pt x="4064" y="32627"/>
                </a:lnTo>
                <a:lnTo>
                  <a:pt x="4900" y="33403"/>
                </a:lnTo>
                <a:lnTo>
                  <a:pt x="5856" y="34180"/>
                </a:lnTo>
                <a:lnTo>
                  <a:pt x="6872" y="34897"/>
                </a:lnTo>
                <a:lnTo>
                  <a:pt x="7948" y="35555"/>
                </a:lnTo>
                <a:lnTo>
                  <a:pt x="9083" y="36092"/>
                </a:lnTo>
                <a:lnTo>
                  <a:pt x="10219" y="36630"/>
                </a:lnTo>
                <a:lnTo>
                  <a:pt x="11414" y="37049"/>
                </a:lnTo>
                <a:lnTo>
                  <a:pt x="12609" y="37407"/>
                </a:lnTo>
                <a:lnTo>
                  <a:pt x="13864" y="37766"/>
                </a:lnTo>
                <a:lnTo>
                  <a:pt x="15119" y="38005"/>
                </a:lnTo>
                <a:lnTo>
                  <a:pt x="16433" y="38184"/>
                </a:lnTo>
                <a:lnTo>
                  <a:pt x="17688" y="38303"/>
                </a:lnTo>
                <a:lnTo>
                  <a:pt x="20257" y="38303"/>
                </a:lnTo>
                <a:lnTo>
                  <a:pt x="21512" y="38184"/>
                </a:lnTo>
                <a:lnTo>
                  <a:pt x="22767" y="38064"/>
                </a:lnTo>
                <a:lnTo>
                  <a:pt x="24022" y="37825"/>
                </a:lnTo>
                <a:lnTo>
                  <a:pt x="25217" y="37467"/>
                </a:lnTo>
                <a:lnTo>
                  <a:pt x="26353" y="37108"/>
                </a:lnTo>
                <a:lnTo>
                  <a:pt x="27488" y="36630"/>
                </a:lnTo>
                <a:lnTo>
                  <a:pt x="28563" y="36092"/>
                </a:lnTo>
                <a:lnTo>
                  <a:pt x="29579" y="35495"/>
                </a:lnTo>
                <a:lnTo>
                  <a:pt x="30595" y="34838"/>
                </a:lnTo>
                <a:lnTo>
                  <a:pt x="31491" y="34061"/>
                </a:lnTo>
                <a:lnTo>
                  <a:pt x="32328" y="33224"/>
                </a:lnTo>
                <a:lnTo>
                  <a:pt x="33165" y="32268"/>
                </a:lnTo>
                <a:lnTo>
                  <a:pt x="33882" y="31252"/>
                </a:lnTo>
                <a:lnTo>
                  <a:pt x="34599" y="30177"/>
                </a:lnTo>
                <a:lnTo>
                  <a:pt x="35196" y="29041"/>
                </a:lnTo>
                <a:lnTo>
                  <a:pt x="35734" y="27906"/>
                </a:lnTo>
                <a:lnTo>
                  <a:pt x="36212" y="26711"/>
                </a:lnTo>
                <a:lnTo>
                  <a:pt x="36630" y="25516"/>
                </a:lnTo>
                <a:lnTo>
                  <a:pt x="36929" y="24261"/>
                </a:lnTo>
                <a:lnTo>
                  <a:pt x="37168" y="23006"/>
                </a:lnTo>
                <a:lnTo>
                  <a:pt x="37347" y="21751"/>
                </a:lnTo>
                <a:lnTo>
                  <a:pt x="37467" y="20496"/>
                </a:lnTo>
                <a:lnTo>
                  <a:pt x="37467" y="19241"/>
                </a:lnTo>
                <a:lnTo>
                  <a:pt x="37407" y="17927"/>
                </a:lnTo>
                <a:lnTo>
                  <a:pt x="37288" y="16672"/>
                </a:lnTo>
                <a:lnTo>
                  <a:pt x="37108" y="15417"/>
                </a:lnTo>
                <a:lnTo>
                  <a:pt x="36810" y="14162"/>
                </a:lnTo>
                <a:lnTo>
                  <a:pt x="36571" y="13385"/>
                </a:lnTo>
                <a:lnTo>
                  <a:pt x="36272" y="12609"/>
                </a:lnTo>
                <a:lnTo>
                  <a:pt x="35973" y="11832"/>
                </a:lnTo>
                <a:lnTo>
                  <a:pt x="35615" y="11055"/>
                </a:lnTo>
                <a:lnTo>
                  <a:pt x="35256" y="10338"/>
                </a:lnTo>
                <a:lnTo>
                  <a:pt x="34898" y="9621"/>
                </a:lnTo>
                <a:lnTo>
                  <a:pt x="34001" y="8187"/>
                </a:lnTo>
                <a:lnTo>
                  <a:pt x="32985" y="6872"/>
                </a:lnTo>
                <a:lnTo>
                  <a:pt x="31850" y="5677"/>
                </a:lnTo>
                <a:lnTo>
                  <a:pt x="30655" y="4542"/>
                </a:lnTo>
                <a:lnTo>
                  <a:pt x="29340" y="3526"/>
                </a:lnTo>
                <a:lnTo>
                  <a:pt x="28085" y="2630"/>
                </a:lnTo>
                <a:lnTo>
                  <a:pt x="26771" y="1912"/>
                </a:lnTo>
                <a:lnTo>
                  <a:pt x="25396" y="1255"/>
                </a:lnTo>
                <a:lnTo>
                  <a:pt x="23962" y="717"/>
                </a:lnTo>
                <a:lnTo>
                  <a:pt x="22648" y="299"/>
                </a:lnTo>
                <a:lnTo>
                  <a:pt x="21333" y="0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0" name="Google Shape;140;p5"/>
          <p:cNvSpPr/>
          <p:nvPr/>
        </p:nvSpPr>
        <p:spPr>
          <a:xfrm rot="-548659">
            <a:off x="11297741" y="5384373"/>
            <a:ext cx="1021139" cy="764681"/>
          </a:xfrm>
          <a:custGeom>
            <a:avLst/>
            <a:gdLst/>
            <a:ahLst/>
            <a:cxnLst/>
            <a:rect l="l" t="t" r="r" b="b"/>
            <a:pathLst>
              <a:path w="38304" h="28684" extrusionOk="0">
                <a:moveTo>
                  <a:pt x="33404" y="2690"/>
                </a:moveTo>
                <a:lnTo>
                  <a:pt x="34061" y="5200"/>
                </a:lnTo>
                <a:lnTo>
                  <a:pt x="34778" y="7769"/>
                </a:lnTo>
                <a:lnTo>
                  <a:pt x="35017" y="9084"/>
                </a:lnTo>
                <a:lnTo>
                  <a:pt x="35256" y="10398"/>
                </a:lnTo>
                <a:lnTo>
                  <a:pt x="35316" y="11713"/>
                </a:lnTo>
                <a:lnTo>
                  <a:pt x="35316" y="12370"/>
                </a:lnTo>
                <a:lnTo>
                  <a:pt x="35316" y="12968"/>
                </a:lnTo>
                <a:lnTo>
                  <a:pt x="33344" y="12251"/>
                </a:lnTo>
                <a:lnTo>
                  <a:pt x="31313" y="11593"/>
                </a:lnTo>
                <a:lnTo>
                  <a:pt x="29281" y="10996"/>
                </a:lnTo>
                <a:lnTo>
                  <a:pt x="27249" y="10458"/>
                </a:lnTo>
                <a:lnTo>
                  <a:pt x="25277" y="9861"/>
                </a:lnTo>
                <a:lnTo>
                  <a:pt x="23186" y="9323"/>
                </a:lnTo>
                <a:lnTo>
                  <a:pt x="22170" y="9084"/>
                </a:lnTo>
                <a:lnTo>
                  <a:pt x="21094" y="8904"/>
                </a:lnTo>
                <a:lnTo>
                  <a:pt x="20079" y="8785"/>
                </a:lnTo>
                <a:lnTo>
                  <a:pt x="19063" y="8665"/>
                </a:lnTo>
                <a:lnTo>
                  <a:pt x="26233" y="5678"/>
                </a:lnTo>
                <a:lnTo>
                  <a:pt x="33404" y="2690"/>
                </a:lnTo>
                <a:close/>
                <a:moveTo>
                  <a:pt x="17330" y="9442"/>
                </a:moveTo>
                <a:lnTo>
                  <a:pt x="17330" y="9502"/>
                </a:lnTo>
                <a:lnTo>
                  <a:pt x="17270" y="9622"/>
                </a:lnTo>
                <a:lnTo>
                  <a:pt x="17091" y="9980"/>
                </a:lnTo>
                <a:lnTo>
                  <a:pt x="16493" y="10936"/>
                </a:lnTo>
                <a:lnTo>
                  <a:pt x="15358" y="12490"/>
                </a:lnTo>
                <a:lnTo>
                  <a:pt x="14223" y="14342"/>
                </a:lnTo>
                <a:lnTo>
                  <a:pt x="13147" y="16195"/>
                </a:lnTo>
                <a:lnTo>
                  <a:pt x="10996" y="19959"/>
                </a:lnTo>
                <a:lnTo>
                  <a:pt x="10697" y="20676"/>
                </a:lnTo>
                <a:lnTo>
                  <a:pt x="10338" y="21513"/>
                </a:lnTo>
                <a:lnTo>
                  <a:pt x="9920" y="22349"/>
                </a:lnTo>
                <a:lnTo>
                  <a:pt x="9741" y="22708"/>
                </a:lnTo>
                <a:lnTo>
                  <a:pt x="9502" y="22947"/>
                </a:lnTo>
                <a:lnTo>
                  <a:pt x="9263" y="23126"/>
                </a:lnTo>
                <a:lnTo>
                  <a:pt x="8964" y="23186"/>
                </a:lnTo>
                <a:lnTo>
                  <a:pt x="8665" y="23186"/>
                </a:lnTo>
                <a:lnTo>
                  <a:pt x="8367" y="23126"/>
                </a:lnTo>
                <a:lnTo>
                  <a:pt x="8068" y="23007"/>
                </a:lnTo>
                <a:lnTo>
                  <a:pt x="7709" y="22827"/>
                </a:lnTo>
                <a:lnTo>
                  <a:pt x="6992" y="22349"/>
                </a:lnTo>
                <a:lnTo>
                  <a:pt x="6275" y="21812"/>
                </a:lnTo>
                <a:lnTo>
                  <a:pt x="5618" y="21274"/>
                </a:lnTo>
                <a:lnTo>
                  <a:pt x="4602" y="20318"/>
                </a:lnTo>
                <a:lnTo>
                  <a:pt x="3945" y="19660"/>
                </a:lnTo>
                <a:lnTo>
                  <a:pt x="3347" y="19003"/>
                </a:lnTo>
                <a:lnTo>
                  <a:pt x="2750" y="18286"/>
                </a:lnTo>
                <a:lnTo>
                  <a:pt x="2272" y="17509"/>
                </a:lnTo>
                <a:lnTo>
                  <a:pt x="2032" y="17031"/>
                </a:lnTo>
                <a:lnTo>
                  <a:pt x="1913" y="16673"/>
                </a:lnTo>
                <a:lnTo>
                  <a:pt x="1853" y="16493"/>
                </a:lnTo>
                <a:lnTo>
                  <a:pt x="1913" y="16314"/>
                </a:lnTo>
                <a:lnTo>
                  <a:pt x="1973" y="16195"/>
                </a:lnTo>
                <a:lnTo>
                  <a:pt x="2092" y="16015"/>
                </a:lnTo>
                <a:lnTo>
                  <a:pt x="2331" y="15836"/>
                </a:lnTo>
                <a:lnTo>
                  <a:pt x="2570" y="15657"/>
                </a:lnTo>
                <a:lnTo>
                  <a:pt x="3228" y="15418"/>
                </a:lnTo>
                <a:lnTo>
                  <a:pt x="4542" y="14999"/>
                </a:lnTo>
                <a:lnTo>
                  <a:pt x="17330" y="9442"/>
                </a:lnTo>
                <a:close/>
                <a:moveTo>
                  <a:pt x="18107" y="9263"/>
                </a:moveTo>
                <a:lnTo>
                  <a:pt x="18286" y="9323"/>
                </a:lnTo>
                <a:lnTo>
                  <a:pt x="18824" y="9382"/>
                </a:lnTo>
                <a:lnTo>
                  <a:pt x="20437" y="9622"/>
                </a:lnTo>
                <a:lnTo>
                  <a:pt x="21991" y="9920"/>
                </a:lnTo>
                <a:lnTo>
                  <a:pt x="23724" y="10219"/>
                </a:lnTo>
                <a:lnTo>
                  <a:pt x="25516" y="10637"/>
                </a:lnTo>
                <a:lnTo>
                  <a:pt x="27249" y="11115"/>
                </a:lnTo>
                <a:lnTo>
                  <a:pt x="28922" y="11593"/>
                </a:lnTo>
                <a:lnTo>
                  <a:pt x="32388" y="12669"/>
                </a:lnTo>
                <a:lnTo>
                  <a:pt x="33046" y="12908"/>
                </a:lnTo>
                <a:lnTo>
                  <a:pt x="33822" y="13267"/>
                </a:lnTo>
                <a:lnTo>
                  <a:pt x="34599" y="13446"/>
                </a:lnTo>
                <a:lnTo>
                  <a:pt x="34958" y="13506"/>
                </a:lnTo>
                <a:lnTo>
                  <a:pt x="35256" y="13506"/>
                </a:lnTo>
                <a:lnTo>
                  <a:pt x="35137" y="14043"/>
                </a:lnTo>
                <a:lnTo>
                  <a:pt x="34958" y="14641"/>
                </a:lnTo>
                <a:lnTo>
                  <a:pt x="34539" y="15776"/>
                </a:lnTo>
                <a:lnTo>
                  <a:pt x="34061" y="16852"/>
                </a:lnTo>
                <a:lnTo>
                  <a:pt x="33404" y="17868"/>
                </a:lnTo>
                <a:lnTo>
                  <a:pt x="32687" y="18884"/>
                </a:lnTo>
                <a:lnTo>
                  <a:pt x="31850" y="19780"/>
                </a:lnTo>
                <a:lnTo>
                  <a:pt x="30954" y="20676"/>
                </a:lnTo>
                <a:lnTo>
                  <a:pt x="29938" y="21453"/>
                </a:lnTo>
                <a:lnTo>
                  <a:pt x="28922" y="22230"/>
                </a:lnTo>
                <a:lnTo>
                  <a:pt x="27847" y="22887"/>
                </a:lnTo>
                <a:lnTo>
                  <a:pt x="26711" y="23544"/>
                </a:lnTo>
                <a:lnTo>
                  <a:pt x="25576" y="24082"/>
                </a:lnTo>
                <a:lnTo>
                  <a:pt x="24441" y="24501"/>
                </a:lnTo>
                <a:lnTo>
                  <a:pt x="23305" y="24919"/>
                </a:lnTo>
                <a:lnTo>
                  <a:pt x="22170" y="25218"/>
                </a:lnTo>
                <a:lnTo>
                  <a:pt x="21035" y="25457"/>
                </a:lnTo>
                <a:lnTo>
                  <a:pt x="21035" y="25457"/>
                </a:lnTo>
                <a:lnTo>
                  <a:pt x="21094" y="25277"/>
                </a:lnTo>
                <a:lnTo>
                  <a:pt x="21035" y="25098"/>
                </a:lnTo>
                <a:lnTo>
                  <a:pt x="20915" y="24979"/>
                </a:lnTo>
                <a:lnTo>
                  <a:pt x="20796" y="25038"/>
                </a:lnTo>
                <a:lnTo>
                  <a:pt x="20736" y="25038"/>
                </a:lnTo>
                <a:lnTo>
                  <a:pt x="20796" y="24919"/>
                </a:lnTo>
                <a:lnTo>
                  <a:pt x="20796" y="24680"/>
                </a:lnTo>
                <a:lnTo>
                  <a:pt x="20736" y="23963"/>
                </a:lnTo>
                <a:lnTo>
                  <a:pt x="20497" y="22887"/>
                </a:lnTo>
                <a:lnTo>
                  <a:pt x="20198" y="21752"/>
                </a:lnTo>
                <a:lnTo>
                  <a:pt x="19541" y="19421"/>
                </a:lnTo>
                <a:lnTo>
                  <a:pt x="19123" y="18107"/>
                </a:lnTo>
                <a:lnTo>
                  <a:pt x="18704" y="16195"/>
                </a:lnTo>
                <a:lnTo>
                  <a:pt x="18346" y="14282"/>
                </a:lnTo>
                <a:lnTo>
                  <a:pt x="18107" y="12370"/>
                </a:lnTo>
                <a:lnTo>
                  <a:pt x="17987" y="10458"/>
                </a:lnTo>
                <a:lnTo>
                  <a:pt x="19003" y="11713"/>
                </a:lnTo>
                <a:lnTo>
                  <a:pt x="20138" y="13028"/>
                </a:lnTo>
                <a:lnTo>
                  <a:pt x="21274" y="14223"/>
                </a:lnTo>
                <a:lnTo>
                  <a:pt x="22529" y="15418"/>
                </a:lnTo>
                <a:lnTo>
                  <a:pt x="23783" y="16613"/>
                </a:lnTo>
                <a:lnTo>
                  <a:pt x="25038" y="17688"/>
                </a:lnTo>
                <a:lnTo>
                  <a:pt x="26353" y="18764"/>
                </a:lnTo>
                <a:lnTo>
                  <a:pt x="27668" y="19840"/>
                </a:lnTo>
                <a:lnTo>
                  <a:pt x="28146" y="20198"/>
                </a:lnTo>
                <a:lnTo>
                  <a:pt x="28803" y="20736"/>
                </a:lnTo>
                <a:lnTo>
                  <a:pt x="29161" y="20915"/>
                </a:lnTo>
                <a:lnTo>
                  <a:pt x="29520" y="21095"/>
                </a:lnTo>
                <a:lnTo>
                  <a:pt x="29819" y="21095"/>
                </a:lnTo>
                <a:lnTo>
                  <a:pt x="29938" y="21035"/>
                </a:lnTo>
                <a:lnTo>
                  <a:pt x="29998" y="20975"/>
                </a:lnTo>
                <a:lnTo>
                  <a:pt x="30058" y="20855"/>
                </a:lnTo>
                <a:lnTo>
                  <a:pt x="30058" y="20736"/>
                </a:lnTo>
                <a:lnTo>
                  <a:pt x="29998" y="20437"/>
                </a:lnTo>
                <a:lnTo>
                  <a:pt x="29759" y="20198"/>
                </a:lnTo>
                <a:lnTo>
                  <a:pt x="29460" y="19899"/>
                </a:lnTo>
                <a:lnTo>
                  <a:pt x="28743" y="19421"/>
                </a:lnTo>
                <a:lnTo>
                  <a:pt x="28265" y="19123"/>
                </a:lnTo>
                <a:lnTo>
                  <a:pt x="26950" y="18107"/>
                </a:lnTo>
                <a:lnTo>
                  <a:pt x="25636" y="17091"/>
                </a:lnTo>
                <a:lnTo>
                  <a:pt x="24321" y="16015"/>
                </a:lnTo>
                <a:lnTo>
                  <a:pt x="23066" y="14880"/>
                </a:lnTo>
                <a:lnTo>
                  <a:pt x="21871" y="13745"/>
                </a:lnTo>
                <a:lnTo>
                  <a:pt x="20676" y="12550"/>
                </a:lnTo>
                <a:lnTo>
                  <a:pt x="19481" y="11295"/>
                </a:lnTo>
                <a:lnTo>
                  <a:pt x="18943" y="10697"/>
                </a:lnTo>
                <a:lnTo>
                  <a:pt x="18465" y="10040"/>
                </a:lnTo>
                <a:lnTo>
                  <a:pt x="18047" y="9502"/>
                </a:lnTo>
                <a:lnTo>
                  <a:pt x="17987" y="9382"/>
                </a:lnTo>
                <a:lnTo>
                  <a:pt x="17987" y="9263"/>
                </a:lnTo>
                <a:close/>
                <a:moveTo>
                  <a:pt x="17509" y="9861"/>
                </a:moveTo>
                <a:lnTo>
                  <a:pt x="17390" y="10876"/>
                </a:lnTo>
                <a:lnTo>
                  <a:pt x="17390" y="11832"/>
                </a:lnTo>
                <a:lnTo>
                  <a:pt x="17390" y="12848"/>
                </a:lnTo>
                <a:lnTo>
                  <a:pt x="17509" y="13804"/>
                </a:lnTo>
                <a:lnTo>
                  <a:pt x="17629" y="14820"/>
                </a:lnTo>
                <a:lnTo>
                  <a:pt x="17808" y="15776"/>
                </a:lnTo>
                <a:lnTo>
                  <a:pt x="18286" y="17748"/>
                </a:lnTo>
                <a:lnTo>
                  <a:pt x="19302" y="21692"/>
                </a:lnTo>
                <a:lnTo>
                  <a:pt x="19780" y="23604"/>
                </a:lnTo>
                <a:lnTo>
                  <a:pt x="19959" y="24620"/>
                </a:lnTo>
                <a:lnTo>
                  <a:pt x="20138" y="25576"/>
                </a:lnTo>
                <a:lnTo>
                  <a:pt x="18764" y="25696"/>
                </a:lnTo>
                <a:lnTo>
                  <a:pt x="17449" y="25696"/>
                </a:lnTo>
                <a:lnTo>
                  <a:pt x="16135" y="25576"/>
                </a:lnTo>
                <a:lnTo>
                  <a:pt x="14820" y="25457"/>
                </a:lnTo>
                <a:lnTo>
                  <a:pt x="13506" y="25158"/>
                </a:lnTo>
                <a:lnTo>
                  <a:pt x="12191" y="24799"/>
                </a:lnTo>
                <a:lnTo>
                  <a:pt x="10936" y="24321"/>
                </a:lnTo>
                <a:lnTo>
                  <a:pt x="9741" y="23843"/>
                </a:lnTo>
                <a:lnTo>
                  <a:pt x="9980" y="23544"/>
                </a:lnTo>
                <a:lnTo>
                  <a:pt x="10219" y="23186"/>
                </a:lnTo>
                <a:lnTo>
                  <a:pt x="10637" y="22409"/>
                </a:lnTo>
                <a:lnTo>
                  <a:pt x="10996" y="21573"/>
                </a:lnTo>
                <a:lnTo>
                  <a:pt x="11354" y="20855"/>
                </a:lnTo>
                <a:lnTo>
                  <a:pt x="13386" y="17031"/>
                </a:lnTo>
                <a:lnTo>
                  <a:pt x="15418" y="13446"/>
                </a:lnTo>
                <a:lnTo>
                  <a:pt x="17509" y="9861"/>
                </a:lnTo>
                <a:close/>
                <a:moveTo>
                  <a:pt x="35256" y="1973"/>
                </a:moveTo>
                <a:lnTo>
                  <a:pt x="35735" y="3228"/>
                </a:lnTo>
                <a:lnTo>
                  <a:pt x="36213" y="4542"/>
                </a:lnTo>
                <a:lnTo>
                  <a:pt x="36631" y="5857"/>
                </a:lnTo>
                <a:lnTo>
                  <a:pt x="36989" y="7231"/>
                </a:lnTo>
                <a:lnTo>
                  <a:pt x="37228" y="8546"/>
                </a:lnTo>
                <a:lnTo>
                  <a:pt x="37408" y="9920"/>
                </a:lnTo>
                <a:lnTo>
                  <a:pt x="37467" y="11295"/>
                </a:lnTo>
                <a:lnTo>
                  <a:pt x="37348" y="12729"/>
                </a:lnTo>
                <a:lnTo>
                  <a:pt x="37288" y="13386"/>
                </a:lnTo>
                <a:lnTo>
                  <a:pt x="37169" y="14043"/>
                </a:lnTo>
                <a:lnTo>
                  <a:pt x="36989" y="14760"/>
                </a:lnTo>
                <a:lnTo>
                  <a:pt x="36750" y="15418"/>
                </a:lnTo>
                <a:lnTo>
                  <a:pt x="36511" y="16075"/>
                </a:lnTo>
                <a:lnTo>
                  <a:pt x="36213" y="16732"/>
                </a:lnTo>
                <a:lnTo>
                  <a:pt x="35495" y="17987"/>
                </a:lnTo>
                <a:lnTo>
                  <a:pt x="34659" y="19182"/>
                </a:lnTo>
                <a:lnTo>
                  <a:pt x="33763" y="20377"/>
                </a:lnTo>
                <a:lnTo>
                  <a:pt x="32687" y="21453"/>
                </a:lnTo>
                <a:lnTo>
                  <a:pt x="31611" y="22469"/>
                </a:lnTo>
                <a:lnTo>
                  <a:pt x="30416" y="23425"/>
                </a:lnTo>
                <a:lnTo>
                  <a:pt x="29161" y="24321"/>
                </a:lnTo>
                <a:lnTo>
                  <a:pt x="27847" y="25098"/>
                </a:lnTo>
                <a:lnTo>
                  <a:pt x="26532" y="25815"/>
                </a:lnTo>
                <a:lnTo>
                  <a:pt x="25158" y="26413"/>
                </a:lnTo>
                <a:lnTo>
                  <a:pt x="23843" y="26891"/>
                </a:lnTo>
                <a:lnTo>
                  <a:pt x="22469" y="27309"/>
                </a:lnTo>
                <a:lnTo>
                  <a:pt x="21154" y="27548"/>
                </a:lnTo>
                <a:lnTo>
                  <a:pt x="20437" y="27668"/>
                </a:lnTo>
                <a:lnTo>
                  <a:pt x="19660" y="27727"/>
                </a:lnTo>
                <a:lnTo>
                  <a:pt x="18107" y="27727"/>
                </a:lnTo>
                <a:lnTo>
                  <a:pt x="16553" y="27548"/>
                </a:lnTo>
                <a:lnTo>
                  <a:pt x="14999" y="27309"/>
                </a:lnTo>
                <a:lnTo>
                  <a:pt x="13506" y="26951"/>
                </a:lnTo>
                <a:lnTo>
                  <a:pt x="12012" y="26472"/>
                </a:lnTo>
                <a:lnTo>
                  <a:pt x="10578" y="25994"/>
                </a:lnTo>
                <a:lnTo>
                  <a:pt x="9143" y="25397"/>
                </a:lnTo>
                <a:lnTo>
                  <a:pt x="8367" y="25038"/>
                </a:lnTo>
                <a:lnTo>
                  <a:pt x="7650" y="24680"/>
                </a:lnTo>
                <a:lnTo>
                  <a:pt x="6932" y="24262"/>
                </a:lnTo>
                <a:lnTo>
                  <a:pt x="6335" y="23843"/>
                </a:lnTo>
                <a:lnTo>
                  <a:pt x="5678" y="23365"/>
                </a:lnTo>
                <a:lnTo>
                  <a:pt x="5140" y="22827"/>
                </a:lnTo>
                <a:lnTo>
                  <a:pt x="4602" y="22290"/>
                </a:lnTo>
                <a:lnTo>
                  <a:pt x="4064" y="21752"/>
                </a:lnTo>
                <a:lnTo>
                  <a:pt x="3108" y="20557"/>
                </a:lnTo>
                <a:lnTo>
                  <a:pt x="2272" y="19302"/>
                </a:lnTo>
                <a:lnTo>
                  <a:pt x="1435" y="17927"/>
                </a:lnTo>
                <a:lnTo>
                  <a:pt x="658" y="16434"/>
                </a:lnTo>
                <a:lnTo>
                  <a:pt x="957" y="16374"/>
                </a:lnTo>
                <a:lnTo>
                  <a:pt x="1136" y="16434"/>
                </a:lnTo>
                <a:lnTo>
                  <a:pt x="1256" y="16434"/>
                </a:lnTo>
                <a:lnTo>
                  <a:pt x="1315" y="16553"/>
                </a:lnTo>
                <a:lnTo>
                  <a:pt x="1435" y="16912"/>
                </a:lnTo>
                <a:lnTo>
                  <a:pt x="1554" y="17449"/>
                </a:lnTo>
                <a:lnTo>
                  <a:pt x="1734" y="17808"/>
                </a:lnTo>
                <a:lnTo>
                  <a:pt x="1973" y="18226"/>
                </a:lnTo>
                <a:lnTo>
                  <a:pt x="2511" y="18943"/>
                </a:lnTo>
                <a:lnTo>
                  <a:pt x="3048" y="19660"/>
                </a:lnTo>
                <a:lnTo>
                  <a:pt x="3646" y="20377"/>
                </a:lnTo>
                <a:lnTo>
                  <a:pt x="4303" y="20975"/>
                </a:lnTo>
                <a:lnTo>
                  <a:pt x="4961" y="21632"/>
                </a:lnTo>
                <a:lnTo>
                  <a:pt x="5678" y="22230"/>
                </a:lnTo>
                <a:lnTo>
                  <a:pt x="6395" y="22827"/>
                </a:lnTo>
                <a:lnTo>
                  <a:pt x="7231" y="23365"/>
                </a:lnTo>
                <a:lnTo>
                  <a:pt x="8008" y="23903"/>
                </a:lnTo>
                <a:lnTo>
                  <a:pt x="8845" y="24381"/>
                </a:lnTo>
                <a:lnTo>
                  <a:pt x="9681" y="24799"/>
                </a:lnTo>
                <a:lnTo>
                  <a:pt x="10578" y="25158"/>
                </a:lnTo>
                <a:lnTo>
                  <a:pt x="11414" y="25516"/>
                </a:lnTo>
                <a:lnTo>
                  <a:pt x="12310" y="25815"/>
                </a:lnTo>
                <a:lnTo>
                  <a:pt x="13147" y="26054"/>
                </a:lnTo>
                <a:lnTo>
                  <a:pt x="13984" y="26233"/>
                </a:lnTo>
                <a:lnTo>
                  <a:pt x="14820" y="26413"/>
                </a:lnTo>
                <a:lnTo>
                  <a:pt x="15716" y="26532"/>
                </a:lnTo>
                <a:lnTo>
                  <a:pt x="16553" y="26592"/>
                </a:lnTo>
                <a:lnTo>
                  <a:pt x="17449" y="26652"/>
                </a:lnTo>
                <a:lnTo>
                  <a:pt x="18346" y="26652"/>
                </a:lnTo>
                <a:lnTo>
                  <a:pt x="19182" y="26592"/>
                </a:lnTo>
                <a:lnTo>
                  <a:pt x="20079" y="26532"/>
                </a:lnTo>
                <a:lnTo>
                  <a:pt x="20915" y="26413"/>
                </a:lnTo>
                <a:lnTo>
                  <a:pt x="21812" y="26233"/>
                </a:lnTo>
                <a:lnTo>
                  <a:pt x="22648" y="26054"/>
                </a:lnTo>
                <a:lnTo>
                  <a:pt x="23485" y="25815"/>
                </a:lnTo>
                <a:lnTo>
                  <a:pt x="24321" y="25516"/>
                </a:lnTo>
                <a:lnTo>
                  <a:pt x="25158" y="25218"/>
                </a:lnTo>
                <a:lnTo>
                  <a:pt x="26592" y="24620"/>
                </a:lnTo>
                <a:lnTo>
                  <a:pt x="28026" y="23843"/>
                </a:lnTo>
                <a:lnTo>
                  <a:pt x="29341" y="22947"/>
                </a:lnTo>
                <a:lnTo>
                  <a:pt x="30596" y="21991"/>
                </a:lnTo>
                <a:lnTo>
                  <a:pt x="31791" y="20975"/>
                </a:lnTo>
                <a:lnTo>
                  <a:pt x="32328" y="20377"/>
                </a:lnTo>
                <a:lnTo>
                  <a:pt x="32866" y="19780"/>
                </a:lnTo>
                <a:lnTo>
                  <a:pt x="33344" y="19182"/>
                </a:lnTo>
                <a:lnTo>
                  <a:pt x="33822" y="18525"/>
                </a:lnTo>
                <a:lnTo>
                  <a:pt x="34241" y="17868"/>
                </a:lnTo>
                <a:lnTo>
                  <a:pt x="34659" y="17151"/>
                </a:lnTo>
                <a:lnTo>
                  <a:pt x="35077" y="16314"/>
                </a:lnTo>
                <a:lnTo>
                  <a:pt x="35436" y="15478"/>
                </a:lnTo>
                <a:lnTo>
                  <a:pt x="35675" y="14581"/>
                </a:lnTo>
                <a:lnTo>
                  <a:pt x="35914" y="13745"/>
                </a:lnTo>
                <a:lnTo>
                  <a:pt x="36033" y="12848"/>
                </a:lnTo>
                <a:lnTo>
                  <a:pt x="36033" y="11892"/>
                </a:lnTo>
                <a:lnTo>
                  <a:pt x="36033" y="10996"/>
                </a:lnTo>
                <a:lnTo>
                  <a:pt x="35914" y="10040"/>
                </a:lnTo>
                <a:lnTo>
                  <a:pt x="35735" y="8904"/>
                </a:lnTo>
                <a:lnTo>
                  <a:pt x="35495" y="7769"/>
                </a:lnTo>
                <a:lnTo>
                  <a:pt x="34898" y="5439"/>
                </a:lnTo>
                <a:lnTo>
                  <a:pt x="34539" y="4303"/>
                </a:lnTo>
                <a:lnTo>
                  <a:pt x="34420" y="3706"/>
                </a:lnTo>
                <a:lnTo>
                  <a:pt x="34360" y="3168"/>
                </a:lnTo>
                <a:lnTo>
                  <a:pt x="34360" y="2630"/>
                </a:lnTo>
                <a:lnTo>
                  <a:pt x="34360" y="2451"/>
                </a:lnTo>
                <a:lnTo>
                  <a:pt x="34420" y="2331"/>
                </a:lnTo>
                <a:lnTo>
                  <a:pt x="34480" y="2272"/>
                </a:lnTo>
                <a:lnTo>
                  <a:pt x="34659" y="2212"/>
                </a:lnTo>
                <a:lnTo>
                  <a:pt x="35256" y="1973"/>
                </a:lnTo>
                <a:close/>
                <a:moveTo>
                  <a:pt x="35137" y="1"/>
                </a:moveTo>
                <a:lnTo>
                  <a:pt x="34958" y="120"/>
                </a:lnTo>
                <a:lnTo>
                  <a:pt x="34838" y="240"/>
                </a:lnTo>
                <a:lnTo>
                  <a:pt x="34778" y="479"/>
                </a:lnTo>
                <a:lnTo>
                  <a:pt x="34778" y="658"/>
                </a:lnTo>
                <a:lnTo>
                  <a:pt x="34838" y="897"/>
                </a:lnTo>
                <a:lnTo>
                  <a:pt x="34420" y="1017"/>
                </a:lnTo>
                <a:lnTo>
                  <a:pt x="34002" y="1077"/>
                </a:lnTo>
                <a:lnTo>
                  <a:pt x="33643" y="1136"/>
                </a:lnTo>
                <a:lnTo>
                  <a:pt x="33285" y="1256"/>
                </a:lnTo>
                <a:lnTo>
                  <a:pt x="32986" y="1435"/>
                </a:lnTo>
                <a:lnTo>
                  <a:pt x="32567" y="1674"/>
                </a:lnTo>
                <a:lnTo>
                  <a:pt x="32149" y="1973"/>
                </a:lnTo>
                <a:lnTo>
                  <a:pt x="31671" y="2152"/>
                </a:lnTo>
                <a:lnTo>
                  <a:pt x="26652" y="4244"/>
                </a:lnTo>
                <a:lnTo>
                  <a:pt x="21513" y="6395"/>
                </a:lnTo>
                <a:lnTo>
                  <a:pt x="16314" y="8606"/>
                </a:lnTo>
                <a:lnTo>
                  <a:pt x="11474" y="10757"/>
                </a:lnTo>
                <a:lnTo>
                  <a:pt x="6693" y="12968"/>
                </a:lnTo>
                <a:lnTo>
                  <a:pt x="5020" y="13685"/>
                </a:lnTo>
                <a:lnTo>
                  <a:pt x="3347" y="14402"/>
                </a:lnTo>
                <a:lnTo>
                  <a:pt x="2570" y="14760"/>
                </a:lnTo>
                <a:lnTo>
                  <a:pt x="1793" y="15179"/>
                </a:lnTo>
                <a:lnTo>
                  <a:pt x="1076" y="15657"/>
                </a:lnTo>
                <a:lnTo>
                  <a:pt x="479" y="16135"/>
                </a:lnTo>
                <a:lnTo>
                  <a:pt x="419" y="15956"/>
                </a:lnTo>
                <a:lnTo>
                  <a:pt x="359" y="15776"/>
                </a:lnTo>
                <a:lnTo>
                  <a:pt x="240" y="15717"/>
                </a:lnTo>
                <a:lnTo>
                  <a:pt x="61" y="15657"/>
                </a:lnTo>
                <a:lnTo>
                  <a:pt x="1" y="15836"/>
                </a:lnTo>
                <a:lnTo>
                  <a:pt x="1" y="16015"/>
                </a:lnTo>
                <a:lnTo>
                  <a:pt x="61" y="16374"/>
                </a:lnTo>
                <a:lnTo>
                  <a:pt x="180" y="16732"/>
                </a:lnTo>
                <a:lnTo>
                  <a:pt x="539" y="17629"/>
                </a:lnTo>
                <a:lnTo>
                  <a:pt x="1076" y="18704"/>
                </a:lnTo>
                <a:lnTo>
                  <a:pt x="2152" y="20676"/>
                </a:lnTo>
                <a:lnTo>
                  <a:pt x="2869" y="21812"/>
                </a:lnTo>
                <a:lnTo>
                  <a:pt x="3467" y="22648"/>
                </a:lnTo>
                <a:lnTo>
                  <a:pt x="4124" y="23365"/>
                </a:lnTo>
                <a:lnTo>
                  <a:pt x="4841" y="23963"/>
                </a:lnTo>
                <a:lnTo>
                  <a:pt x="5558" y="24560"/>
                </a:lnTo>
                <a:lnTo>
                  <a:pt x="6395" y="25098"/>
                </a:lnTo>
                <a:lnTo>
                  <a:pt x="7231" y="25576"/>
                </a:lnTo>
                <a:lnTo>
                  <a:pt x="8068" y="26054"/>
                </a:lnTo>
                <a:lnTo>
                  <a:pt x="8964" y="26472"/>
                </a:lnTo>
                <a:lnTo>
                  <a:pt x="10996" y="27249"/>
                </a:lnTo>
                <a:lnTo>
                  <a:pt x="12071" y="27548"/>
                </a:lnTo>
                <a:lnTo>
                  <a:pt x="13087" y="27847"/>
                </a:lnTo>
                <a:lnTo>
                  <a:pt x="14103" y="28146"/>
                </a:lnTo>
                <a:lnTo>
                  <a:pt x="15179" y="28325"/>
                </a:lnTo>
                <a:lnTo>
                  <a:pt x="16195" y="28504"/>
                </a:lnTo>
                <a:lnTo>
                  <a:pt x="17270" y="28624"/>
                </a:lnTo>
                <a:lnTo>
                  <a:pt x="18346" y="28683"/>
                </a:lnTo>
                <a:lnTo>
                  <a:pt x="19362" y="28683"/>
                </a:lnTo>
                <a:lnTo>
                  <a:pt x="20437" y="28624"/>
                </a:lnTo>
                <a:lnTo>
                  <a:pt x="21453" y="28504"/>
                </a:lnTo>
                <a:lnTo>
                  <a:pt x="22529" y="28265"/>
                </a:lnTo>
                <a:lnTo>
                  <a:pt x="23544" y="28026"/>
                </a:lnTo>
                <a:lnTo>
                  <a:pt x="24620" y="27668"/>
                </a:lnTo>
                <a:lnTo>
                  <a:pt x="25636" y="27249"/>
                </a:lnTo>
                <a:lnTo>
                  <a:pt x="27309" y="26413"/>
                </a:lnTo>
                <a:lnTo>
                  <a:pt x="28982" y="25457"/>
                </a:lnTo>
                <a:lnTo>
                  <a:pt x="30655" y="24321"/>
                </a:lnTo>
                <a:lnTo>
                  <a:pt x="31432" y="23724"/>
                </a:lnTo>
                <a:lnTo>
                  <a:pt x="32209" y="23126"/>
                </a:lnTo>
                <a:lnTo>
                  <a:pt x="32926" y="22469"/>
                </a:lnTo>
                <a:lnTo>
                  <a:pt x="33643" y="21812"/>
                </a:lnTo>
                <a:lnTo>
                  <a:pt x="34300" y="21095"/>
                </a:lnTo>
                <a:lnTo>
                  <a:pt x="34958" y="20377"/>
                </a:lnTo>
                <a:lnTo>
                  <a:pt x="35555" y="19601"/>
                </a:lnTo>
                <a:lnTo>
                  <a:pt x="36093" y="18824"/>
                </a:lnTo>
                <a:lnTo>
                  <a:pt x="36571" y="17987"/>
                </a:lnTo>
                <a:lnTo>
                  <a:pt x="37049" y="17151"/>
                </a:lnTo>
                <a:lnTo>
                  <a:pt x="37467" y="16135"/>
                </a:lnTo>
                <a:lnTo>
                  <a:pt x="37826" y="15059"/>
                </a:lnTo>
                <a:lnTo>
                  <a:pt x="38065" y="13984"/>
                </a:lnTo>
                <a:lnTo>
                  <a:pt x="38244" y="12968"/>
                </a:lnTo>
                <a:lnTo>
                  <a:pt x="38304" y="11892"/>
                </a:lnTo>
                <a:lnTo>
                  <a:pt x="38304" y="10757"/>
                </a:lnTo>
                <a:lnTo>
                  <a:pt x="38244" y="9681"/>
                </a:lnTo>
                <a:lnTo>
                  <a:pt x="38125" y="8606"/>
                </a:lnTo>
                <a:lnTo>
                  <a:pt x="37945" y="7530"/>
                </a:lnTo>
                <a:lnTo>
                  <a:pt x="37706" y="6454"/>
                </a:lnTo>
                <a:lnTo>
                  <a:pt x="37408" y="5379"/>
                </a:lnTo>
                <a:lnTo>
                  <a:pt x="37109" y="4363"/>
                </a:lnTo>
                <a:lnTo>
                  <a:pt x="36332" y="2272"/>
                </a:lnTo>
                <a:lnTo>
                  <a:pt x="35555" y="300"/>
                </a:lnTo>
                <a:lnTo>
                  <a:pt x="35436" y="61"/>
                </a:lnTo>
                <a:lnTo>
                  <a:pt x="35256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1" name="Google Shape;141;p5"/>
          <p:cNvSpPr/>
          <p:nvPr/>
        </p:nvSpPr>
        <p:spPr>
          <a:xfrm rot="-9290062">
            <a:off x="11141055" y="2269409"/>
            <a:ext cx="1035975" cy="1139187"/>
          </a:xfrm>
          <a:custGeom>
            <a:avLst/>
            <a:gdLst/>
            <a:ahLst/>
            <a:cxnLst/>
            <a:rect l="l" t="t" r="r" b="b"/>
            <a:pathLst>
              <a:path w="34779" h="38244" extrusionOk="0">
                <a:moveTo>
                  <a:pt x="20975" y="9322"/>
                </a:moveTo>
                <a:lnTo>
                  <a:pt x="20855" y="9382"/>
                </a:lnTo>
                <a:lnTo>
                  <a:pt x="20258" y="9920"/>
                </a:lnTo>
                <a:lnTo>
                  <a:pt x="19839" y="10338"/>
                </a:lnTo>
                <a:lnTo>
                  <a:pt x="19421" y="10816"/>
                </a:lnTo>
                <a:lnTo>
                  <a:pt x="19122" y="11294"/>
                </a:lnTo>
                <a:lnTo>
                  <a:pt x="19003" y="11533"/>
                </a:lnTo>
                <a:lnTo>
                  <a:pt x="18943" y="11712"/>
                </a:lnTo>
                <a:lnTo>
                  <a:pt x="18943" y="11892"/>
                </a:lnTo>
                <a:lnTo>
                  <a:pt x="19003" y="12011"/>
                </a:lnTo>
                <a:lnTo>
                  <a:pt x="19182" y="12071"/>
                </a:lnTo>
                <a:lnTo>
                  <a:pt x="19421" y="12131"/>
                </a:lnTo>
                <a:lnTo>
                  <a:pt x="19541" y="12071"/>
                </a:lnTo>
                <a:lnTo>
                  <a:pt x="19720" y="11952"/>
                </a:lnTo>
                <a:lnTo>
                  <a:pt x="20019" y="11593"/>
                </a:lnTo>
                <a:lnTo>
                  <a:pt x="20497" y="10816"/>
                </a:lnTo>
                <a:lnTo>
                  <a:pt x="20676" y="10517"/>
                </a:lnTo>
                <a:lnTo>
                  <a:pt x="20915" y="9980"/>
                </a:lnTo>
                <a:lnTo>
                  <a:pt x="20975" y="9681"/>
                </a:lnTo>
                <a:lnTo>
                  <a:pt x="21034" y="9442"/>
                </a:lnTo>
                <a:lnTo>
                  <a:pt x="21034" y="9382"/>
                </a:lnTo>
                <a:lnTo>
                  <a:pt x="20975" y="9322"/>
                </a:lnTo>
                <a:close/>
                <a:moveTo>
                  <a:pt x="23245" y="15238"/>
                </a:moveTo>
                <a:lnTo>
                  <a:pt x="22827" y="15298"/>
                </a:lnTo>
                <a:lnTo>
                  <a:pt x="22708" y="15358"/>
                </a:lnTo>
                <a:lnTo>
                  <a:pt x="22588" y="15477"/>
                </a:lnTo>
                <a:lnTo>
                  <a:pt x="22588" y="15656"/>
                </a:lnTo>
                <a:lnTo>
                  <a:pt x="22708" y="15836"/>
                </a:lnTo>
                <a:lnTo>
                  <a:pt x="22827" y="15955"/>
                </a:lnTo>
                <a:lnTo>
                  <a:pt x="23126" y="16075"/>
                </a:lnTo>
                <a:lnTo>
                  <a:pt x="23843" y="16254"/>
                </a:lnTo>
                <a:lnTo>
                  <a:pt x="24560" y="16373"/>
                </a:lnTo>
                <a:lnTo>
                  <a:pt x="25277" y="16373"/>
                </a:lnTo>
                <a:lnTo>
                  <a:pt x="25755" y="16254"/>
                </a:lnTo>
                <a:lnTo>
                  <a:pt x="25934" y="16134"/>
                </a:lnTo>
                <a:lnTo>
                  <a:pt x="26054" y="16075"/>
                </a:lnTo>
                <a:lnTo>
                  <a:pt x="26054" y="16015"/>
                </a:lnTo>
                <a:lnTo>
                  <a:pt x="26054" y="15895"/>
                </a:lnTo>
                <a:lnTo>
                  <a:pt x="25815" y="15776"/>
                </a:lnTo>
                <a:lnTo>
                  <a:pt x="25038" y="15537"/>
                </a:lnTo>
                <a:lnTo>
                  <a:pt x="24440" y="15417"/>
                </a:lnTo>
                <a:lnTo>
                  <a:pt x="23843" y="15298"/>
                </a:lnTo>
                <a:lnTo>
                  <a:pt x="23245" y="15238"/>
                </a:lnTo>
                <a:close/>
                <a:moveTo>
                  <a:pt x="16792" y="18166"/>
                </a:moveTo>
                <a:lnTo>
                  <a:pt x="16553" y="18226"/>
                </a:lnTo>
                <a:lnTo>
                  <a:pt x="16075" y="18465"/>
                </a:lnTo>
                <a:lnTo>
                  <a:pt x="15776" y="18644"/>
                </a:lnTo>
                <a:lnTo>
                  <a:pt x="15358" y="19122"/>
                </a:lnTo>
                <a:lnTo>
                  <a:pt x="14939" y="19779"/>
                </a:lnTo>
                <a:lnTo>
                  <a:pt x="14760" y="20138"/>
                </a:lnTo>
                <a:lnTo>
                  <a:pt x="14641" y="20496"/>
                </a:lnTo>
                <a:lnTo>
                  <a:pt x="14641" y="20795"/>
                </a:lnTo>
                <a:lnTo>
                  <a:pt x="14641" y="20915"/>
                </a:lnTo>
                <a:lnTo>
                  <a:pt x="14700" y="21034"/>
                </a:lnTo>
                <a:lnTo>
                  <a:pt x="14820" y="21094"/>
                </a:lnTo>
                <a:lnTo>
                  <a:pt x="14939" y="21094"/>
                </a:lnTo>
                <a:lnTo>
                  <a:pt x="15059" y="21034"/>
                </a:lnTo>
                <a:lnTo>
                  <a:pt x="15238" y="20915"/>
                </a:lnTo>
                <a:lnTo>
                  <a:pt x="15537" y="20616"/>
                </a:lnTo>
                <a:lnTo>
                  <a:pt x="15895" y="20138"/>
                </a:lnTo>
                <a:lnTo>
                  <a:pt x="16553" y="19122"/>
                </a:lnTo>
                <a:lnTo>
                  <a:pt x="16971" y="18405"/>
                </a:lnTo>
                <a:lnTo>
                  <a:pt x="17031" y="18226"/>
                </a:lnTo>
                <a:lnTo>
                  <a:pt x="17031" y="18166"/>
                </a:lnTo>
                <a:close/>
                <a:moveTo>
                  <a:pt x="23365" y="22110"/>
                </a:moveTo>
                <a:lnTo>
                  <a:pt x="23245" y="22229"/>
                </a:lnTo>
                <a:lnTo>
                  <a:pt x="23245" y="22409"/>
                </a:lnTo>
                <a:lnTo>
                  <a:pt x="23245" y="22707"/>
                </a:lnTo>
                <a:lnTo>
                  <a:pt x="23245" y="22946"/>
                </a:lnTo>
                <a:lnTo>
                  <a:pt x="23305" y="23185"/>
                </a:lnTo>
                <a:lnTo>
                  <a:pt x="23425" y="23305"/>
                </a:lnTo>
                <a:lnTo>
                  <a:pt x="23544" y="23484"/>
                </a:lnTo>
                <a:lnTo>
                  <a:pt x="23783" y="23604"/>
                </a:lnTo>
                <a:lnTo>
                  <a:pt x="24261" y="23843"/>
                </a:lnTo>
                <a:lnTo>
                  <a:pt x="24560" y="23962"/>
                </a:lnTo>
                <a:lnTo>
                  <a:pt x="25098" y="23962"/>
                </a:lnTo>
                <a:lnTo>
                  <a:pt x="25337" y="23843"/>
                </a:lnTo>
                <a:lnTo>
                  <a:pt x="25516" y="23664"/>
                </a:lnTo>
                <a:lnTo>
                  <a:pt x="25695" y="23544"/>
                </a:lnTo>
                <a:lnTo>
                  <a:pt x="25755" y="23425"/>
                </a:lnTo>
                <a:lnTo>
                  <a:pt x="25695" y="23305"/>
                </a:lnTo>
                <a:lnTo>
                  <a:pt x="25636" y="23185"/>
                </a:lnTo>
                <a:lnTo>
                  <a:pt x="25516" y="23066"/>
                </a:lnTo>
                <a:lnTo>
                  <a:pt x="25217" y="22827"/>
                </a:lnTo>
                <a:lnTo>
                  <a:pt x="24321" y="22528"/>
                </a:lnTo>
                <a:lnTo>
                  <a:pt x="23962" y="22409"/>
                </a:lnTo>
                <a:lnTo>
                  <a:pt x="23723" y="22289"/>
                </a:lnTo>
                <a:lnTo>
                  <a:pt x="23484" y="22110"/>
                </a:lnTo>
                <a:close/>
                <a:moveTo>
                  <a:pt x="9024" y="23783"/>
                </a:moveTo>
                <a:lnTo>
                  <a:pt x="8486" y="24142"/>
                </a:lnTo>
                <a:lnTo>
                  <a:pt x="8068" y="24440"/>
                </a:lnTo>
                <a:lnTo>
                  <a:pt x="7709" y="24799"/>
                </a:lnTo>
                <a:lnTo>
                  <a:pt x="7410" y="25157"/>
                </a:lnTo>
                <a:lnTo>
                  <a:pt x="7291" y="25337"/>
                </a:lnTo>
                <a:lnTo>
                  <a:pt x="7291" y="25516"/>
                </a:lnTo>
                <a:lnTo>
                  <a:pt x="7291" y="25635"/>
                </a:lnTo>
                <a:lnTo>
                  <a:pt x="7350" y="25755"/>
                </a:lnTo>
                <a:lnTo>
                  <a:pt x="7470" y="25874"/>
                </a:lnTo>
                <a:lnTo>
                  <a:pt x="7709" y="25934"/>
                </a:lnTo>
                <a:lnTo>
                  <a:pt x="7888" y="25934"/>
                </a:lnTo>
                <a:lnTo>
                  <a:pt x="8068" y="25874"/>
                </a:lnTo>
                <a:lnTo>
                  <a:pt x="8247" y="25815"/>
                </a:lnTo>
                <a:lnTo>
                  <a:pt x="8426" y="25635"/>
                </a:lnTo>
                <a:lnTo>
                  <a:pt x="8725" y="25277"/>
                </a:lnTo>
                <a:lnTo>
                  <a:pt x="8964" y="24859"/>
                </a:lnTo>
                <a:lnTo>
                  <a:pt x="9083" y="24440"/>
                </a:lnTo>
                <a:lnTo>
                  <a:pt x="9203" y="24082"/>
                </a:lnTo>
                <a:lnTo>
                  <a:pt x="9143" y="23843"/>
                </a:lnTo>
                <a:lnTo>
                  <a:pt x="9143" y="23783"/>
                </a:lnTo>
                <a:close/>
                <a:moveTo>
                  <a:pt x="17330" y="27129"/>
                </a:moveTo>
                <a:lnTo>
                  <a:pt x="17210" y="27189"/>
                </a:lnTo>
                <a:lnTo>
                  <a:pt x="16852" y="27368"/>
                </a:lnTo>
                <a:lnTo>
                  <a:pt x="16553" y="27607"/>
                </a:lnTo>
                <a:lnTo>
                  <a:pt x="16314" y="27966"/>
                </a:lnTo>
                <a:lnTo>
                  <a:pt x="16134" y="28324"/>
                </a:lnTo>
                <a:lnTo>
                  <a:pt x="16075" y="28623"/>
                </a:lnTo>
                <a:lnTo>
                  <a:pt x="16075" y="28743"/>
                </a:lnTo>
                <a:lnTo>
                  <a:pt x="16134" y="28802"/>
                </a:lnTo>
                <a:lnTo>
                  <a:pt x="16314" y="28862"/>
                </a:lnTo>
                <a:lnTo>
                  <a:pt x="16493" y="28862"/>
                </a:lnTo>
                <a:lnTo>
                  <a:pt x="16672" y="28802"/>
                </a:lnTo>
                <a:lnTo>
                  <a:pt x="16911" y="28623"/>
                </a:lnTo>
                <a:lnTo>
                  <a:pt x="17150" y="28384"/>
                </a:lnTo>
                <a:lnTo>
                  <a:pt x="17389" y="28145"/>
                </a:lnTo>
                <a:lnTo>
                  <a:pt x="17569" y="27846"/>
                </a:lnTo>
                <a:lnTo>
                  <a:pt x="17688" y="27607"/>
                </a:lnTo>
                <a:lnTo>
                  <a:pt x="17688" y="27428"/>
                </a:lnTo>
                <a:lnTo>
                  <a:pt x="17688" y="27368"/>
                </a:lnTo>
                <a:lnTo>
                  <a:pt x="17628" y="27249"/>
                </a:lnTo>
                <a:lnTo>
                  <a:pt x="17509" y="27189"/>
                </a:lnTo>
                <a:lnTo>
                  <a:pt x="17330" y="27129"/>
                </a:lnTo>
                <a:close/>
                <a:moveTo>
                  <a:pt x="27548" y="27548"/>
                </a:moveTo>
                <a:lnTo>
                  <a:pt x="27368" y="27607"/>
                </a:lnTo>
                <a:lnTo>
                  <a:pt x="27249" y="27727"/>
                </a:lnTo>
                <a:lnTo>
                  <a:pt x="27189" y="27906"/>
                </a:lnTo>
                <a:lnTo>
                  <a:pt x="27189" y="28026"/>
                </a:lnTo>
                <a:lnTo>
                  <a:pt x="27189" y="28205"/>
                </a:lnTo>
                <a:lnTo>
                  <a:pt x="27309" y="28563"/>
                </a:lnTo>
                <a:lnTo>
                  <a:pt x="27607" y="28922"/>
                </a:lnTo>
                <a:lnTo>
                  <a:pt x="27787" y="29041"/>
                </a:lnTo>
                <a:lnTo>
                  <a:pt x="28026" y="29161"/>
                </a:lnTo>
                <a:lnTo>
                  <a:pt x="28205" y="29221"/>
                </a:lnTo>
                <a:lnTo>
                  <a:pt x="28444" y="29281"/>
                </a:lnTo>
                <a:lnTo>
                  <a:pt x="28683" y="29221"/>
                </a:lnTo>
                <a:lnTo>
                  <a:pt x="28922" y="29161"/>
                </a:lnTo>
                <a:lnTo>
                  <a:pt x="29101" y="29041"/>
                </a:lnTo>
                <a:lnTo>
                  <a:pt x="29221" y="28922"/>
                </a:lnTo>
                <a:lnTo>
                  <a:pt x="29281" y="28802"/>
                </a:lnTo>
                <a:lnTo>
                  <a:pt x="29281" y="28683"/>
                </a:lnTo>
                <a:lnTo>
                  <a:pt x="29161" y="28384"/>
                </a:lnTo>
                <a:lnTo>
                  <a:pt x="28982" y="28145"/>
                </a:lnTo>
                <a:lnTo>
                  <a:pt x="28803" y="28145"/>
                </a:lnTo>
                <a:lnTo>
                  <a:pt x="28325" y="27906"/>
                </a:lnTo>
                <a:lnTo>
                  <a:pt x="27847" y="27667"/>
                </a:lnTo>
                <a:lnTo>
                  <a:pt x="27727" y="27548"/>
                </a:lnTo>
                <a:close/>
                <a:moveTo>
                  <a:pt x="23058" y="974"/>
                </a:moveTo>
                <a:lnTo>
                  <a:pt x="23126" y="1196"/>
                </a:lnTo>
                <a:lnTo>
                  <a:pt x="23544" y="2211"/>
                </a:lnTo>
                <a:lnTo>
                  <a:pt x="24082" y="3347"/>
                </a:lnTo>
                <a:lnTo>
                  <a:pt x="25217" y="5558"/>
                </a:lnTo>
                <a:lnTo>
                  <a:pt x="25875" y="6932"/>
                </a:lnTo>
                <a:lnTo>
                  <a:pt x="27368" y="10697"/>
                </a:lnTo>
                <a:lnTo>
                  <a:pt x="28803" y="14521"/>
                </a:lnTo>
                <a:lnTo>
                  <a:pt x="30177" y="18345"/>
                </a:lnTo>
                <a:lnTo>
                  <a:pt x="30834" y="20257"/>
                </a:lnTo>
                <a:lnTo>
                  <a:pt x="31372" y="22229"/>
                </a:lnTo>
                <a:lnTo>
                  <a:pt x="31850" y="24440"/>
                </a:lnTo>
                <a:lnTo>
                  <a:pt x="32268" y="26651"/>
                </a:lnTo>
                <a:lnTo>
                  <a:pt x="32567" y="28504"/>
                </a:lnTo>
                <a:lnTo>
                  <a:pt x="32627" y="29101"/>
                </a:lnTo>
                <a:lnTo>
                  <a:pt x="32627" y="29340"/>
                </a:lnTo>
                <a:lnTo>
                  <a:pt x="32627" y="29460"/>
                </a:lnTo>
                <a:lnTo>
                  <a:pt x="32507" y="29639"/>
                </a:lnTo>
                <a:lnTo>
                  <a:pt x="32388" y="29759"/>
                </a:lnTo>
                <a:lnTo>
                  <a:pt x="31970" y="30117"/>
                </a:lnTo>
                <a:lnTo>
                  <a:pt x="31312" y="30535"/>
                </a:lnTo>
                <a:lnTo>
                  <a:pt x="30655" y="30954"/>
                </a:lnTo>
                <a:lnTo>
                  <a:pt x="29878" y="31252"/>
                </a:lnTo>
                <a:lnTo>
                  <a:pt x="29101" y="31432"/>
                </a:lnTo>
                <a:lnTo>
                  <a:pt x="28265" y="31611"/>
                </a:lnTo>
                <a:lnTo>
                  <a:pt x="27428" y="31730"/>
                </a:lnTo>
                <a:lnTo>
                  <a:pt x="26532" y="31790"/>
                </a:lnTo>
                <a:lnTo>
                  <a:pt x="25695" y="31850"/>
                </a:lnTo>
                <a:lnTo>
                  <a:pt x="23903" y="31790"/>
                </a:lnTo>
                <a:lnTo>
                  <a:pt x="22170" y="31611"/>
                </a:lnTo>
                <a:lnTo>
                  <a:pt x="19003" y="31252"/>
                </a:lnTo>
                <a:lnTo>
                  <a:pt x="16971" y="30954"/>
                </a:lnTo>
                <a:lnTo>
                  <a:pt x="14999" y="30655"/>
                </a:lnTo>
                <a:lnTo>
                  <a:pt x="13027" y="30237"/>
                </a:lnTo>
                <a:lnTo>
                  <a:pt x="11055" y="29759"/>
                </a:lnTo>
                <a:lnTo>
                  <a:pt x="10099" y="29460"/>
                </a:lnTo>
                <a:lnTo>
                  <a:pt x="9143" y="29161"/>
                </a:lnTo>
                <a:lnTo>
                  <a:pt x="7291" y="28384"/>
                </a:lnTo>
                <a:lnTo>
                  <a:pt x="6335" y="28026"/>
                </a:lnTo>
                <a:lnTo>
                  <a:pt x="5438" y="27727"/>
                </a:lnTo>
                <a:lnTo>
                  <a:pt x="4482" y="27428"/>
                </a:lnTo>
                <a:lnTo>
                  <a:pt x="3526" y="27249"/>
                </a:lnTo>
                <a:lnTo>
                  <a:pt x="8605" y="20616"/>
                </a:lnTo>
                <a:lnTo>
                  <a:pt x="13685" y="13983"/>
                </a:lnTo>
                <a:lnTo>
                  <a:pt x="15597" y="11473"/>
                </a:lnTo>
                <a:lnTo>
                  <a:pt x="18883" y="7171"/>
                </a:lnTo>
                <a:lnTo>
                  <a:pt x="20556" y="4900"/>
                </a:lnTo>
                <a:lnTo>
                  <a:pt x="21931" y="2928"/>
                </a:lnTo>
                <a:lnTo>
                  <a:pt x="22409" y="2152"/>
                </a:lnTo>
                <a:lnTo>
                  <a:pt x="22827" y="1494"/>
                </a:lnTo>
                <a:lnTo>
                  <a:pt x="23006" y="1076"/>
                </a:lnTo>
                <a:lnTo>
                  <a:pt x="23058" y="974"/>
                </a:lnTo>
                <a:close/>
                <a:moveTo>
                  <a:pt x="3168" y="27727"/>
                </a:moveTo>
                <a:lnTo>
                  <a:pt x="3825" y="28324"/>
                </a:lnTo>
                <a:lnTo>
                  <a:pt x="4602" y="28802"/>
                </a:lnTo>
                <a:lnTo>
                  <a:pt x="5438" y="29161"/>
                </a:lnTo>
                <a:lnTo>
                  <a:pt x="6335" y="29520"/>
                </a:lnTo>
                <a:lnTo>
                  <a:pt x="7291" y="29878"/>
                </a:lnTo>
                <a:lnTo>
                  <a:pt x="8187" y="30117"/>
                </a:lnTo>
                <a:lnTo>
                  <a:pt x="9920" y="30595"/>
                </a:lnTo>
                <a:lnTo>
                  <a:pt x="12071" y="31193"/>
                </a:lnTo>
                <a:lnTo>
                  <a:pt x="14222" y="31671"/>
                </a:lnTo>
                <a:lnTo>
                  <a:pt x="16373" y="32029"/>
                </a:lnTo>
                <a:lnTo>
                  <a:pt x="18584" y="32328"/>
                </a:lnTo>
                <a:lnTo>
                  <a:pt x="20377" y="32567"/>
                </a:lnTo>
                <a:lnTo>
                  <a:pt x="22230" y="32746"/>
                </a:lnTo>
                <a:lnTo>
                  <a:pt x="24082" y="32806"/>
                </a:lnTo>
                <a:lnTo>
                  <a:pt x="25934" y="32806"/>
                </a:lnTo>
                <a:lnTo>
                  <a:pt x="26831" y="32746"/>
                </a:lnTo>
                <a:lnTo>
                  <a:pt x="27787" y="32627"/>
                </a:lnTo>
                <a:lnTo>
                  <a:pt x="28683" y="32507"/>
                </a:lnTo>
                <a:lnTo>
                  <a:pt x="29579" y="32268"/>
                </a:lnTo>
                <a:lnTo>
                  <a:pt x="30416" y="32029"/>
                </a:lnTo>
                <a:lnTo>
                  <a:pt x="31253" y="31671"/>
                </a:lnTo>
                <a:lnTo>
                  <a:pt x="32089" y="31312"/>
                </a:lnTo>
                <a:lnTo>
                  <a:pt x="32866" y="30834"/>
                </a:lnTo>
                <a:lnTo>
                  <a:pt x="33045" y="32029"/>
                </a:lnTo>
                <a:lnTo>
                  <a:pt x="33165" y="32388"/>
                </a:lnTo>
                <a:lnTo>
                  <a:pt x="33165" y="32567"/>
                </a:lnTo>
                <a:lnTo>
                  <a:pt x="33105" y="32627"/>
                </a:lnTo>
                <a:lnTo>
                  <a:pt x="32985" y="32746"/>
                </a:lnTo>
                <a:lnTo>
                  <a:pt x="32866" y="32806"/>
                </a:lnTo>
                <a:lnTo>
                  <a:pt x="32448" y="32806"/>
                </a:lnTo>
                <a:lnTo>
                  <a:pt x="32209" y="32985"/>
                </a:lnTo>
                <a:lnTo>
                  <a:pt x="31850" y="33105"/>
                </a:lnTo>
                <a:lnTo>
                  <a:pt x="31133" y="33284"/>
                </a:lnTo>
                <a:lnTo>
                  <a:pt x="29759" y="33583"/>
                </a:lnTo>
                <a:lnTo>
                  <a:pt x="28026" y="33762"/>
                </a:lnTo>
                <a:lnTo>
                  <a:pt x="26233" y="33882"/>
                </a:lnTo>
                <a:lnTo>
                  <a:pt x="24500" y="33882"/>
                </a:lnTo>
                <a:lnTo>
                  <a:pt x="22708" y="33762"/>
                </a:lnTo>
                <a:lnTo>
                  <a:pt x="20915" y="33643"/>
                </a:lnTo>
                <a:lnTo>
                  <a:pt x="19182" y="33463"/>
                </a:lnTo>
                <a:lnTo>
                  <a:pt x="15716" y="33045"/>
                </a:lnTo>
                <a:lnTo>
                  <a:pt x="13924" y="32746"/>
                </a:lnTo>
                <a:lnTo>
                  <a:pt x="12191" y="32388"/>
                </a:lnTo>
                <a:lnTo>
                  <a:pt x="10517" y="31969"/>
                </a:lnTo>
                <a:lnTo>
                  <a:pt x="8844" y="31432"/>
                </a:lnTo>
                <a:lnTo>
                  <a:pt x="7231" y="30834"/>
                </a:lnTo>
                <a:lnTo>
                  <a:pt x="5618" y="30237"/>
                </a:lnTo>
                <a:lnTo>
                  <a:pt x="2331" y="28802"/>
                </a:lnTo>
                <a:lnTo>
                  <a:pt x="3168" y="27727"/>
                </a:lnTo>
                <a:close/>
                <a:moveTo>
                  <a:pt x="22887" y="0"/>
                </a:moveTo>
                <a:lnTo>
                  <a:pt x="22887" y="60"/>
                </a:lnTo>
                <a:lnTo>
                  <a:pt x="22827" y="180"/>
                </a:lnTo>
                <a:lnTo>
                  <a:pt x="22887" y="419"/>
                </a:lnTo>
                <a:lnTo>
                  <a:pt x="23030" y="885"/>
                </a:lnTo>
                <a:lnTo>
                  <a:pt x="23006" y="837"/>
                </a:lnTo>
                <a:lnTo>
                  <a:pt x="22827" y="1016"/>
                </a:lnTo>
                <a:lnTo>
                  <a:pt x="22349" y="1554"/>
                </a:lnTo>
                <a:lnTo>
                  <a:pt x="20676" y="3646"/>
                </a:lnTo>
                <a:lnTo>
                  <a:pt x="15597" y="10039"/>
                </a:lnTo>
                <a:lnTo>
                  <a:pt x="10278" y="16851"/>
                </a:lnTo>
                <a:lnTo>
                  <a:pt x="7291" y="20676"/>
                </a:lnTo>
                <a:lnTo>
                  <a:pt x="3526" y="25635"/>
                </a:lnTo>
                <a:lnTo>
                  <a:pt x="2690" y="26711"/>
                </a:lnTo>
                <a:lnTo>
                  <a:pt x="1435" y="28145"/>
                </a:lnTo>
                <a:lnTo>
                  <a:pt x="837" y="28922"/>
                </a:lnTo>
                <a:lnTo>
                  <a:pt x="359" y="29639"/>
                </a:lnTo>
                <a:lnTo>
                  <a:pt x="180" y="29998"/>
                </a:lnTo>
                <a:lnTo>
                  <a:pt x="60" y="30296"/>
                </a:lnTo>
                <a:lnTo>
                  <a:pt x="1" y="30595"/>
                </a:lnTo>
                <a:lnTo>
                  <a:pt x="1" y="30834"/>
                </a:lnTo>
                <a:lnTo>
                  <a:pt x="60" y="31013"/>
                </a:lnTo>
                <a:lnTo>
                  <a:pt x="180" y="31252"/>
                </a:lnTo>
                <a:lnTo>
                  <a:pt x="538" y="31671"/>
                </a:lnTo>
                <a:lnTo>
                  <a:pt x="1016" y="32089"/>
                </a:lnTo>
                <a:lnTo>
                  <a:pt x="1554" y="32507"/>
                </a:lnTo>
                <a:lnTo>
                  <a:pt x="2749" y="33284"/>
                </a:lnTo>
                <a:lnTo>
                  <a:pt x="3646" y="33822"/>
                </a:lnTo>
                <a:lnTo>
                  <a:pt x="4721" y="34479"/>
                </a:lnTo>
                <a:lnTo>
                  <a:pt x="5797" y="35077"/>
                </a:lnTo>
                <a:lnTo>
                  <a:pt x="6932" y="35615"/>
                </a:lnTo>
                <a:lnTo>
                  <a:pt x="8127" y="36093"/>
                </a:lnTo>
                <a:lnTo>
                  <a:pt x="9322" y="36511"/>
                </a:lnTo>
                <a:lnTo>
                  <a:pt x="10517" y="36869"/>
                </a:lnTo>
                <a:lnTo>
                  <a:pt x="11713" y="37168"/>
                </a:lnTo>
                <a:lnTo>
                  <a:pt x="12908" y="37467"/>
                </a:lnTo>
                <a:lnTo>
                  <a:pt x="14163" y="37706"/>
                </a:lnTo>
                <a:lnTo>
                  <a:pt x="15358" y="37885"/>
                </a:lnTo>
                <a:lnTo>
                  <a:pt x="16613" y="38005"/>
                </a:lnTo>
                <a:lnTo>
                  <a:pt x="17867" y="38124"/>
                </a:lnTo>
                <a:lnTo>
                  <a:pt x="20377" y="38244"/>
                </a:lnTo>
                <a:lnTo>
                  <a:pt x="22887" y="38184"/>
                </a:lnTo>
                <a:lnTo>
                  <a:pt x="25397" y="38124"/>
                </a:lnTo>
                <a:lnTo>
                  <a:pt x="27906" y="37945"/>
                </a:lnTo>
                <a:lnTo>
                  <a:pt x="30296" y="37945"/>
                </a:lnTo>
                <a:lnTo>
                  <a:pt x="30954" y="37885"/>
                </a:lnTo>
                <a:lnTo>
                  <a:pt x="31551" y="37826"/>
                </a:lnTo>
                <a:lnTo>
                  <a:pt x="32089" y="37706"/>
                </a:lnTo>
                <a:lnTo>
                  <a:pt x="32627" y="37586"/>
                </a:lnTo>
                <a:lnTo>
                  <a:pt x="32926" y="37467"/>
                </a:lnTo>
                <a:lnTo>
                  <a:pt x="33224" y="37288"/>
                </a:lnTo>
                <a:lnTo>
                  <a:pt x="33344" y="37228"/>
                </a:lnTo>
                <a:lnTo>
                  <a:pt x="33344" y="37049"/>
                </a:lnTo>
                <a:lnTo>
                  <a:pt x="33344" y="36929"/>
                </a:lnTo>
                <a:lnTo>
                  <a:pt x="33224" y="36690"/>
                </a:lnTo>
                <a:lnTo>
                  <a:pt x="33105" y="36571"/>
                </a:lnTo>
                <a:lnTo>
                  <a:pt x="32866" y="36511"/>
                </a:lnTo>
                <a:lnTo>
                  <a:pt x="32567" y="36451"/>
                </a:lnTo>
                <a:lnTo>
                  <a:pt x="32209" y="36511"/>
                </a:lnTo>
                <a:lnTo>
                  <a:pt x="31073" y="36630"/>
                </a:lnTo>
                <a:lnTo>
                  <a:pt x="28564" y="36869"/>
                </a:lnTo>
                <a:lnTo>
                  <a:pt x="25994" y="37049"/>
                </a:lnTo>
                <a:lnTo>
                  <a:pt x="23484" y="37168"/>
                </a:lnTo>
                <a:lnTo>
                  <a:pt x="20915" y="37168"/>
                </a:lnTo>
                <a:lnTo>
                  <a:pt x="19481" y="37108"/>
                </a:lnTo>
                <a:lnTo>
                  <a:pt x="18106" y="37049"/>
                </a:lnTo>
                <a:lnTo>
                  <a:pt x="16672" y="36929"/>
                </a:lnTo>
                <a:lnTo>
                  <a:pt x="15238" y="36750"/>
                </a:lnTo>
                <a:lnTo>
                  <a:pt x="13864" y="36571"/>
                </a:lnTo>
                <a:lnTo>
                  <a:pt x="12489" y="36272"/>
                </a:lnTo>
                <a:lnTo>
                  <a:pt x="11115" y="35913"/>
                </a:lnTo>
                <a:lnTo>
                  <a:pt x="9741" y="35555"/>
                </a:lnTo>
                <a:lnTo>
                  <a:pt x="8486" y="35077"/>
                </a:lnTo>
                <a:lnTo>
                  <a:pt x="7291" y="34599"/>
                </a:lnTo>
                <a:lnTo>
                  <a:pt x="6096" y="34061"/>
                </a:lnTo>
                <a:lnTo>
                  <a:pt x="4900" y="33404"/>
                </a:lnTo>
                <a:lnTo>
                  <a:pt x="3646" y="32567"/>
                </a:lnTo>
                <a:lnTo>
                  <a:pt x="2451" y="31730"/>
                </a:lnTo>
                <a:lnTo>
                  <a:pt x="1913" y="31312"/>
                </a:lnTo>
                <a:lnTo>
                  <a:pt x="1674" y="31133"/>
                </a:lnTo>
                <a:lnTo>
                  <a:pt x="1494" y="30954"/>
                </a:lnTo>
                <a:lnTo>
                  <a:pt x="1255" y="30476"/>
                </a:lnTo>
                <a:lnTo>
                  <a:pt x="1255" y="30296"/>
                </a:lnTo>
                <a:lnTo>
                  <a:pt x="1315" y="30177"/>
                </a:lnTo>
                <a:lnTo>
                  <a:pt x="1554" y="29818"/>
                </a:lnTo>
                <a:lnTo>
                  <a:pt x="1972" y="29281"/>
                </a:lnTo>
                <a:lnTo>
                  <a:pt x="2749" y="29878"/>
                </a:lnTo>
                <a:lnTo>
                  <a:pt x="3586" y="30416"/>
                </a:lnTo>
                <a:lnTo>
                  <a:pt x="4422" y="30954"/>
                </a:lnTo>
                <a:lnTo>
                  <a:pt x="5259" y="31372"/>
                </a:lnTo>
                <a:lnTo>
                  <a:pt x="6155" y="31790"/>
                </a:lnTo>
                <a:lnTo>
                  <a:pt x="7052" y="32149"/>
                </a:lnTo>
                <a:lnTo>
                  <a:pt x="8008" y="32448"/>
                </a:lnTo>
                <a:lnTo>
                  <a:pt x="8904" y="32746"/>
                </a:lnTo>
                <a:lnTo>
                  <a:pt x="10816" y="33224"/>
                </a:lnTo>
                <a:lnTo>
                  <a:pt x="12788" y="33643"/>
                </a:lnTo>
                <a:lnTo>
                  <a:pt x="14700" y="33941"/>
                </a:lnTo>
                <a:lnTo>
                  <a:pt x="16672" y="34121"/>
                </a:lnTo>
                <a:lnTo>
                  <a:pt x="20676" y="34599"/>
                </a:lnTo>
                <a:lnTo>
                  <a:pt x="22887" y="34838"/>
                </a:lnTo>
                <a:lnTo>
                  <a:pt x="25098" y="34957"/>
                </a:lnTo>
                <a:lnTo>
                  <a:pt x="27249" y="34957"/>
                </a:lnTo>
                <a:lnTo>
                  <a:pt x="28325" y="34838"/>
                </a:lnTo>
                <a:lnTo>
                  <a:pt x="29400" y="34718"/>
                </a:lnTo>
                <a:lnTo>
                  <a:pt x="30416" y="34479"/>
                </a:lnTo>
                <a:lnTo>
                  <a:pt x="31372" y="34240"/>
                </a:lnTo>
                <a:lnTo>
                  <a:pt x="32328" y="33882"/>
                </a:lnTo>
                <a:lnTo>
                  <a:pt x="33224" y="33404"/>
                </a:lnTo>
                <a:lnTo>
                  <a:pt x="33284" y="34300"/>
                </a:lnTo>
                <a:lnTo>
                  <a:pt x="33344" y="35435"/>
                </a:lnTo>
                <a:lnTo>
                  <a:pt x="33404" y="36033"/>
                </a:lnTo>
                <a:lnTo>
                  <a:pt x="33523" y="36571"/>
                </a:lnTo>
                <a:lnTo>
                  <a:pt x="33643" y="37049"/>
                </a:lnTo>
                <a:lnTo>
                  <a:pt x="33762" y="37347"/>
                </a:lnTo>
                <a:lnTo>
                  <a:pt x="34061" y="37586"/>
                </a:lnTo>
                <a:lnTo>
                  <a:pt x="34240" y="37646"/>
                </a:lnTo>
                <a:lnTo>
                  <a:pt x="34420" y="37706"/>
                </a:lnTo>
                <a:lnTo>
                  <a:pt x="34599" y="37706"/>
                </a:lnTo>
                <a:lnTo>
                  <a:pt x="34718" y="37646"/>
                </a:lnTo>
                <a:lnTo>
                  <a:pt x="34778" y="37467"/>
                </a:lnTo>
                <a:lnTo>
                  <a:pt x="34778" y="37228"/>
                </a:lnTo>
                <a:lnTo>
                  <a:pt x="34001" y="31730"/>
                </a:lnTo>
                <a:lnTo>
                  <a:pt x="33822" y="30535"/>
                </a:lnTo>
                <a:lnTo>
                  <a:pt x="33762" y="30296"/>
                </a:lnTo>
                <a:lnTo>
                  <a:pt x="33822" y="30117"/>
                </a:lnTo>
                <a:lnTo>
                  <a:pt x="33882" y="29998"/>
                </a:lnTo>
                <a:lnTo>
                  <a:pt x="34121" y="29878"/>
                </a:lnTo>
                <a:lnTo>
                  <a:pt x="34181" y="29579"/>
                </a:lnTo>
                <a:lnTo>
                  <a:pt x="34181" y="29101"/>
                </a:lnTo>
                <a:lnTo>
                  <a:pt x="34121" y="28922"/>
                </a:lnTo>
                <a:lnTo>
                  <a:pt x="34061" y="28802"/>
                </a:lnTo>
                <a:lnTo>
                  <a:pt x="34001" y="28743"/>
                </a:lnTo>
                <a:lnTo>
                  <a:pt x="33882" y="28743"/>
                </a:lnTo>
                <a:lnTo>
                  <a:pt x="33643" y="28922"/>
                </a:lnTo>
                <a:lnTo>
                  <a:pt x="33284" y="26831"/>
                </a:lnTo>
                <a:lnTo>
                  <a:pt x="32866" y="24799"/>
                </a:lnTo>
                <a:lnTo>
                  <a:pt x="32448" y="22767"/>
                </a:lnTo>
                <a:lnTo>
                  <a:pt x="31910" y="20795"/>
                </a:lnTo>
                <a:lnTo>
                  <a:pt x="31312" y="18823"/>
                </a:lnTo>
                <a:lnTo>
                  <a:pt x="30715" y="16851"/>
                </a:lnTo>
                <a:lnTo>
                  <a:pt x="29998" y="14880"/>
                </a:lnTo>
                <a:lnTo>
                  <a:pt x="29281" y="12908"/>
                </a:lnTo>
                <a:lnTo>
                  <a:pt x="27787" y="9143"/>
                </a:lnTo>
                <a:lnTo>
                  <a:pt x="26353" y="5378"/>
                </a:lnTo>
                <a:lnTo>
                  <a:pt x="25755" y="4243"/>
                </a:lnTo>
                <a:lnTo>
                  <a:pt x="24739" y="2331"/>
                </a:lnTo>
                <a:lnTo>
                  <a:pt x="24142" y="1375"/>
                </a:lnTo>
                <a:lnTo>
                  <a:pt x="23604" y="538"/>
                </a:lnTo>
                <a:lnTo>
                  <a:pt x="23365" y="299"/>
                </a:lnTo>
                <a:lnTo>
                  <a:pt x="23126" y="60"/>
                </a:lnTo>
                <a:lnTo>
                  <a:pt x="23006" y="0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2" name="Google Shape;142;p5"/>
          <p:cNvSpPr/>
          <p:nvPr/>
        </p:nvSpPr>
        <p:spPr>
          <a:xfrm rot="5503490">
            <a:off x="9235473" y="5691805"/>
            <a:ext cx="1306627" cy="1173107"/>
          </a:xfrm>
          <a:custGeom>
            <a:avLst/>
            <a:gdLst/>
            <a:ahLst/>
            <a:cxnLst/>
            <a:rect l="l" t="t" r="r" b="b"/>
            <a:pathLst>
              <a:path w="43861" h="39379" extrusionOk="0">
                <a:moveTo>
                  <a:pt x="39917" y="2092"/>
                </a:moveTo>
                <a:lnTo>
                  <a:pt x="40216" y="2331"/>
                </a:lnTo>
                <a:lnTo>
                  <a:pt x="40514" y="2510"/>
                </a:lnTo>
                <a:lnTo>
                  <a:pt x="40873" y="2689"/>
                </a:lnTo>
                <a:lnTo>
                  <a:pt x="41232" y="2809"/>
                </a:lnTo>
                <a:lnTo>
                  <a:pt x="41949" y="2988"/>
                </a:lnTo>
                <a:lnTo>
                  <a:pt x="42725" y="3048"/>
                </a:lnTo>
                <a:lnTo>
                  <a:pt x="42666" y="3586"/>
                </a:lnTo>
                <a:lnTo>
                  <a:pt x="42486" y="4064"/>
                </a:lnTo>
                <a:lnTo>
                  <a:pt x="42188" y="5080"/>
                </a:lnTo>
                <a:lnTo>
                  <a:pt x="41949" y="4960"/>
                </a:lnTo>
                <a:lnTo>
                  <a:pt x="41769" y="4900"/>
                </a:lnTo>
                <a:lnTo>
                  <a:pt x="41650" y="4960"/>
                </a:lnTo>
                <a:lnTo>
                  <a:pt x="41530" y="5080"/>
                </a:lnTo>
                <a:lnTo>
                  <a:pt x="41411" y="5259"/>
                </a:lnTo>
                <a:lnTo>
                  <a:pt x="41351" y="5498"/>
                </a:lnTo>
                <a:lnTo>
                  <a:pt x="41291" y="6036"/>
                </a:lnTo>
                <a:lnTo>
                  <a:pt x="41232" y="6633"/>
                </a:lnTo>
                <a:lnTo>
                  <a:pt x="41232" y="7231"/>
                </a:lnTo>
                <a:lnTo>
                  <a:pt x="41291" y="7888"/>
                </a:lnTo>
                <a:lnTo>
                  <a:pt x="41351" y="10099"/>
                </a:lnTo>
                <a:lnTo>
                  <a:pt x="41411" y="12370"/>
                </a:lnTo>
                <a:lnTo>
                  <a:pt x="41351" y="14760"/>
                </a:lnTo>
                <a:lnTo>
                  <a:pt x="41291" y="15955"/>
                </a:lnTo>
                <a:lnTo>
                  <a:pt x="41172" y="17150"/>
                </a:lnTo>
                <a:lnTo>
                  <a:pt x="41052" y="18345"/>
                </a:lnTo>
                <a:lnTo>
                  <a:pt x="40873" y="19540"/>
                </a:lnTo>
                <a:lnTo>
                  <a:pt x="40634" y="20735"/>
                </a:lnTo>
                <a:lnTo>
                  <a:pt x="40335" y="21871"/>
                </a:lnTo>
                <a:lnTo>
                  <a:pt x="40036" y="22887"/>
                </a:lnTo>
                <a:lnTo>
                  <a:pt x="39738" y="23843"/>
                </a:lnTo>
                <a:lnTo>
                  <a:pt x="39319" y="24739"/>
                </a:lnTo>
                <a:lnTo>
                  <a:pt x="38901" y="25695"/>
                </a:lnTo>
                <a:lnTo>
                  <a:pt x="38423" y="26591"/>
                </a:lnTo>
                <a:lnTo>
                  <a:pt x="37945" y="27488"/>
                </a:lnTo>
                <a:lnTo>
                  <a:pt x="37407" y="28324"/>
                </a:lnTo>
                <a:lnTo>
                  <a:pt x="36810" y="29161"/>
                </a:lnTo>
                <a:lnTo>
                  <a:pt x="36152" y="29938"/>
                </a:lnTo>
                <a:lnTo>
                  <a:pt x="35495" y="30715"/>
                </a:lnTo>
                <a:lnTo>
                  <a:pt x="34838" y="31432"/>
                </a:lnTo>
                <a:lnTo>
                  <a:pt x="34061" y="32149"/>
                </a:lnTo>
                <a:lnTo>
                  <a:pt x="33344" y="32806"/>
                </a:lnTo>
                <a:lnTo>
                  <a:pt x="32507" y="33403"/>
                </a:lnTo>
                <a:lnTo>
                  <a:pt x="31671" y="34001"/>
                </a:lnTo>
                <a:lnTo>
                  <a:pt x="30834" y="34599"/>
                </a:lnTo>
                <a:lnTo>
                  <a:pt x="29878" y="35136"/>
                </a:lnTo>
                <a:lnTo>
                  <a:pt x="28862" y="35674"/>
                </a:lnTo>
                <a:lnTo>
                  <a:pt x="27846" y="36152"/>
                </a:lnTo>
                <a:lnTo>
                  <a:pt x="26830" y="36571"/>
                </a:lnTo>
                <a:lnTo>
                  <a:pt x="25815" y="36929"/>
                </a:lnTo>
                <a:lnTo>
                  <a:pt x="24739" y="37228"/>
                </a:lnTo>
                <a:lnTo>
                  <a:pt x="23663" y="37527"/>
                </a:lnTo>
                <a:lnTo>
                  <a:pt x="22528" y="37706"/>
                </a:lnTo>
                <a:lnTo>
                  <a:pt x="21453" y="37885"/>
                </a:lnTo>
                <a:lnTo>
                  <a:pt x="20317" y="38005"/>
                </a:lnTo>
                <a:lnTo>
                  <a:pt x="19242" y="38064"/>
                </a:lnTo>
                <a:lnTo>
                  <a:pt x="18106" y="38064"/>
                </a:lnTo>
                <a:lnTo>
                  <a:pt x="17031" y="38005"/>
                </a:lnTo>
                <a:lnTo>
                  <a:pt x="15895" y="37945"/>
                </a:lnTo>
                <a:lnTo>
                  <a:pt x="14760" y="37766"/>
                </a:lnTo>
                <a:lnTo>
                  <a:pt x="13684" y="37586"/>
                </a:lnTo>
                <a:lnTo>
                  <a:pt x="12668" y="37347"/>
                </a:lnTo>
                <a:lnTo>
                  <a:pt x="11712" y="37108"/>
                </a:lnTo>
                <a:lnTo>
                  <a:pt x="9740" y="36511"/>
                </a:lnTo>
                <a:lnTo>
                  <a:pt x="7828" y="35794"/>
                </a:lnTo>
                <a:lnTo>
                  <a:pt x="5976" y="34957"/>
                </a:lnTo>
                <a:lnTo>
                  <a:pt x="4542" y="34240"/>
                </a:lnTo>
                <a:lnTo>
                  <a:pt x="3884" y="33822"/>
                </a:lnTo>
                <a:lnTo>
                  <a:pt x="3167" y="33344"/>
                </a:lnTo>
                <a:lnTo>
                  <a:pt x="2570" y="32866"/>
                </a:lnTo>
                <a:lnTo>
                  <a:pt x="2032" y="32268"/>
                </a:lnTo>
                <a:lnTo>
                  <a:pt x="1793" y="31969"/>
                </a:lnTo>
                <a:lnTo>
                  <a:pt x="1614" y="31611"/>
                </a:lnTo>
                <a:lnTo>
                  <a:pt x="1434" y="31252"/>
                </a:lnTo>
                <a:lnTo>
                  <a:pt x="1315" y="30894"/>
                </a:lnTo>
                <a:lnTo>
                  <a:pt x="1554" y="31013"/>
                </a:lnTo>
                <a:lnTo>
                  <a:pt x="1733" y="31073"/>
                </a:lnTo>
                <a:lnTo>
                  <a:pt x="1913" y="31013"/>
                </a:lnTo>
                <a:lnTo>
                  <a:pt x="2032" y="30894"/>
                </a:lnTo>
                <a:lnTo>
                  <a:pt x="2271" y="30535"/>
                </a:lnTo>
                <a:lnTo>
                  <a:pt x="2450" y="30177"/>
                </a:lnTo>
                <a:lnTo>
                  <a:pt x="2869" y="30655"/>
                </a:lnTo>
                <a:lnTo>
                  <a:pt x="3406" y="31133"/>
                </a:lnTo>
                <a:lnTo>
                  <a:pt x="3944" y="31551"/>
                </a:lnTo>
                <a:lnTo>
                  <a:pt x="4542" y="31910"/>
                </a:lnTo>
                <a:lnTo>
                  <a:pt x="5199" y="32268"/>
                </a:lnTo>
                <a:lnTo>
                  <a:pt x="5856" y="32567"/>
                </a:lnTo>
                <a:lnTo>
                  <a:pt x="7231" y="33105"/>
                </a:lnTo>
                <a:lnTo>
                  <a:pt x="8665" y="33583"/>
                </a:lnTo>
                <a:lnTo>
                  <a:pt x="10099" y="33882"/>
                </a:lnTo>
                <a:lnTo>
                  <a:pt x="11533" y="34180"/>
                </a:lnTo>
                <a:lnTo>
                  <a:pt x="12788" y="34360"/>
                </a:lnTo>
                <a:lnTo>
                  <a:pt x="14342" y="34539"/>
                </a:lnTo>
                <a:lnTo>
                  <a:pt x="15836" y="34599"/>
                </a:lnTo>
                <a:lnTo>
                  <a:pt x="17389" y="34599"/>
                </a:lnTo>
                <a:lnTo>
                  <a:pt x="18943" y="34479"/>
                </a:lnTo>
                <a:lnTo>
                  <a:pt x="20437" y="34240"/>
                </a:lnTo>
                <a:lnTo>
                  <a:pt x="21931" y="33941"/>
                </a:lnTo>
                <a:lnTo>
                  <a:pt x="23424" y="33523"/>
                </a:lnTo>
                <a:lnTo>
                  <a:pt x="24859" y="33045"/>
                </a:lnTo>
                <a:lnTo>
                  <a:pt x="26054" y="32567"/>
                </a:lnTo>
                <a:lnTo>
                  <a:pt x="27249" y="32029"/>
                </a:lnTo>
                <a:lnTo>
                  <a:pt x="28324" y="31432"/>
                </a:lnTo>
                <a:lnTo>
                  <a:pt x="29400" y="30774"/>
                </a:lnTo>
                <a:lnTo>
                  <a:pt x="30476" y="30057"/>
                </a:lnTo>
                <a:lnTo>
                  <a:pt x="31491" y="29280"/>
                </a:lnTo>
                <a:lnTo>
                  <a:pt x="32447" y="28444"/>
                </a:lnTo>
                <a:lnTo>
                  <a:pt x="33344" y="27547"/>
                </a:lnTo>
                <a:lnTo>
                  <a:pt x="34240" y="26651"/>
                </a:lnTo>
                <a:lnTo>
                  <a:pt x="35077" y="25695"/>
                </a:lnTo>
                <a:lnTo>
                  <a:pt x="35854" y="24679"/>
                </a:lnTo>
                <a:lnTo>
                  <a:pt x="36571" y="23663"/>
                </a:lnTo>
                <a:lnTo>
                  <a:pt x="37288" y="22588"/>
                </a:lnTo>
                <a:lnTo>
                  <a:pt x="37885" y="21452"/>
                </a:lnTo>
                <a:lnTo>
                  <a:pt x="38483" y="20317"/>
                </a:lnTo>
                <a:lnTo>
                  <a:pt x="38961" y="19122"/>
                </a:lnTo>
                <a:lnTo>
                  <a:pt x="39558" y="17628"/>
                </a:lnTo>
                <a:lnTo>
                  <a:pt x="39977" y="16074"/>
                </a:lnTo>
                <a:lnTo>
                  <a:pt x="40275" y="14581"/>
                </a:lnTo>
                <a:lnTo>
                  <a:pt x="40514" y="13027"/>
                </a:lnTo>
                <a:lnTo>
                  <a:pt x="40634" y="11473"/>
                </a:lnTo>
                <a:lnTo>
                  <a:pt x="40753" y="9920"/>
                </a:lnTo>
                <a:lnTo>
                  <a:pt x="40933" y="6753"/>
                </a:lnTo>
                <a:lnTo>
                  <a:pt x="41172" y="5438"/>
                </a:lnTo>
                <a:lnTo>
                  <a:pt x="41232" y="5080"/>
                </a:lnTo>
                <a:lnTo>
                  <a:pt x="41232" y="4721"/>
                </a:lnTo>
                <a:lnTo>
                  <a:pt x="41172" y="4422"/>
                </a:lnTo>
                <a:lnTo>
                  <a:pt x="41052" y="4243"/>
                </a:lnTo>
                <a:lnTo>
                  <a:pt x="40933" y="4183"/>
                </a:lnTo>
                <a:lnTo>
                  <a:pt x="40753" y="4183"/>
                </a:lnTo>
                <a:lnTo>
                  <a:pt x="40694" y="4303"/>
                </a:lnTo>
                <a:lnTo>
                  <a:pt x="40574" y="4542"/>
                </a:lnTo>
                <a:lnTo>
                  <a:pt x="40455" y="4840"/>
                </a:lnTo>
                <a:lnTo>
                  <a:pt x="40335" y="5558"/>
                </a:lnTo>
                <a:lnTo>
                  <a:pt x="40335" y="5916"/>
                </a:lnTo>
                <a:lnTo>
                  <a:pt x="40275" y="6753"/>
                </a:lnTo>
                <a:lnTo>
                  <a:pt x="40216" y="7589"/>
                </a:lnTo>
                <a:lnTo>
                  <a:pt x="40216" y="9203"/>
                </a:lnTo>
                <a:lnTo>
                  <a:pt x="40216" y="10876"/>
                </a:lnTo>
                <a:lnTo>
                  <a:pt x="40156" y="11653"/>
                </a:lnTo>
                <a:lnTo>
                  <a:pt x="40096" y="12489"/>
                </a:lnTo>
                <a:lnTo>
                  <a:pt x="39857" y="13923"/>
                </a:lnTo>
                <a:lnTo>
                  <a:pt x="39558" y="15357"/>
                </a:lnTo>
                <a:lnTo>
                  <a:pt x="39200" y="16732"/>
                </a:lnTo>
                <a:lnTo>
                  <a:pt x="38722" y="18106"/>
                </a:lnTo>
                <a:lnTo>
                  <a:pt x="38124" y="19421"/>
                </a:lnTo>
                <a:lnTo>
                  <a:pt x="37467" y="20735"/>
                </a:lnTo>
                <a:lnTo>
                  <a:pt x="36750" y="21990"/>
                </a:lnTo>
                <a:lnTo>
                  <a:pt x="35973" y="23245"/>
                </a:lnTo>
                <a:lnTo>
                  <a:pt x="35077" y="24440"/>
                </a:lnTo>
                <a:lnTo>
                  <a:pt x="34180" y="25516"/>
                </a:lnTo>
                <a:lnTo>
                  <a:pt x="33165" y="26591"/>
                </a:lnTo>
                <a:lnTo>
                  <a:pt x="32149" y="27607"/>
                </a:lnTo>
                <a:lnTo>
                  <a:pt x="31013" y="28563"/>
                </a:lnTo>
                <a:lnTo>
                  <a:pt x="29878" y="29400"/>
                </a:lnTo>
                <a:lnTo>
                  <a:pt x="28623" y="30177"/>
                </a:lnTo>
                <a:lnTo>
                  <a:pt x="27368" y="30894"/>
                </a:lnTo>
                <a:lnTo>
                  <a:pt x="25874" y="31611"/>
                </a:lnTo>
                <a:lnTo>
                  <a:pt x="24321" y="32268"/>
                </a:lnTo>
                <a:lnTo>
                  <a:pt x="22707" y="32746"/>
                </a:lnTo>
                <a:lnTo>
                  <a:pt x="21094" y="33105"/>
                </a:lnTo>
                <a:lnTo>
                  <a:pt x="19421" y="33403"/>
                </a:lnTo>
                <a:lnTo>
                  <a:pt x="17748" y="33583"/>
                </a:lnTo>
                <a:lnTo>
                  <a:pt x="16075" y="33643"/>
                </a:lnTo>
                <a:lnTo>
                  <a:pt x="14401" y="33583"/>
                </a:lnTo>
                <a:lnTo>
                  <a:pt x="12668" y="33403"/>
                </a:lnTo>
                <a:lnTo>
                  <a:pt x="10995" y="33105"/>
                </a:lnTo>
                <a:lnTo>
                  <a:pt x="9382" y="32686"/>
                </a:lnTo>
                <a:lnTo>
                  <a:pt x="8545" y="32447"/>
                </a:lnTo>
                <a:lnTo>
                  <a:pt x="7769" y="32149"/>
                </a:lnTo>
                <a:lnTo>
                  <a:pt x="6992" y="31850"/>
                </a:lnTo>
                <a:lnTo>
                  <a:pt x="6215" y="31491"/>
                </a:lnTo>
                <a:lnTo>
                  <a:pt x="4721" y="30774"/>
                </a:lnTo>
                <a:lnTo>
                  <a:pt x="4362" y="30595"/>
                </a:lnTo>
                <a:lnTo>
                  <a:pt x="4004" y="30475"/>
                </a:lnTo>
                <a:lnTo>
                  <a:pt x="3287" y="30296"/>
                </a:lnTo>
                <a:lnTo>
                  <a:pt x="2988" y="30117"/>
                </a:lnTo>
                <a:lnTo>
                  <a:pt x="2809" y="29938"/>
                </a:lnTo>
                <a:lnTo>
                  <a:pt x="2749" y="29818"/>
                </a:lnTo>
                <a:lnTo>
                  <a:pt x="2689" y="29699"/>
                </a:lnTo>
                <a:lnTo>
                  <a:pt x="2689" y="29519"/>
                </a:lnTo>
                <a:lnTo>
                  <a:pt x="2749" y="29400"/>
                </a:lnTo>
                <a:lnTo>
                  <a:pt x="3347" y="29758"/>
                </a:lnTo>
                <a:lnTo>
                  <a:pt x="4004" y="29997"/>
                </a:lnTo>
                <a:lnTo>
                  <a:pt x="4721" y="30177"/>
                </a:lnTo>
                <a:lnTo>
                  <a:pt x="5498" y="30296"/>
                </a:lnTo>
                <a:lnTo>
                  <a:pt x="7051" y="30475"/>
                </a:lnTo>
                <a:lnTo>
                  <a:pt x="8426" y="30535"/>
                </a:lnTo>
                <a:lnTo>
                  <a:pt x="10219" y="30595"/>
                </a:lnTo>
                <a:lnTo>
                  <a:pt x="11951" y="30595"/>
                </a:lnTo>
                <a:lnTo>
                  <a:pt x="13684" y="30416"/>
                </a:lnTo>
                <a:lnTo>
                  <a:pt x="15417" y="30236"/>
                </a:lnTo>
                <a:lnTo>
                  <a:pt x="17090" y="29997"/>
                </a:lnTo>
                <a:lnTo>
                  <a:pt x="18704" y="29639"/>
                </a:lnTo>
                <a:lnTo>
                  <a:pt x="20317" y="29221"/>
                </a:lnTo>
                <a:lnTo>
                  <a:pt x="21931" y="28683"/>
                </a:lnTo>
                <a:lnTo>
                  <a:pt x="23484" y="28085"/>
                </a:lnTo>
                <a:lnTo>
                  <a:pt x="24978" y="27368"/>
                </a:lnTo>
                <a:lnTo>
                  <a:pt x="26472" y="26532"/>
                </a:lnTo>
                <a:lnTo>
                  <a:pt x="27846" y="25576"/>
                </a:lnTo>
                <a:lnTo>
                  <a:pt x="29041" y="24619"/>
                </a:lnTo>
                <a:lnTo>
                  <a:pt x="30177" y="23544"/>
                </a:lnTo>
                <a:lnTo>
                  <a:pt x="31193" y="22468"/>
                </a:lnTo>
                <a:lnTo>
                  <a:pt x="32089" y="21273"/>
                </a:lnTo>
                <a:lnTo>
                  <a:pt x="32985" y="20018"/>
                </a:lnTo>
                <a:lnTo>
                  <a:pt x="33762" y="18704"/>
                </a:lnTo>
                <a:lnTo>
                  <a:pt x="34539" y="17389"/>
                </a:lnTo>
                <a:lnTo>
                  <a:pt x="35256" y="16015"/>
                </a:lnTo>
                <a:lnTo>
                  <a:pt x="36810" y="12728"/>
                </a:lnTo>
                <a:lnTo>
                  <a:pt x="38304" y="9442"/>
                </a:lnTo>
                <a:lnTo>
                  <a:pt x="39797" y="5916"/>
                </a:lnTo>
                <a:lnTo>
                  <a:pt x="39977" y="5438"/>
                </a:lnTo>
                <a:lnTo>
                  <a:pt x="40275" y="4661"/>
                </a:lnTo>
                <a:lnTo>
                  <a:pt x="40335" y="4243"/>
                </a:lnTo>
                <a:lnTo>
                  <a:pt x="40335" y="4004"/>
                </a:lnTo>
                <a:lnTo>
                  <a:pt x="40275" y="3884"/>
                </a:lnTo>
                <a:lnTo>
                  <a:pt x="40156" y="3825"/>
                </a:lnTo>
                <a:lnTo>
                  <a:pt x="40036" y="3825"/>
                </a:lnTo>
                <a:lnTo>
                  <a:pt x="39797" y="3884"/>
                </a:lnTo>
                <a:lnTo>
                  <a:pt x="39917" y="2988"/>
                </a:lnTo>
                <a:lnTo>
                  <a:pt x="39917" y="2092"/>
                </a:lnTo>
                <a:close/>
                <a:moveTo>
                  <a:pt x="40753" y="0"/>
                </a:moveTo>
                <a:lnTo>
                  <a:pt x="40455" y="60"/>
                </a:lnTo>
                <a:lnTo>
                  <a:pt x="40156" y="120"/>
                </a:lnTo>
                <a:lnTo>
                  <a:pt x="39917" y="180"/>
                </a:lnTo>
                <a:lnTo>
                  <a:pt x="39618" y="299"/>
                </a:lnTo>
                <a:lnTo>
                  <a:pt x="39260" y="598"/>
                </a:lnTo>
                <a:lnTo>
                  <a:pt x="39200" y="658"/>
                </a:lnTo>
                <a:lnTo>
                  <a:pt x="39140" y="658"/>
                </a:lnTo>
                <a:lnTo>
                  <a:pt x="39200" y="777"/>
                </a:lnTo>
                <a:lnTo>
                  <a:pt x="39260" y="897"/>
                </a:lnTo>
                <a:lnTo>
                  <a:pt x="39200" y="1076"/>
                </a:lnTo>
                <a:lnTo>
                  <a:pt x="39021" y="2152"/>
                </a:lnTo>
                <a:lnTo>
                  <a:pt x="38841" y="3287"/>
                </a:lnTo>
                <a:lnTo>
                  <a:pt x="38722" y="4482"/>
                </a:lnTo>
                <a:lnTo>
                  <a:pt x="38602" y="5617"/>
                </a:lnTo>
                <a:lnTo>
                  <a:pt x="38423" y="6394"/>
                </a:lnTo>
                <a:lnTo>
                  <a:pt x="38244" y="7171"/>
                </a:lnTo>
                <a:lnTo>
                  <a:pt x="37766" y="8725"/>
                </a:lnTo>
                <a:lnTo>
                  <a:pt x="37168" y="10338"/>
                </a:lnTo>
                <a:lnTo>
                  <a:pt x="36511" y="11892"/>
                </a:lnTo>
                <a:lnTo>
                  <a:pt x="35734" y="13445"/>
                </a:lnTo>
                <a:lnTo>
                  <a:pt x="34957" y="14939"/>
                </a:lnTo>
                <a:lnTo>
                  <a:pt x="33344" y="17807"/>
                </a:lnTo>
                <a:lnTo>
                  <a:pt x="32866" y="18644"/>
                </a:lnTo>
                <a:lnTo>
                  <a:pt x="32328" y="19421"/>
                </a:lnTo>
                <a:lnTo>
                  <a:pt x="31730" y="20198"/>
                </a:lnTo>
                <a:lnTo>
                  <a:pt x="31193" y="20915"/>
                </a:lnTo>
                <a:lnTo>
                  <a:pt x="30595" y="21632"/>
                </a:lnTo>
                <a:lnTo>
                  <a:pt x="29938" y="22289"/>
                </a:lnTo>
                <a:lnTo>
                  <a:pt x="29280" y="22887"/>
                </a:lnTo>
                <a:lnTo>
                  <a:pt x="28623" y="23484"/>
                </a:lnTo>
                <a:lnTo>
                  <a:pt x="27966" y="24022"/>
                </a:lnTo>
                <a:lnTo>
                  <a:pt x="27249" y="24560"/>
                </a:lnTo>
                <a:lnTo>
                  <a:pt x="25815" y="25516"/>
                </a:lnTo>
                <a:lnTo>
                  <a:pt x="24261" y="26352"/>
                </a:lnTo>
                <a:lnTo>
                  <a:pt x="22707" y="27129"/>
                </a:lnTo>
                <a:lnTo>
                  <a:pt x="21094" y="27727"/>
                </a:lnTo>
                <a:lnTo>
                  <a:pt x="19421" y="28265"/>
                </a:lnTo>
                <a:lnTo>
                  <a:pt x="17688" y="28683"/>
                </a:lnTo>
                <a:lnTo>
                  <a:pt x="15895" y="28982"/>
                </a:lnTo>
                <a:lnTo>
                  <a:pt x="14103" y="29221"/>
                </a:lnTo>
                <a:lnTo>
                  <a:pt x="12250" y="29340"/>
                </a:lnTo>
                <a:lnTo>
                  <a:pt x="10398" y="29400"/>
                </a:lnTo>
                <a:lnTo>
                  <a:pt x="5617" y="29400"/>
                </a:lnTo>
                <a:lnTo>
                  <a:pt x="5199" y="29340"/>
                </a:lnTo>
                <a:lnTo>
                  <a:pt x="4721" y="29280"/>
                </a:lnTo>
                <a:lnTo>
                  <a:pt x="4243" y="29161"/>
                </a:lnTo>
                <a:lnTo>
                  <a:pt x="4004" y="29161"/>
                </a:lnTo>
                <a:lnTo>
                  <a:pt x="3884" y="29041"/>
                </a:lnTo>
                <a:lnTo>
                  <a:pt x="3586" y="28802"/>
                </a:lnTo>
                <a:lnTo>
                  <a:pt x="3347" y="28504"/>
                </a:lnTo>
                <a:lnTo>
                  <a:pt x="3167" y="28265"/>
                </a:lnTo>
                <a:lnTo>
                  <a:pt x="2928" y="28026"/>
                </a:lnTo>
                <a:lnTo>
                  <a:pt x="2630" y="27846"/>
                </a:lnTo>
                <a:lnTo>
                  <a:pt x="2211" y="27727"/>
                </a:lnTo>
                <a:lnTo>
                  <a:pt x="1494" y="27607"/>
                </a:lnTo>
                <a:lnTo>
                  <a:pt x="777" y="27547"/>
                </a:lnTo>
                <a:lnTo>
                  <a:pt x="478" y="27547"/>
                </a:lnTo>
                <a:lnTo>
                  <a:pt x="359" y="27607"/>
                </a:lnTo>
                <a:lnTo>
                  <a:pt x="120" y="27846"/>
                </a:lnTo>
                <a:lnTo>
                  <a:pt x="0" y="28145"/>
                </a:lnTo>
                <a:lnTo>
                  <a:pt x="0" y="28504"/>
                </a:lnTo>
                <a:lnTo>
                  <a:pt x="60" y="28862"/>
                </a:lnTo>
                <a:lnTo>
                  <a:pt x="239" y="29639"/>
                </a:lnTo>
                <a:lnTo>
                  <a:pt x="419" y="30236"/>
                </a:lnTo>
                <a:lnTo>
                  <a:pt x="1016" y="31671"/>
                </a:lnTo>
                <a:lnTo>
                  <a:pt x="1315" y="32328"/>
                </a:lnTo>
                <a:lnTo>
                  <a:pt x="1614" y="32866"/>
                </a:lnTo>
                <a:lnTo>
                  <a:pt x="2032" y="33403"/>
                </a:lnTo>
                <a:lnTo>
                  <a:pt x="2510" y="33941"/>
                </a:lnTo>
                <a:lnTo>
                  <a:pt x="3108" y="34479"/>
                </a:lnTo>
                <a:lnTo>
                  <a:pt x="3765" y="34957"/>
                </a:lnTo>
                <a:lnTo>
                  <a:pt x="4602" y="35495"/>
                </a:lnTo>
                <a:lnTo>
                  <a:pt x="5498" y="36033"/>
                </a:lnTo>
                <a:lnTo>
                  <a:pt x="6334" y="36511"/>
                </a:lnTo>
                <a:lnTo>
                  <a:pt x="7231" y="36929"/>
                </a:lnTo>
                <a:lnTo>
                  <a:pt x="8187" y="37347"/>
                </a:lnTo>
                <a:lnTo>
                  <a:pt x="9083" y="37706"/>
                </a:lnTo>
                <a:lnTo>
                  <a:pt x="10039" y="38064"/>
                </a:lnTo>
                <a:lnTo>
                  <a:pt x="10995" y="38363"/>
                </a:lnTo>
                <a:lnTo>
                  <a:pt x="12728" y="38781"/>
                </a:lnTo>
                <a:lnTo>
                  <a:pt x="14401" y="39080"/>
                </a:lnTo>
                <a:lnTo>
                  <a:pt x="16134" y="39319"/>
                </a:lnTo>
                <a:lnTo>
                  <a:pt x="17867" y="39379"/>
                </a:lnTo>
                <a:lnTo>
                  <a:pt x="19600" y="39379"/>
                </a:lnTo>
                <a:lnTo>
                  <a:pt x="21273" y="39200"/>
                </a:lnTo>
                <a:lnTo>
                  <a:pt x="23006" y="38961"/>
                </a:lnTo>
                <a:lnTo>
                  <a:pt x="24620" y="38542"/>
                </a:lnTo>
                <a:lnTo>
                  <a:pt x="26293" y="38064"/>
                </a:lnTo>
                <a:lnTo>
                  <a:pt x="27846" y="37467"/>
                </a:lnTo>
                <a:lnTo>
                  <a:pt x="29400" y="36750"/>
                </a:lnTo>
                <a:lnTo>
                  <a:pt x="30894" y="35913"/>
                </a:lnTo>
                <a:lnTo>
                  <a:pt x="32388" y="35017"/>
                </a:lnTo>
                <a:lnTo>
                  <a:pt x="33762" y="33941"/>
                </a:lnTo>
                <a:lnTo>
                  <a:pt x="35077" y="32806"/>
                </a:lnTo>
                <a:lnTo>
                  <a:pt x="36272" y="31551"/>
                </a:lnTo>
                <a:lnTo>
                  <a:pt x="36929" y="30774"/>
                </a:lnTo>
                <a:lnTo>
                  <a:pt x="37527" y="30057"/>
                </a:lnTo>
                <a:lnTo>
                  <a:pt x="38064" y="29280"/>
                </a:lnTo>
                <a:lnTo>
                  <a:pt x="38602" y="28444"/>
                </a:lnTo>
                <a:lnTo>
                  <a:pt x="39080" y="27667"/>
                </a:lnTo>
                <a:lnTo>
                  <a:pt x="39558" y="26830"/>
                </a:lnTo>
                <a:lnTo>
                  <a:pt x="39977" y="25934"/>
                </a:lnTo>
                <a:lnTo>
                  <a:pt x="40335" y="25098"/>
                </a:lnTo>
                <a:lnTo>
                  <a:pt x="41052" y="23305"/>
                </a:lnTo>
                <a:lnTo>
                  <a:pt x="41590" y="21512"/>
                </a:lnTo>
                <a:lnTo>
                  <a:pt x="42008" y="19600"/>
                </a:lnTo>
                <a:lnTo>
                  <a:pt x="42307" y="17688"/>
                </a:lnTo>
                <a:lnTo>
                  <a:pt x="42546" y="15477"/>
                </a:lnTo>
                <a:lnTo>
                  <a:pt x="42606" y="13266"/>
                </a:lnTo>
                <a:lnTo>
                  <a:pt x="42666" y="11055"/>
                </a:lnTo>
                <a:lnTo>
                  <a:pt x="42606" y="8784"/>
                </a:lnTo>
                <a:lnTo>
                  <a:pt x="42486" y="7709"/>
                </a:lnTo>
                <a:lnTo>
                  <a:pt x="42427" y="7111"/>
                </a:lnTo>
                <a:lnTo>
                  <a:pt x="42486" y="6573"/>
                </a:lnTo>
                <a:lnTo>
                  <a:pt x="43024" y="5558"/>
                </a:lnTo>
                <a:lnTo>
                  <a:pt x="43323" y="4781"/>
                </a:lnTo>
                <a:lnTo>
                  <a:pt x="43681" y="3645"/>
                </a:lnTo>
                <a:lnTo>
                  <a:pt x="43801" y="3108"/>
                </a:lnTo>
                <a:lnTo>
                  <a:pt x="43861" y="2570"/>
                </a:lnTo>
                <a:lnTo>
                  <a:pt x="43801" y="2211"/>
                </a:lnTo>
                <a:lnTo>
                  <a:pt x="43741" y="2032"/>
                </a:lnTo>
                <a:lnTo>
                  <a:pt x="43622" y="1912"/>
                </a:lnTo>
                <a:lnTo>
                  <a:pt x="43502" y="1673"/>
                </a:lnTo>
                <a:lnTo>
                  <a:pt x="43383" y="1434"/>
                </a:lnTo>
                <a:lnTo>
                  <a:pt x="43024" y="956"/>
                </a:lnTo>
                <a:lnTo>
                  <a:pt x="42546" y="598"/>
                </a:lnTo>
                <a:lnTo>
                  <a:pt x="41949" y="299"/>
                </a:lnTo>
                <a:lnTo>
                  <a:pt x="41351" y="120"/>
                </a:lnTo>
                <a:lnTo>
                  <a:pt x="40753" y="0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3" name="Google Shape;143;p5"/>
          <p:cNvSpPr/>
          <p:nvPr/>
        </p:nvSpPr>
        <p:spPr>
          <a:xfrm>
            <a:off x="9756750" y="3371613"/>
            <a:ext cx="293729" cy="316907"/>
          </a:xfrm>
          <a:custGeom>
            <a:avLst/>
            <a:gdLst/>
            <a:ahLst/>
            <a:cxnLst/>
            <a:rect l="l" t="t" r="r" b="b"/>
            <a:pathLst>
              <a:path w="9860" h="10638" extrusionOk="0">
                <a:moveTo>
                  <a:pt x="9023" y="897"/>
                </a:moveTo>
                <a:lnTo>
                  <a:pt x="8904" y="1554"/>
                </a:lnTo>
                <a:lnTo>
                  <a:pt x="8784" y="2212"/>
                </a:lnTo>
                <a:lnTo>
                  <a:pt x="8665" y="2869"/>
                </a:lnTo>
                <a:lnTo>
                  <a:pt x="8485" y="3467"/>
                </a:lnTo>
                <a:lnTo>
                  <a:pt x="8246" y="4363"/>
                </a:lnTo>
                <a:lnTo>
                  <a:pt x="7888" y="5199"/>
                </a:lnTo>
                <a:lnTo>
                  <a:pt x="7470" y="6036"/>
                </a:lnTo>
                <a:lnTo>
                  <a:pt x="6932" y="6813"/>
                </a:lnTo>
                <a:lnTo>
                  <a:pt x="6394" y="7530"/>
                </a:lnTo>
                <a:lnTo>
                  <a:pt x="5737" y="8187"/>
                </a:lnTo>
                <a:lnTo>
                  <a:pt x="4960" y="8725"/>
                </a:lnTo>
                <a:lnTo>
                  <a:pt x="4183" y="9203"/>
                </a:lnTo>
                <a:lnTo>
                  <a:pt x="3526" y="9502"/>
                </a:lnTo>
                <a:lnTo>
                  <a:pt x="2749" y="9801"/>
                </a:lnTo>
                <a:lnTo>
                  <a:pt x="2331" y="9920"/>
                </a:lnTo>
                <a:lnTo>
                  <a:pt x="1912" y="9980"/>
                </a:lnTo>
                <a:lnTo>
                  <a:pt x="1554" y="10040"/>
                </a:lnTo>
                <a:lnTo>
                  <a:pt x="1255" y="9980"/>
                </a:lnTo>
                <a:lnTo>
                  <a:pt x="1076" y="9920"/>
                </a:lnTo>
                <a:lnTo>
                  <a:pt x="1016" y="9801"/>
                </a:lnTo>
                <a:lnTo>
                  <a:pt x="956" y="9681"/>
                </a:lnTo>
                <a:lnTo>
                  <a:pt x="1016" y="9502"/>
                </a:lnTo>
                <a:lnTo>
                  <a:pt x="1195" y="9143"/>
                </a:lnTo>
                <a:lnTo>
                  <a:pt x="1494" y="8725"/>
                </a:lnTo>
                <a:lnTo>
                  <a:pt x="2271" y="7948"/>
                </a:lnTo>
                <a:lnTo>
                  <a:pt x="2928" y="7351"/>
                </a:lnTo>
                <a:lnTo>
                  <a:pt x="3585" y="6634"/>
                </a:lnTo>
                <a:lnTo>
                  <a:pt x="4303" y="5976"/>
                </a:lnTo>
                <a:lnTo>
                  <a:pt x="5737" y="4721"/>
                </a:lnTo>
                <a:lnTo>
                  <a:pt x="6274" y="4184"/>
                </a:lnTo>
                <a:lnTo>
                  <a:pt x="6514" y="3945"/>
                </a:lnTo>
                <a:lnTo>
                  <a:pt x="6693" y="3706"/>
                </a:lnTo>
                <a:lnTo>
                  <a:pt x="6753" y="3526"/>
                </a:lnTo>
                <a:lnTo>
                  <a:pt x="6753" y="3467"/>
                </a:lnTo>
                <a:lnTo>
                  <a:pt x="6693" y="3407"/>
                </a:lnTo>
                <a:lnTo>
                  <a:pt x="6394" y="3467"/>
                </a:lnTo>
                <a:lnTo>
                  <a:pt x="5916" y="3586"/>
                </a:lnTo>
                <a:lnTo>
                  <a:pt x="5199" y="3945"/>
                </a:lnTo>
                <a:lnTo>
                  <a:pt x="4482" y="4482"/>
                </a:lnTo>
                <a:lnTo>
                  <a:pt x="3705" y="5140"/>
                </a:lnTo>
                <a:lnTo>
                  <a:pt x="2988" y="5857"/>
                </a:lnTo>
                <a:lnTo>
                  <a:pt x="2271" y="6634"/>
                </a:lnTo>
                <a:lnTo>
                  <a:pt x="1673" y="7351"/>
                </a:lnTo>
                <a:lnTo>
                  <a:pt x="1136" y="8127"/>
                </a:lnTo>
                <a:lnTo>
                  <a:pt x="717" y="8785"/>
                </a:lnTo>
                <a:lnTo>
                  <a:pt x="598" y="7829"/>
                </a:lnTo>
                <a:lnTo>
                  <a:pt x="657" y="6992"/>
                </a:lnTo>
                <a:lnTo>
                  <a:pt x="837" y="6215"/>
                </a:lnTo>
                <a:lnTo>
                  <a:pt x="1136" y="5498"/>
                </a:lnTo>
                <a:lnTo>
                  <a:pt x="1494" y="4901"/>
                </a:lnTo>
                <a:lnTo>
                  <a:pt x="1972" y="4363"/>
                </a:lnTo>
                <a:lnTo>
                  <a:pt x="2570" y="3825"/>
                </a:lnTo>
                <a:lnTo>
                  <a:pt x="3167" y="3407"/>
                </a:lnTo>
                <a:lnTo>
                  <a:pt x="3825" y="2988"/>
                </a:lnTo>
                <a:lnTo>
                  <a:pt x="4542" y="2630"/>
                </a:lnTo>
                <a:lnTo>
                  <a:pt x="6035" y="2032"/>
                </a:lnTo>
                <a:lnTo>
                  <a:pt x="9023" y="897"/>
                </a:lnTo>
                <a:close/>
                <a:moveTo>
                  <a:pt x="9023" y="1"/>
                </a:moveTo>
                <a:lnTo>
                  <a:pt x="8545" y="60"/>
                </a:lnTo>
                <a:lnTo>
                  <a:pt x="8007" y="180"/>
                </a:lnTo>
                <a:lnTo>
                  <a:pt x="7410" y="359"/>
                </a:lnTo>
                <a:lnTo>
                  <a:pt x="6095" y="897"/>
                </a:lnTo>
                <a:lnTo>
                  <a:pt x="4840" y="1495"/>
                </a:lnTo>
                <a:lnTo>
                  <a:pt x="3705" y="2092"/>
                </a:lnTo>
                <a:lnTo>
                  <a:pt x="2809" y="2570"/>
                </a:lnTo>
                <a:lnTo>
                  <a:pt x="2331" y="2869"/>
                </a:lnTo>
                <a:lnTo>
                  <a:pt x="1614" y="3586"/>
                </a:lnTo>
                <a:lnTo>
                  <a:pt x="1255" y="4004"/>
                </a:lnTo>
                <a:lnTo>
                  <a:pt x="956" y="4423"/>
                </a:lnTo>
                <a:lnTo>
                  <a:pt x="717" y="4841"/>
                </a:lnTo>
                <a:lnTo>
                  <a:pt x="478" y="5259"/>
                </a:lnTo>
                <a:lnTo>
                  <a:pt x="299" y="5737"/>
                </a:lnTo>
                <a:lnTo>
                  <a:pt x="179" y="6215"/>
                </a:lnTo>
                <a:lnTo>
                  <a:pt x="60" y="6634"/>
                </a:lnTo>
                <a:lnTo>
                  <a:pt x="0" y="7112"/>
                </a:lnTo>
                <a:lnTo>
                  <a:pt x="0" y="7649"/>
                </a:lnTo>
                <a:lnTo>
                  <a:pt x="0" y="8127"/>
                </a:lnTo>
                <a:lnTo>
                  <a:pt x="60" y="8605"/>
                </a:lnTo>
                <a:lnTo>
                  <a:pt x="239" y="9083"/>
                </a:lnTo>
                <a:lnTo>
                  <a:pt x="418" y="9562"/>
                </a:lnTo>
                <a:lnTo>
                  <a:pt x="657" y="10040"/>
                </a:lnTo>
                <a:lnTo>
                  <a:pt x="478" y="10099"/>
                </a:lnTo>
                <a:lnTo>
                  <a:pt x="418" y="10219"/>
                </a:lnTo>
                <a:lnTo>
                  <a:pt x="418" y="10398"/>
                </a:lnTo>
                <a:lnTo>
                  <a:pt x="478" y="10518"/>
                </a:lnTo>
                <a:lnTo>
                  <a:pt x="598" y="10577"/>
                </a:lnTo>
                <a:lnTo>
                  <a:pt x="837" y="10637"/>
                </a:lnTo>
                <a:lnTo>
                  <a:pt x="2032" y="10637"/>
                </a:lnTo>
                <a:lnTo>
                  <a:pt x="3287" y="10398"/>
                </a:lnTo>
                <a:lnTo>
                  <a:pt x="4064" y="10159"/>
                </a:lnTo>
                <a:lnTo>
                  <a:pt x="4960" y="9741"/>
                </a:lnTo>
                <a:lnTo>
                  <a:pt x="5796" y="9203"/>
                </a:lnTo>
                <a:lnTo>
                  <a:pt x="6514" y="8546"/>
                </a:lnTo>
                <a:lnTo>
                  <a:pt x="7231" y="7829"/>
                </a:lnTo>
                <a:lnTo>
                  <a:pt x="7768" y="7112"/>
                </a:lnTo>
                <a:lnTo>
                  <a:pt x="8306" y="6215"/>
                </a:lnTo>
                <a:lnTo>
                  <a:pt x="8784" y="5319"/>
                </a:lnTo>
                <a:lnTo>
                  <a:pt x="9262" y="4303"/>
                </a:lnTo>
                <a:lnTo>
                  <a:pt x="9621" y="3287"/>
                </a:lnTo>
                <a:lnTo>
                  <a:pt x="9800" y="2212"/>
                </a:lnTo>
                <a:lnTo>
                  <a:pt x="9860" y="1734"/>
                </a:lnTo>
                <a:lnTo>
                  <a:pt x="9860" y="1256"/>
                </a:lnTo>
                <a:lnTo>
                  <a:pt x="9860" y="778"/>
                </a:lnTo>
                <a:lnTo>
                  <a:pt x="9740" y="299"/>
                </a:lnTo>
                <a:lnTo>
                  <a:pt x="9740" y="180"/>
                </a:lnTo>
                <a:lnTo>
                  <a:pt x="9621" y="120"/>
                </a:lnTo>
                <a:lnTo>
                  <a:pt x="9382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4" name="Google Shape;144;p5"/>
          <p:cNvSpPr/>
          <p:nvPr/>
        </p:nvSpPr>
        <p:spPr>
          <a:xfrm rot="-830047">
            <a:off x="9262252" y="2938536"/>
            <a:ext cx="382752" cy="980923"/>
          </a:xfrm>
          <a:custGeom>
            <a:avLst/>
            <a:gdLst/>
            <a:ahLst/>
            <a:cxnLst/>
            <a:rect l="l" t="t" r="r" b="b"/>
            <a:pathLst>
              <a:path w="12848" h="32927" extrusionOk="0">
                <a:moveTo>
                  <a:pt x="3825" y="1017"/>
                </a:moveTo>
                <a:lnTo>
                  <a:pt x="3944" y="1256"/>
                </a:lnTo>
                <a:lnTo>
                  <a:pt x="4004" y="1495"/>
                </a:lnTo>
                <a:lnTo>
                  <a:pt x="4004" y="2152"/>
                </a:lnTo>
                <a:lnTo>
                  <a:pt x="4004" y="2750"/>
                </a:lnTo>
                <a:lnTo>
                  <a:pt x="4004" y="3347"/>
                </a:lnTo>
                <a:lnTo>
                  <a:pt x="4183" y="4961"/>
                </a:lnTo>
                <a:lnTo>
                  <a:pt x="4362" y="6574"/>
                </a:lnTo>
                <a:lnTo>
                  <a:pt x="4840" y="9681"/>
                </a:lnTo>
                <a:lnTo>
                  <a:pt x="5319" y="12729"/>
                </a:lnTo>
                <a:lnTo>
                  <a:pt x="4123" y="11653"/>
                </a:lnTo>
                <a:lnTo>
                  <a:pt x="2869" y="10578"/>
                </a:lnTo>
                <a:lnTo>
                  <a:pt x="2151" y="10100"/>
                </a:lnTo>
                <a:lnTo>
                  <a:pt x="1733" y="9801"/>
                </a:lnTo>
                <a:lnTo>
                  <a:pt x="1554" y="9622"/>
                </a:lnTo>
                <a:lnTo>
                  <a:pt x="1494" y="9502"/>
                </a:lnTo>
                <a:lnTo>
                  <a:pt x="1434" y="9323"/>
                </a:lnTo>
                <a:lnTo>
                  <a:pt x="1494" y="9084"/>
                </a:lnTo>
                <a:lnTo>
                  <a:pt x="1614" y="8606"/>
                </a:lnTo>
                <a:lnTo>
                  <a:pt x="1853" y="7709"/>
                </a:lnTo>
                <a:lnTo>
                  <a:pt x="2271" y="5976"/>
                </a:lnTo>
                <a:lnTo>
                  <a:pt x="2749" y="4303"/>
                </a:lnTo>
                <a:lnTo>
                  <a:pt x="3825" y="1017"/>
                </a:lnTo>
                <a:close/>
                <a:moveTo>
                  <a:pt x="4542" y="1973"/>
                </a:moveTo>
                <a:lnTo>
                  <a:pt x="5079" y="2690"/>
                </a:lnTo>
                <a:lnTo>
                  <a:pt x="5617" y="3467"/>
                </a:lnTo>
                <a:lnTo>
                  <a:pt x="6693" y="5020"/>
                </a:lnTo>
                <a:lnTo>
                  <a:pt x="7589" y="6574"/>
                </a:lnTo>
                <a:lnTo>
                  <a:pt x="8486" y="8247"/>
                </a:lnTo>
                <a:lnTo>
                  <a:pt x="9203" y="9920"/>
                </a:lnTo>
                <a:lnTo>
                  <a:pt x="9621" y="10757"/>
                </a:lnTo>
                <a:lnTo>
                  <a:pt x="9800" y="11175"/>
                </a:lnTo>
                <a:lnTo>
                  <a:pt x="9860" y="11534"/>
                </a:lnTo>
                <a:lnTo>
                  <a:pt x="9800" y="11952"/>
                </a:lnTo>
                <a:lnTo>
                  <a:pt x="9621" y="12251"/>
                </a:lnTo>
                <a:lnTo>
                  <a:pt x="9083" y="12968"/>
                </a:lnTo>
                <a:lnTo>
                  <a:pt x="7888" y="14581"/>
                </a:lnTo>
                <a:lnTo>
                  <a:pt x="6633" y="16254"/>
                </a:lnTo>
                <a:lnTo>
                  <a:pt x="6334" y="14521"/>
                </a:lnTo>
                <a:lnTo>
                  <a:pt x="6095" y="12789"/>
                </a:lnTo>
                <a:lnTo>
                  <a:pt x="5617" y="9203"/>
                </a:lnTo>
                <a:lnTo>
                  <a:pt x="5139" y="5558"/>
                </a:lnTo>
                <a:lnTo>
                  <a:pt x="4840" y="3766"/>
                </a:lnTo>
                <a:lnTo>
                  <a:pt x="4542" y="1973"/>
                </a:lnTo>
                <a:close/>
                <a:moveTo>
                  <a:pt x="1375" y="9980"/>
                </a:moveTo>
                <a:lnTo>
                  <a:pt x="2630" y="11354"/>
                </a:lnTo>
                <a:lnTo>
                  <a:pt x="3944" y="12609"/>
                </a:lnTo>
                <a:lnTo>
                  <a:pt x="4601" y="13267"/>
                </a:lnTo>
                <a:lnTo>
                  <a:pt x="5139" y="13864"/>
                </a:lnTo>
                <a:lnTo>
                  <a:pt x="5319" y="14163"/>
                </a:lnTo>
                <a:lnTo>
                  <a:pt x="5498" y="14521"/>
                </a:lnTo>
                <a:lnTo>
                  <a:pt x="5677" y="14940"/>
                </a:lnTo>
                <a:lnTo>
                  <a:pt x="5737" y="15418"/>
                </a:lnTo>
                <a:lnTo>
                  <a:pt x="6394" y="18884"/>
                </a:lnTo>
                <a:lnTo>
                  <a:pt x="7111" y="22290"/>
                </a:lnTo>
                <a:lnTo>
                  <a:pt x="3406" y="20198"/>
                </a:lnTo>
                <a:lnTo>
                  <a:pt x="2570" y="19780"/>
                </a:lnTo>
                <a:lnTo>
                  <a:pt x="2151" y="19541"/>
                </a:lnTo>
                <a:lnTo>
                  <a:pt x="1793" y="19302"/>
                </a:lnTo>
                <a:lnTo>
                  <a:pt x="1375" y="19003"/>
                </a:lnTo>
                <a:lnTo>
                  <a:pt x="1195" y="18824"/>
                </a:lnTo>
                <a:lnTo>
                  <a:pt x="1136" y="18704"/>
                </a:lnTo>
                <a:lnTo>
                  <a:pt x="1016" y="18346"/>
                </a:lnTo>
                <a:lnTo>
                  <a:pt x="956" y="17689"/>
                </a:lnTo>
                <a:lnTo>
                  <a:pt x="897" y="16732"/>
                </a:lnTo>
                <a:lnTo>
                  <a:pt x="837" y="15776"/>
                </a:lnTo>
                <a:lnTo>
                  <a:pt x="897" y="13864"/>
                </a:lnTo>
                <a:lnTo>
                  <a:pt x="1076" y="11892"/>
                </a:lnTo>
                <a:lnTo>
                  <a:pt x="1375" y="9980"/>
                </a:lnTo>
                <a:close/>
                <a:moveTo>
                  <a:pt x="10218" y="12669"/>
                </a:moveTo>
                <a:lnTo>
                  <a:pt x="10577" y="13864"/>
                </a:lnTo>
                <a:lnTo>
                  <a:pt x="10936" y="15059"/>
                </a:lnTo>
                <a:lnTo>
                  <a:pt x="11294" y="16613"/>
                </a:lnTo>
                <a:lnTo>
                  <a:pt x="11593" y="18286"/>
                </a:lnTo>
                <a:lnTo>
                  <a:pt x="11712" y="19123"/>
                </a:lnTo>
                <a:lnTo>
                  <a:pt x="11832" y="19959"/>
                </a:lnTo>
                <a:lnTo>
                  <a:pt x="11832" y="20796"/>
                </a:lnTo>
                <a:lnTo>
                  <a:pt x="11772" y="21573"/>
                </a:lnTo>
                <a:lnTo>
                  <a:pt x="11712" y="22110"/>
                </a:lnTo>
                <a:lnTo>
                  <a:pt x="11593" y="22349"/>
                </a:lnTo>
                <a:lnTo>
                  <a:pt x="11473" y="22469"/>
                </a:lnTo>
                <a:lnTo>
                  <a:pt x="11175" y="22827"/>
                </a:lnTo>
                <a:lnTo>
                  <a:pt x="10696" y="23246"/>
                </a:lnTo>
                <a:lnTo>
                  <a:pt x="9621" y="24321"/>
                </a:lnTo>
                <a:lnTo>
                  <a:pt x="9143" y="24859"/>
                </a:lnTo>
                <a:lnTo>
                  <a:pt x="8665" y="25457"/>
                </a:lnTo>
                <a:lnTo>
                  <a:pt x="7828" y="21871"/>
                </a:lnTo>
                <a:lnTo>
                  <a:pt x="7051" y="18286"/>
                </a:lnTo>
                <a:lnTo>
                  <a:pt x="6872" y="17449"/>
                </a:lnTo>
                <a:lnTo>
                  <a:pt x="6812" y="17210"/>
                </a:lnTo>
                <a:lnTo>
                  <a:pt x="6812" y="16912"/>
                </a:lnTo>
                <a:lnTo>
                  <a:pt x="6872" y="16673"/>
                </a:lnTo>
                <a:lnTo>
                  <a:pt x="6992" y="16434"/>
                </a:lnTo>
                <a:lnTo>
                  <a:pt x="7231" y="16135"/>
                </a:lnTo>
                <a:lnTo>
                  <a:pt x="7470" y="15836"/>
                </a:lnTo>
                <a:lnTo>
                  <a:pt x="8904" y="14282"/>
                </a:lnTo>
                <a:lnTo>
                  <a:pt x="10218" y="12669"/>
                </a:lnTo>
                <a:close/>
                <a:moveTo>
                  <a:pt x="1375" y="19959"/>
                </a:moveTo>
                <a:lnTo>
                  <a:pt x="1972" y="20437"/>
                </a:lnTo>
                <a:lnTo>
                  <a:pt x="2689" y="20915"/>
                </a:lnTo>
                <a:lnTo>
                  <a:pt x="4064" y="21692"/>
                </a:lnTo>
                <a:lnTo>
                  <a:pt x="5498" y="22469"/>
                </a:lnTo>
                <a:lnTo>
                  <a:pt x="6215" y="22887"/>
                </a:lnTo>
                <a:lnTo>
                  <a:pt x="6812" y="23365"/>
                </a:lnTo>
                <a:lnTo>
                  <a:pt x="7111" y="23604"/>
                </a:lnTo>
                <a:lnTo>
                  <a:pt x="7290" y="23903"/>
                </a:lnTo>
                <a:lnTo>
                  <a:pt x="7529" y="24202"/>
                </a:lnTo>
                <a:lnTo>
                  <a:pt x="7709" y="24620"/>
                </a:lnTo>
                <a:lnTo>
                  <a:pt x="8007" y="25516"/>
                </a:lnTo>
                <a:lnTo>
                  <a:pt x="8247" y="26473"/>
                </a:lnTo>
                <a:lnTo>
                  <a:pt x="8665" y="28504"/>
                </a:lnTo>
                <a:lnTo>
                  <a:pt x="8844" y="29401"/>
                </a:lnTo>
                <a:lnTo>
                  <a:pt x="9023" y="30177"/>
                </a:lnTo>
                <a:lnTo>
                  <a:pt x="9023" y="30177"/>
                </a:lnTo>
                <a:lnTo>
                  <a:pt x="6633" y="27847"/>
                </a:lnTo>
                <a:lnTo>
                  <a:pt x="5498" y="26652"/>
                </a:lnTo>
                <a:lnTo>
                  <a:pt x="4362" y="25397"/>
                </a:lnTo>
                <a:lnTo>
                  <a:pt x="3466" y="24142"/>
                </a:lnTo>
                <a:lnTo>
                  <a:pt x="2988" y="23485"/>
                </a:lnTo>
                <a:lnTo>
                  <a:pt x="2570" y="22827"/>
                </a:lnTo>
                <a:lnTo>
                  <a:pt x="2211" y="22110"/>
                </a:lnTo>
                <a:lnTo>
                  <a:pt x="1912" y="21453"/>
                </a:lnTo>
                <a:lnTo>
                  <a:pt x="1614" y="20676"/>
                </a:lnTo>
                <a:lnTo>
                  <a:pt x="1375" y="19959"/>
                </a:lnTo>
                <a:close/>
                <a:moveTo>
                  <a:pt x="11832" y="23485"/>
                </a:moveTo>
                <a:lnTo>
                  <a:pt x="11712" y="25636"/>
                </a:lnTo>
                <a:lnTo>
                  <a:pt x="11473" y="27727"/>
                </a:lnTo>
                <a:lnTo>
                  <a:pt x="11055" y="29759"/>
                </a:lnTo>
                <a:lnTo>
                  <a:pt x="10577" y="31850"/>
                </a:lnTo>
                <a:lnTo>
                  <a:pt x="10278" y="31432"/>
                </a:lnTo>
                <a:lnTo>
                  <a:pt x="9979" y="30835"/>
                </a:lnTo>
                <a:lnTo>
                  <a:pt x="9740" y="30237"/>
                </a:lnTo>
                <a:lnTo>
                  <a:pt x="9501" y="29520"/>
                </a:lnTo>
                <a:lnTo>
                  <a:pt x="9203" y="28086"/>
                </a:lnTo>
                <a:lnTo>
                  <a:pt x="9083" y="27429"/>
                </a:lnTo>
                <a:lnTo>
                  <a:pt x="9023" y="26891"/>
                </a:lnTo>
                <a:lnTo>
                  <a:pt x="9023" y="26293"/>
                </a:lnTo>
                <a:lnTo>
                  <a:pt x="9023" y="26114"/>
                </a:lnTo>
                <a:lnTo>
                  <a:pt x="9083" y="25994"/>
                </a:lnTo>
                <a:lnTo>
                  <a:pt x="9382" y="25755"/>
                </a:lnTo>
                <a:lnTo>
                  <a:pt x="9920" y="25337"/>
                </a:lnTo>
                <a:lnTo>
                  <a:pt x="10876" y="24441"/>
                </a:lnTo>
                <a:lnTo>
                  <a:pt x="11832" y="23485"/>
                </a:lnTo>
                <a:close/>
                <a:moveTo>
                  <a:pt x="3526" y="1"/>
                </a:moveTo>
                <a:lnTo>
                  <a:pt x="3586" y="61"/>
                </a:lnTo>
                <a:lnTo>
                  <a:pt x="3586" y="120"/>
                </a:lnTo>
                <a:lnTo>
                  <a:pt x="3586" y="479"/>
                </a:lnTo>
                <a:lnTo>
                  <a:pt x="3466" y="897"/>
                </a:lnTo>
                <a:lnTo>
                  <a:pt x="3287" y="1375"/>
                </a:lnTo>
                <a:lnTo>
                  <a:pt x="2809" y="2391"/>
                </a:lnTo>
                <a:lnTo>
                  <a:pt x="2570" y="2989"/>
                </a:lnTo>
                <a:lnTo>
                  <a:pt x="1853" y="4841"/>
                </a:lnTo>
                <a:lnTo>
                  <a:pt x="1315" y="6813"/>
                </a:lnTo>
                <a:lnTo>
                  <a:pt x="956" y="8247"/>
                </a:lnTo>
                <a:lnTo>
                  <a:pt x="658" y="9681"/>
                </a:lnTo>
                <a:lnTo>
                  <a:pt x="419" y="11115"/>
                </a:lnTo>
                <a:lnTo>
                  <a:pt x="239" y="12609"/>
                </a:lnTo>
                <a:lnTo>
                  <a:pt x="60" y="14521"/>
                </a:lnTo>
                <a:lnTo>
                  <a:pt x="0" y="15478"/>
                </a:lnTo>
                <a:lnTo>
                  <a:pt x="60" y="16434"/>
                </a:lnTo>
                <a:lnTo>
                  <a:pt x="120" y="17330"/>
                </a:lnTo>
                <a:lnTo>
                  <a:pt x="180" y="18226"/>
                </a:lnTo>
                <a:lnTo>
                  <a:pt x="359" y="19063"/>
                </a:lnTo>
                <a:lnTo>
                  <a:pt x="538" y="19899"/>
                </a:lnTo>
                <a:lnTo>
                  <a:pt x="777" y="20736"/>
                </a:lnTo>
                <a:lnTo>
                  <a:pt x="1076" y="21573"/>
                </a:lnTo>
                <a:lnTo>
                  <a:pt x="1375" y="22409"/>
                </a:lnTo>
                <a:lnTo>
                  <a:pt x="1793" y="23246"/>
                </a:lnTo>
                <a:lnTo>
                  <a:pt x="2211" y="24023"/>
                </a:lnTo>
                <a:lnTo>
                  <a:pt x="2689" y="24799"/>
                </a:lnTo>
                <a:lnTo>
                  <a:pt x="3227" y="25636"/>
                </a:lnTo>
                <a:lnTo>
                  <a:pt x="3825" y="26413"/>
                </a:lnTo>
                <a:lnTo>
                  <a:pt x="5020" y="27847"/>
                </a:lnTo>
                <a:lnTo>
                  <a:pt x="6215" y="29221"/>
                </a:lnTo>
                <a:lnTo>
                  <a:pt x="7529" y="30596"/>
                </a:lnTo>
                <a:lnTo>
                  <a:pt x="8187" y="31193"/>
                </a:lnTo>
                <a:lnTo>
                  <a:pt x="8904" y="31850"/>
                </a:lnTo>
                <a:lnTo>
                  <a:pt x="9083" y="32030"/>
                </a:lnTo>
                <a:lnTo>
                  <a:pt x="9382" y="32329"/>
                </a:lnTo>
                <a:lnTo>
                  <a:pt x="9621" y="32627"/>
                </a:lnTo>
                <a:lnTo>
                  <a:pt x="9800" y="32807"/>
                </a:lnTo>
                <a:lnTo>
                  <a:pt x="10099" y="32926"/>
                </a:lnTo>
                <a:lnTo>
                  <a:pt x="10159" y="32926"/>
                </a:lnTo>
                <a:lnTo>
                  <a:pt x="10278" y="32807"/>
                </a:lnTo>
                <a:lnTo>
                  <a:pt x="10577" y="32687"/>
                </a:lnTo>
                <a:lnTo>
                  <a:pt x="10876" y="32627"/>
                </a:lnTo>
                <a:lnTo>
                  <a:pt x="11115" y="32508"/>
                </a:lnTo>
                <a:lnTo>
                  <a:pt x="11294" y="32329"/>
                </a:lnTo>
                <a:lnTo>
                  <a:pt x="11414" y="32149"/>
                </a:lnTo>
                <a:lnTo>
                  <a:pt x="11593" y="31671"/>
                </a:lnTo>
                <a:lnTo>
                  <a:pt x="11772" y="30954"/>
                </a:lnTo>
                <a:lnTo>
                  <a:pt x="12190" y="28982"/>
                </a:lnTo>
                <a:lnTo>
                  <a:pt x="12549" y="26951"/>
                </a:lnTo>
                <a:lnTo>
                  <a:pt x="12728" y="24919"/>
                </a:lnTo>
                <a:lnTo>
                  <a:pt x="12848" y="22887"/>
                </a:lnTo>
                <a:lnTo>
                  <a:pt x="12788" y="20856"/>
                </a:lnTo>
                <a:lnTo>
                  <a:pt x="12609" y="18824"/>
                </a:lnTo>
                <a:lnTo>
                  <a:pt x="12310" y="16792"/>
                </a:lnTo>
                <a:lnTo>
                  <a:pt x="11892" y="14820"/>
                </a:lnTo>
                <a:lnTo>
                  <a:pt x="11354" y="12669"/>
                </a:lnTo>
                <a:lnTo>
                  <a:pt x="10995" y="11593"/>
                </a:lnTo>
                <a:lnTo>
                  <a:pt x="10637" y="10578"/>
                </a:lnTo>
                <a:lnTo>
                  <a:pt x="10218" y="9562"/>
                </a:lnTo>
                <a:lnTo>
                  <a:pt x="9800" y="8546"/>
                </a:lnTo>
                <a:lnTo>
                  <a:pt x="9322" y="7530"/>
                </a:lnTo>
                <a:lnTo>
                  <a:pt x="8784" y="6514"/>
                </a:lnTo>
                <a:lnTo>
                  <a:pt x="7828" y="4781"/>
                </a:lnTo>
                <a:lnTo>
                  <a:pt x="7231" y="3766"/>
                </a:lnTo>
                <a:lnTo>
                  <a:pt x="6633" y="2809"/>
                </a:lnTo>
                <a:lnTo>
                  <a:pt x="5916" y="1853"/>
                </a:lnTo>
                <a:lnTo>
                  <a:pt x="5139" y="1077"/>
                </a:lnTo>
                <a:lnTo>
                  <a:pt x="4781" y="718"/>
                </a:lnTo>
                <a:lnTo>
                  <a:pt x="4362" y="419"/>
                </a:lnTo>
                <a:lnTo>
                  <a:pt x="3944" y="180"/>
                </a:lnTo>
                <a:lnTo>
                  <a:pt x="3526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5" name="Google Shape;145;p5"/>
          <p:cNvSpPr/>
          <p:nvPr/>
        </p:nvSpPr>
        <p:spPr>
          <a:xfrm>
            <a:off x="9263883" y="-87894"/>
            <a:ext cx="610605" cy="466423"/>
          </a:xfrm>
          <a:custGeom>
            <a:avLst/>
            <a:gdLst/>
            <a:ahLst/>
            <a:cxnLst/>
            <a:rect l="l" t="t" r="r" b="b"/>
            <a:pathLst>
              <a:path w="20497" h="15657" extrusionOk="0">
                <a:moveTo>
                  <a:pt x="5199" y="1793"/>
                </a:moveTo>
                <a:lnTo>
                  <a:pt x="3944" y="1853"/>
                </a:lnTo>
                <a:lnTo>
                  <a:pt x="3347" y="1912"/>
                </a:lnTo>
                <a:lnTo>
                  <a:pt x="2809" y="2032"/>
                </a:lnTo>
                <a:lnTo>
                  <a:pt x="2451" y="2152"/>
                </a:lnTo>
                <a:lnTo>
                  <a:pt x="2331" y="2271"/>
                </a:lnTo>
                <a:lnTo>
                  <a:pt x="2271" y="2391"/>
                </a:lnTo>
                <a:lnTo>
                  <a:pt x="2331" y="2510"/>
                </a:lnTo>
                <a:lnTo>
                  <a:pt x="2510" y="2630"/>
                </a:lnTo>
                <a:lnTo>
                  <a:pt x="2690" y="2689"/>
                </a:lnTo>
                <a:lnTo>
                  <a:pt x="2929" y="2749"/>
                </a:lnTo>
                <a:lnTo>
                  <a:pt x="3586" y="2689"/>
                </a:lnTo>
                <a:lnTo>
                  <a:pt x="4303" y="2570"/>
                </a:lnTo>
                <a:lnTo>
                  <a:pt x="5020" y="2391"/>
                </a:lnTo>
                <a:lnTo>
                  <a:pt x="5558" y="2152"/>
                </a:lnTo>
                <a:lnTo>
                  <a:pt x="5916" y="1972"/>
                </a:lnTo>
                <a:lnTo>
                  <a:pt x="5916" y="1912"/>
                </a:lnTo>
                <a:lnTo>
                  <a:pt x="5916" y="1853"/>
                </a:lnTo>
                <a:lnTo>
                  <a:pt x="5618" y="1793"/>
                </a:lnTo>
                <a:close/>
                <a:moveTo>
                  <a:pt x="5618" y="777"/>
                </a:moveTo>
                <a:lnTo>
                  <a:pt x="6275" y="837"/>
                </a:lnTo>
                <a:lnTo>
                  <a:pt x="6872" y="1076"/>
                </a:lnTo>
                <a:lnTo>
                  <a:pt x="7111" y="1195"/>
                </a:lnTo>
                <a:lnTo>
                  <a:pt x="7350" y="1375"/>
                </a:lnTo>
                <a:lnTo>
                  <a:pt x="7590" y="1554"/>
                </a:lnTo>
                <a:lnTo>
                  <a:pt x="7769" y="1793"/>
                </a:lnTo>
                <a:lnTo>
                  <a:pt x="7888" y="2032"/>
                </a:lnTo>
                <a:lnTo>
                  <a:pt x="8008" y="2331"/>
                </a:lnTo>
                <a:lnTo>
                  <a:pt x="8127" y="2630"/>
                </a:lnTo>
                <a:lnTo>
                  <a:pt x="8127" y="2988"/>
                </a:lnTo>
                <a:lnTo>
                  <a:pt x="8127" y="3347"/>
                </a:lnTo>
                <a:lnTo>
                  <a:pt x="8068" y="3705"/>
                </a:lnTo>
                <a:lnTo>
                  <a:pt x="8008" y="4004"/>
                </a:lnTo>
                <a:lnTo>
                  <a:pt x="7888" y="4303"/>
                </a:lnTo>
                <a:lnTo>
                  <a:pt x="7590" y="4900"/>
                </a:lnTo>
                <a:lnTo>
                  <a:pt x="7171" y="5378"/>
                </a:lnTo>
                <a:lnTo>
                  <a:pt x="6633" y="5737"/>
                </a:lnTo>
                <a:lnTo>
                  <a:pt x="6096" y="6095"/>
                </a:lnTo>
                <a:lnTo>
                  <a:pt x="5438" y="6334"/>
                </a:lnTo>
                <a:lnTo>
                  <a:pt x="4841" y="6514"/>
                </a:lnTo>
                <a:lnTo>
                  <a:pt x="4183" y="6573"/>
                </a:lnTo>
                <a:lnTo>
                  <a:pt x="3526" y="6514"/>
                </a:lnTo>
                <a:lnTo>
                  <a:pt x="2869" y="6394"/>
                </a:lnTo>
                <a:lnTo>
                  <a:pt x="2331" y="6215"/>
                </a:lnTo>
                <a:lnTo>
                  <a:pt x="1853" y="5856"/>
                </a:lnTo>
                <a:lnTo>
                  <a:pt x="1614" y="5677"/>
                </a:lnTo>
                <a:lnTo>
                  <a:pt x="1435" y="5438"/>
                </a:lnTo>
                <a:lnTo>
                  <a:pt x="1255" y="5199"/>
                </a:lnTo>
                <a:lnTo>
                  <a:pt x="1076" y="4900"/>
                </a:lnTo>
                <a:lnTo>
                  <a:pt x="1016" y="4601"/>
                </a:lnTo>
                <a:lnTo>
                  <a:pt x="897" y="4243"/>
                </a:lnTo>
                <a:lnTo>
                  <a:pt x="897" y="3944"/>
                </a:lnTo>
                <a:lnTo>
                  <a:pt x="897" y="3645"/>
                </a:lnTo>
                <a:lnTo>
                  <a:pt x="957" y="3347"/>
                </a:lnTo>
                <a:lnTo>
                  <a:pt x="1016" y="3048"/>
                </a:lnTo>
                <a:lnTo>
                  <a:pt x="1196" y="2749"/>
                </a:lnTo>
                <a:lnTo>
                  <a:pt x="1375" y="2510"/>
                </a:lnTo>
                <a:lnTo>
                  <a:pt x="1793" y="2032"/>
                </a:lnTo>
                <a:lnTo>
                  <a:pt x="2271" y="1614"/>
                </a:lnTo>
                <a:lnTo>
                  <a:pt x="2929" y="1315"/>
                </a:lnTo>
                <a:lnTo>
                  <a:pt x="3586" y="1016"/>
                </a:lnTo>
                <a:lnTo>
                  <a:pt x="4243" y="837"/>
                </a:lnTo>
                <a:lnTo>
                  <a:pt x="4960" y="777"/>
                </a:lnTo>
                <a:close/>
                <a:moveTo>
                  <a:pt x="4721" y="0"/>
                </a:moveTo>
                <a:lnTo>
                  <a:pt x="4243" y="60"/>
                </a:lnTo>
                <a:lnTo>
                  <a:pt x="3885" y="120"/>
                </a:lnTo>
                <a:lnTo>
                  <a:pt x="3765" y="180"/>
                </a:lnTo>
                <a:lnTo>
                  <a:pt x="3705" y="299"/>
                </a:lnTo>
                <a:lnTo>
                  <a:pt x="3765" y="359"/>
                </a:lnTo>
                <a:lnTo>
                  <a:pt x="3825" y="478"/>
                </a:lnTo>
                <a:lnTo>
                  <a:pt x="3227" y="598"/>
                </a:lnTo>
                <a:lnTo>
                  <a:pt x="2570" y="777"/>
                </a:lnTo>
                <a:lnTo>
                  <a:pt x="2032" y="1016"/>
                </a:lnTo>
                <a:lnTo>
                  <a:pt x="1554" y="1315"/>
                </a:lnTo>
                <a:lnTo>
                  <a:pt x="1076" y="1733"/>
                </a:lnTo>
                <a:lnTo>
                  <a:pt x="718" y="2152"/>
                </a:lnTo>
                <a:lnTo>
                  <a:pt x="419" y="2630"/>
                </a:lnTo>
                <a:lnTo>
                  <a:pt x="180" y="3108"/>
                </a:lnTo>
                <a:lnTo>
                  <a:pt x="60" y="3645"/>
                </a:lnTo>
                <a:lnTo>
                  <a:pt x="1" y="4123"/>
                </a:lnTo>
                <a:lnTo>
                  <a:pt x="60" y="4661"/>
                </a:lnTo>
                <a:lnTo>
                  <a:pt x="180" y="5139"/>
                </a:lnTo>
                <a:lnTo>
                  <a:pt x="479" y="5617"/>
                </a:lnTo>
                <a:lnTo>
                  <a:pt x="837" y="6095"/>
                </a:lnTo>
                <a:lnTo>
                  <a:pt x="1375" y="6454"/>
                </a:lnTo>
                <a:lnTo>
                  <a:pt x="1973" y="6812"/>
                </a:lnTo>
                <a:lnTo>
                  <a:pt x="2570" y="7051"/>
                </a:lnTo>
                <a:lnTo>
                  <a:pt x="3168" y="7171"/>
                </a:lnTo>
                <a:lnTo>
                  <a:pt x="3765" y="7290"/>
                </a:lnTo>
                <a:lnTo>
                  <a:pt x="4901" y="7290"/>
                </a:lnTo>
                <a:lnTo>
                  <a:pt x="5438" y="7171"/>
                </a:lnTo>
                <a:lnTo>
                  <a:pt x="5976" y="6992"/>
                </a:lnTo>
                <a:lnTo>
                  <a:pt x="6514" y="6753"/>
                </a:lnTo>
                <a:lnTo>
                  <a:pt x="6992" y="6514"/>
                </a:lnTo>
                <a:lnTo>
                  <a:pt x="7410" y="6155"/>
                </a:lnTo>
                <a:lnTo>
                  <a:pt x="7829" y="5797"/>
                </a:lnTo>
                <a:lnTo>
                  <a:pt x="8127" y="5319"/>
                </a:lnTo>
                <a:lnTo>
                  <a:pt x="8426" y="4840"/>
                </a:lnTo>
                <a:lnTo>
                  <a:pt x="8605" y="4303"/>
                </a:lnTo>
                <a:lnTo>
                  <a:pt x="8725" y="3645"/>
                </a:lnTo>
                <a:lnTo>
                  <a:pt x="8785" y="3048"/>
                </a:lnTo>
                <a:lnTo>
                  <a:pt x="8785" y="2450"/>
                </a:lnTo>
                <a:lnTo>
                  <a:pt x="8665" y="1912"/>
                </a:lnTo>
                <a:lnTo>
                  <a:pt x="8426" y="1434"/>
                </a:lnTo>
                <a:lnTo>
                  <a:pt x="8127" y="1016"/>
                </a:lnTo>
                <a:lnTo>
                  <a:pt x="7769" y="717"/>
                </a:lnTo>
                <a:lnTo>
                  <a:pt x="7350" y="419"/>
                </a:lnTo>
                <a:lnTo>
                  <a:pt x="6872" y="180"/>
                </a:lnTo>
                <a:lnTo>
                  <a:pt x="6335" y="60"/>
                </a:lnTo>
                <a:lnTo>
                  <a:pt x="5737" y="0"/>
                </a:lnTo>
                <a:close/>
                <a:moveTo>
                  <a:pt x="16553" y="7290"/>
                </a:moveTo>
                <a:lnTo>
                  <a:pt x="16254" y="7410"/>
                </a:lnTo>
                <a:lnTo>
                  <a:pt x="16075" y="7470"/>
                </a:lnTo>
                <a:lnTo>
                  <a:pt x="15895" y="7649"/>
                </a:lnTo>
                <a:lnTo>
                  <a:pt x="15776" y="7768"/>
                </a:lnTo>
                <a:lnTo>
                  <a:pt x="15716" y="7948"/>
                </a:lnTo>
                <a:lnTo>
                  <a:pt x="15716" y="8127"/>
                </a:lnTo>
                <a:lnTo>
                  <a:pt x="15776" y="8366"/>
                </a:lnTo>
                <a:lnTo>
                  <a:pt x="15836" y="8545"/>
                </a:lnTo>
                <a:lnTo>
                  <a:pt x="16015" y="8904"/>
                </a:lnTo>
                <a:lnTo>
                  <a:pt x="16374" y="9203"/>
                </a:lnTo>
                <a:lnTo>
                  <a:pt x="16613" y="9322"/>
                </a:lnTo>
                <a:lnTo>
                  <a:pt x="16792" y="9442"/>
                </a:lnTo>
                <a:lnTo>
                  <a:pt x="17031" y="9442"/>
                </a:lnTo>
                <a:lnTo>
                  <a:pt x="17270" y="9501"/>
                </a:lnTo>
                <a:lnTo>
                  <a:pt x="17628" y="9442"/>
                </a:lnTo>
                <a:lnTo>
                  <a:pt x="17867" y="9322"/>
                </a:lnTo>
                <a:lnTo>
                  <a:pt x="18047" y="9203"/>
                </a:lnTo>
                <a:lnTo>
                  <a:pt x="18166" y="9083"/>
                </a:lnTo>
                <a:lnTo>
                  <a:pt x="18226" y="8904"/>
                </a:lnTo>
                <a:lnTo>
                  <a:pt x="18226" y="8665"/>
                </a:lnTo>
                <a:lnTo>
                  <a:pt x="18166" y="8486"/>
                </a:lnTo>
                <a:lnTo>
                  <a:pt x="18106" y="8247"/>
                </a:lnTo>
                <a:lnTo>
                  <a:pt x="17808" y="7888"/>
                </a:lnTo>
                <a:lnTo>
                  <a:pt x="17449" y="7529"/>
                </a:lnTo>
                <a:lnTo>
                  <a:pt x="17210" y="7410"/>
                </a:lnTo>
                <a:lnTo>
                  <a:pt x="17031" y="7350"/>
                </a:lnTo>
                <a:lnTo>
                  <a:pt x="16792" y="7290"/>
                </a:lnTo>
                <a:close/>
                <a:moveTo>
                  <a:pt x="16374" y="6215"/>
                </a:moveTo>
                <a:lnTo>
                  <a:pt x="16732" y="6275"/>
                </a:lnTo>
                <a:lnTo>
                  <a:pt x="17031" y="6334"/>
                </a:lnTo>
                <a:lnTo>
                  <a:pt x="17748" y="6633"/>
                </a:lnTo>
                <a:lnTo>
                  <a:pt x="18345" y="6992"/>
                </a:lnTo>
                <a:lnTo>
                  <a:pt x="18943" y="7470"/>
                </a:lnTo>
                <a:lnTo>
                  <a:pt x="19421" y="8008"/>
                </a:lnTo>
                <a:lnTo>
                  <a:pt x="19600" y="8306"/>
                </a:lnTo>
                <a:lnTo>
                  <a:pt x="19720" y="8605"/>
                </a:lnTo>
                <a:lnTo>
                  <a:pt x="19839" y="8904"/>
                </a:lnTo>
                <a:lnTo>
                  <a:pt x="19899" y="9262"/>
                </a:lnTo>
                <a:lnTo>
                  <a:pt x="19959" y="9621"/>
                </a:lnTo>
                <a:lnTo>
                  <a:pt x="19899" y="9979"/>
                </a:lnTo>
                <a:lnTo>
                  <a:pt x="19839" y="10398"/>
                </a:lnTo>
                <a:lnTo>
                  <a:pt x="19720" y="10756"/>
                </a:lnTo>
                <a:lnTo>
                  <a:pt x="19541" y="11115"/>
                </a:lnTo>
                <a:lnTo>
                  <a:pt x="19361" y="11473"/>
                </a:lnTo>
                <a:lnTo>
                  <a:pt x="19122" y="11772"/>
                </a:lnTo>
                <a:lnTo>
                  <a:pt x="18883" y="12071"/>
                </a:lnTo>
                <a:lnTo>
                  <a:pt x="18584" y="12310"/>
                </a:lnTo>
                <a:lnTo>
                  <a:pt x="18286" y="12549"/>
                </a:lnTo>
                <a:lnTo>
                  <a:pt x="17628" y="12848"/>
                </a:lnTo>
                <a:lnTo>
                  <a:pt x="16911" y="13087"/>
                </a:lnTo>
                <a:lnTo>
                  <a:pt x="16194" y="13206"/>
                </a:lnTo>
                <a:lnTo>
                  <a:pt x="15417" y="13206"/>
                </a:lnTo>
                <a:lnTo>
                  <a:pt x="14700" y="13146"/>
                </a:lnTo>
                <a:lnTo>
                  <a:pt x="13983" y="12907"/>
                </a:lnTo>
                <a:lnTo>
                  <a:pt x="13386" y="12609"/>
                </a:lnTo>
                <a:lnTo>
                  <a:pt x="12848" y="12190"/>
                </a:lnTo>
                <a:lnTo>
                  <a:pt x="12609" y="11951"/>
                </a:lnTo>
                <a:lnTo>
                  <a:pt x="12430" y="11712"/>
                </a:lnTo>
                <a:lnTo>
                  <a:pt x="12250" y="11414"/>
                </a:lnTo>
                <a:lnTo>
                  <a:pt x="12131" y="11115"/>
                </a:lnTo>
                <a:lnTo>
                  <a:pt x="12011" y="10816"/>
                </a:lnTo>
                <a:lnTo>
                  <a:pt x="12011" y="10457"/>
                </a:lnTo>
                <a:lnTo>
                  <a:pt x="12011" y="10099"/>
                </a:lnTo>
                <a:lnTo>
                  <a:pt x="12011" y="9681"/>
                </a:lnTo>
                <a:lnTo>
                  <a:pt x="12131" y="9262"/>
                </a:lnTo>
                <a:lnTo>
                  <a:pt x="12250" y="8844"/>
                </a:lnTo>
                <a:lnTo>
                  <a:pt x="12430" y="8486"/>
                </a:lnTo>
                <a:lnTo>
                  <a:pt x="12609" y="8187"/>
                </a:lnTo>
                <a:lnTo>
                  <a:pt x="13087" y="7529"/>
                </a:lnTo>
                <a:lnTo>
                  <a:pt x="13625" y="7051"/>
                </a:lnTo>
                <a:lnTo>
                  <a:pt x="14282" y="6633"/>
                </a:lnTo>
                <a:lnTo>
                  <a:pt x="14939" y="6334"/>
                </a:lnTo>
                <a:lnTo>
                  <a:pt x="15656" y="6215"/>
                </a:lnTo>
                <a:close/>
                <a:moveTo>
                  <a:pt x="16433" y="5797"/>
                </a:moveTo>
                <a:lnTo>
                  <a:pt x="15477" y="5856"/>
                </a:lnTo>
                <a:lnTo>
                  <a:pt x="14641" y="6036"/>
                </a:lnTo>
                <a:lnTo>
                  <a:pt x="14222" y="6155"/>
                </a:lnTo>
                <a:lnTo>
                  <a:pt x="13804" y="6334"/>
                </a:lnTo>
                <a:lnTo>
                  <a:pt x="13446" y="6514"/>
                </a:lnTo>
                <a:lnTo>
                  <a:pt x="13087" y="6753"/>
                </a:lnTo>
                <a:lnTo>
                  <a:pt x="12728" y="7051"/>
                </a:lnTo>
                <a:lnTo>
                  <a:pt x="12430" y="7350"/>
                </a:lnTo>
                <a:lnTo>
                  <a:pt x="12131" y="7709"/>
                </a:lnTo>
                <a:lnTo>
                  <a:pt x="11892" y="8127"/>
                </a:lnTo>
                <a:lnTo>
                  <a:pt x="11713" y="8605"/>
                </a:lnTo>
                <a:lnTo>
                  <a:pt x="11533" y="9143"/>
                </a:lnTo>
                <a:lnTo>
                  <a:pt x="11414" y="9561"/>
                </a:lnTo>
                <a:lnTo>
                  <a:pt x="11354" y="9979"/>
                </a:lnTo>
                <a:lnTo>
                  <a:pt x="11354" y="10398"/>
                </a:lnTo>
                <a:lnTo>
                  <a:pt x="11414" y="10816"/>
                </a:lnTo>
                <a:lnTo>
                  <a:pt x="11533" y="11175"/>
                </a:lnTo>
                <a:lnTo>
                  <a:pt x="11653" y="11533"/>
                </a:lnTo>
                <a:lnTo>
                  <a:pt x="11832" y="11892"/>
                </a:lnTo>
                <a:lnTo>
                  <a:pt x="12011" y="12250"/>
                </a:lnTo>
                <a:lnTo>
                  <a:pt x="12250" y="12549"/>
                </a:lnTo>
                <a:lnTo>
                  <a:pt x="12549" y="12848"/>
                </a:lnTo>
                <a:lnTo>
                  <a:pt x="12848" y="13087"/>
                </a:lnTo>
                <a:lnTo>
                  <a:pt x="13147" y="13326"/>
                </a:lnTo>
                <a:lnTo>
                  <a:pt x="13505" y="13565"/>
                </a:lnTo>
                <a:lnTo>
                  <a:pt x="13924" y="13684"/>
                </a:lnTo>
                <a:lnTo>
                  <a:pt x="14282" y="13864"/>
                </a:lnTo>
                <a:lnTo>
                  <a:pt x="14700" y="13923"/>
                </a:lnTo>
                <a:lnTo>
                  <a:pt x="15537" y="13983"/>
                </a:lnTo>
                <a:lnTo>
                  <a:pt x="16374" y="13923"/>
                </a:lnTo>
                <a:lnTo>
                  <a:pt x="17210" y="13744"/>
                </a:lnTo>
                <a:lnTo>
                  <a:pt x="17987" y="13445"/>
                </a:lnTo>
                <a:lnTo>
                  <a:pt x="18704" y="13027"/>
                </a:lnTo>
                <a:lnTo>
                  <a:pt x="19302" y="12489"/>
                </a:lnTo>
                <a:lnTo>
                  <a:pt x="19600" y="12190"/>
                </a:lnTo>
                <a:lnTo>
                  <a:pt x="19839" y="11832"/>
                </a:lnTo>
                <a:lnTo>
                  <a:pt x="20078" y="11473"/>
                </a:lnTo>
                <a:lnTo>
                  <a:pt x="20258" y="11115"/>
                </a:lnTo>
                <a:lnTo>
                  <a:pt x="20377" y="10697"/>
                </a:lnTo>
                <a:lnTo>
                  <a:pt x="20497" y="10278"/>
                </a:lnTo>
                <a:lnTo>
                  <a:pt x="20497" y="9860"/>
                </a:lnTo>
                <a:lnTo>
                  <a:pt x="20497" y="9442"/>
                </a:lnTo>
                <a:lnTo>
                  <a:pt x="20497" y="8964"/>
                </a:lnTo>
                <a:lnTo>
                  <a:pt x="20377" y="8545"/>
                </a:lnTo>
                <a:lnTo>
                  <a:pt x="20258" y="8127"/>
                </a:lnTo>
                <a:lnTo>
                  <a:pt x="20078" y="7709"/>
                </a:lnTo>
                <a:lnTo>
                  <a:pt x="19839" y="7350"/>
                </a:lnTo>
                <a:lnTo>
                  <a:pt x="19600" y="6992"/>
                </a:lnTo>
                <a:lnTo>
                  <a:pt x="19302" y="6693"/>
                </a:lnTo>
                <a:lnTo>
                  <a:pt x="19003" y="6394"/>
                </a:lnTo>
                <a:lnTo>
                  <a:pt x="18644" y="6155"/>
                </a:lnTo>
                <a:lnTo>
                  <a:pt x="18226" y="5976"/>
                </a:lnTo>
                <a:lnTo>
                  <a:pt x="17808" y="5856"/>
                </a:lnTo>
                <a:lnTo>
                  <a:pt x="17389" y="5797"/>
                </a:lnTo>
                <a:close/>
                <a:moveTo>
                  <a:pt x="6693" y="10697"/>
                </a:moveTo>
                <a:lnTo>
                  <a:pt x="7111" y="10816"/>
                </a:lnTo>
                <a:lnTo>
                  <a:pt x="7410" y="11055"/>
                </a:lnTo>
                <a:lnTo>
                  <a:pt x="7709" y="11294"/>
                </a:lnTo>
                <a:lnTo>
                  <a:pt x="7888" y="11593"/>
                </a:lnTo>
                <a:lnTo>
                  <a:pt x="8068" y="11951"/>
                </a:lnTo>
                <a:lnTo>
                  <a:pt x="8187" y="12370"/>
                </a:lnTo>
                <a:lnTo>
                  <a:pt x="8187" y="12788"/>
                </a:lnTo>
                <a:lnTo>
                  <a:pt x="8187" y="13146"/>
                </a:lnTo>
                <a:lnTo>
                  <a:pt x="8127" y="13565"/>
                </a:lnTo>
                <a:lnTo>
                  <a:pt x="7948" y="13923"/>
                </a:lnTo>
                <a:lnTo>
                  <a:pt x="7769" y="14222"/>
                </a:lnTo>
                <a:lnTo>
                  <a:pt x="7470" y="14521"/>
                </a:lnTo>
                <a:lnTo>
                  <a:pt x="7111" y="14700"/>
                </a:lnTo>
                <a:lnTo>
                  <a:pt x="6633" y="14820"/>
                </a:lnTo>
                <a:lnTo>
                  <a:pt x="6155" y="14820"/>
                </a:lnTo>
                <a:lnTo>
                  <a:pt x="5677" y="14760"/>
                </a:lnTo>
                <a:lnTo>
                  <a:pt x="5259" y="14581"/>
                </a:lnTo>
                <a:lnTo>
                  <a:pt x="4901" y="14401"/>
                </a:lnTo>
                <a:lnTo>
                  <a:pt x="4602" y="14162"/>
                </a:lnTo>
                <a:lnTo>
                  <a:pt x="4422" y="13804"/>
                </a:lnTo>
                <a:lnTo>
                  <a:pt x="4243" y="13505"/>
                </a:lnTo>
                <a:lnTo>
                  <a:pt x="4183" y="13146"/>
                </a:lnTo>
                <a:lnTo>
                  <a:pt x="4183" y="12728"/>
                </a:lnTo>
                <a:lnTo>
                  <a:pt x="4243" y="12370"/>
                </a:lnTo>
                <a:lnTo>
                  <a:pt x="4363" y="12011"/>
                </a:lnTo>
                <a:lnTo>
                  <a:pt x="4542" y="11653"/>
                </a:lnTo>
                <a:lnTo>
                  <a:pt x="4781" y="11354"/>
                </a:lnTo>
                <a:lnTo>
                  <a:pt x="5080" y="11115"/>
                </a:lnTo>
                <a:lnTo>
                  <a:pt x="5438" y="10876"/>
                </a:lnTo>
                <a:lnTo>
                  <a:pt x="5797" y="10756"/>
                </a:lnTo>
                <a:lnTo>
                  <a:pt x="6275" y="10697"/>
                </a:lnTo>
                <a:close/>
                <a:moveTo>
                  <a:pt x="5916" y="9979"/>
                </a:moveTo>
                <a:lnTo>
                  <a:pt x="5618" y="10099"/>
                </a:lnTo>
                <a:lnTo>
                  <a:pt x="5020" y="10398"/>
                </a:lnTo>
                <a:lnTo>
                  <a:pt x="4602" y="10637"/>
                </a:lnTo>
                <a:lnTo>
                  <a:pt x="4183" y="11115"/>
                </a:lnTo>
                <a:lnTo>
                  <a:pt x="3825" y="11593"/>
                </a:lnTo>
                <a:lnTo>
                  <a:pt x="3586" y="12190"/>
                </a:lnTo>
                <a:lnTo>
                  <a:pt x="3466" y="12788"/>
                </a:lnTo>
                <a:lnTo>
                  <a:pt x="3466" y="13326"/>
                </a:lnTo>
                <a:lnTo>
                  <a:pt x="3586" y="13864"/>
                </a:lnTo>
                <a:lnTo>
                  <a:pt x="3825" y="14342"/>
                </a:lnTo>
                <a:lnTo>
                  <a:pt x="4124" y="14760"/>
                </a:lnTo>
                <a:lnTo>
                  <a:pt x="4542" y="15118"/>
                </a:lnTo>
                <a:lnTo>
                  <a:pt x="5020" y="15417"/>
                </a:lnTo>
                <a:lnTo>
                  <a:pt x="5498" y="15596"/>
                </a:lnTo>
                <a:lnTo>
                  <a:pt x="6096" y="15656"/>
                </a:lnTo>
                <a:lnTo>
                  <a:pt x="6693" y="15656"/>
                </a:lnTo>
                <a:lnTo>
                  <a:pt x="7231" y="15477"/>
                </a:lnTo>
                <a:lnTo>
                  <a:pt x="7709" y="15238"/>
                </a:lnTo>
                <a:lnTo>
                  <a:pt x="8127" y="14939"/>
                </a:lnTo>
                <a:lnTo>
                  <a:pt x="8486" y="14521"/>
                </a:lnTo>
                <a:lnTo>
                  <a:pt x="8725" y="14103"/>
                </a:lnTo>
                <a:lnTo>
                  <a:pt x="8844" y="13625"/>
                </a:lnTo>
                <a:lnTo>
                  <a:pt x="8964" y="13146"/>
                </a:lnTo>
                <a:lnTo>
                  <a:pt x="8964" y="12609"/>
                </a:lnTo>
                <a:lnTo>
                  <a:pt x="8904" y="12131"/>
                </a:lnTo>
                <a:lnTo>
                  <a:pt x="8725" y="11653"/>
                </a:lnTo>
                <a:lnTo>
                  <a:pt x="8486" y="11234"/>
                </a:lnTo>
                <a:lnTo>
                  <a:pt x="8127" y="10816"/>
                </a:lnTo>
                <a:lnTo>
                  <a:pt x="7709" y="10517"/>
                </a:lnTo>
                <a:lnTo>
                  <a:pt x="7171" y="10278"/>
                </a:lnTo>
                <a:lnTo>
                  <a:pt x="6574" y="10159"/>
                </a:lnTo>
                <a:lnTo>
                  <a:pt x="6514" y="10099"/>
                </a:lnTo>
                <a:lnTo>
                  <a:pt x="6454" y="9979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6" name="Google Shape;146;p5"/>
          <p:cNvSpPr/>
          <p:nvPr/>
        </p:nvSpPr>
        <p:spPr>
          <a:xfrm rot="8224608">
            <a:off x="10478965" y="4204361"/>
            <a:ext cx="669324" cy="1028904"/>
          </a:xfrm>
          <a:custGeom>
            <a:avLst/>
            <a:gdLst/>
            <a:ahLst/>
            <a:cxnLst/>
            <a:rect l="l" t="t" r="r" b="b"/>
            <a:pathLst>
              <a:path w="22469" h="34540" extrusionOk="0">
                <a:moveTo>
                  <a:pt x="8785" y="1435"/>
                </a:moveTo>
                <a:lnTo>
                  <a:pt x="9083" y="1733"/>
                </a:lnTo>
                <a:lnTo>
                  <a:pt x="9382" y="2032"/>
                </a:lnTo>
                <a:lnTo>
                  <a:pt x="9860" y="2749"/>
                </a:lnTo>
                <a:lnTo>
                  <a:pt x="10278" y="3407"/>
                </a:lnTo>
                <a:lnTo>
                  <a:pt x="10816" y="4064"/>
                </a:lnTo>
                <a:lnTo>
                  <a:pt x="11354" y="4661"/>
                </a:lnTo>
                <a:lnTo>
                  <a:pt x="12011" y="5199"/>
                </a:lnTo>
                <a:lnTo>
                  <a:pt x="12669" y="5618"/>
                </a:lnTo>
                <a:lnTo>
                  <a:pt x="13386" y="6036"/>
                </a:lnTo>
                <a:lnTo>
                  <a:pt x="12489" y="5857"/>
                </a:lnTo>
                <a:lnTo>
                  <a:pt x="11653" y="5677"/>
                </a:lnTo>
                <a:lnTo>
                  <a:pt x="11294" y="5558"/>
                </a:lnTo>
                <a:lnTo>
                  <a:pt x="10936" y="5379"/>
                </a:lnTo>
                <a:lnTo>
                  <a:pt x="10637" y="5080"/>
                </a:lnTo>
                <a:lnTo>
                  <a:pt x="10278" y="4721"/>
                </a:lnTo>
                <a:lnTo>
                  <a:pt x="9800" y="3944"/>
                </a:lnTo>
                <a:lnTo>
                  <a:pt x="9322" y="3168"/>
                </a:lnTo>
                <a:lnTo>
                  <a:pt x="9024" y="2331"/>
                </a:lnTo>
                <a:lnTo>
                  <a:pt x="8785" y="1435"/>
                </a:lnTo>
                <a:close/>
                <a:moveTo>
                  <a:pt x="15656" y="1016"/>
                </a:moveTo>
                <a:lnTo>
                  <a:pt x="15597" y="2271"/>
                </a:lnTo>
                <a:lnTo>
                  <a:pt x="15477" y="3168"/>
                </a:lnTo>
                <a:lnTo>
                  <a:pt x="15358" y="4064"/>
                </a:lnTo>
                <a:lnTo>
                  <a:pt x="15119" y="4960"/>
                </a:lnTo>
                <a:lnTo>
                  <a:pt x="14999" y="5319"/>
                </a:lnTo>
                <a:lnTo>
                  <a:pt x="14820" y="5618"/>
                </a:lnTo>
                <a:lnTo>
                  <a:pt x="14641" y="5916"/>
                </a:lnTo>
                <a:lnTo>
                  <a:pt x="14402" y="6096"/>
                </a:lnTo>
                <a:lnTo>
                  <a:pt x="14163" y="6155"/>
                </a:lnTo>
                <a:lnTo>
                  <a:pt x="13924" y="6155"/>
                </a:lnTo>
                <a:lnTo>
                  <a:pt x="14043" y="6036"/>
                </a:lnTo>
                <a:lnTo>
                  <a:pt x="14163" y="5916"/>
                </a:lnTo>
                <a:lnTo>
                  <a:pt x="14222" y="5797"/>
                </a:lnTo>
                <a:lnTo>
                  <a:pt x="14222" y="5618"/>
                </a:lnTo>
                <a:lnTo>
                  <a:pt x="14103" y="4960"/>
                </a:lnTo>
                <a:lnTo>
                  <a:pt x="14103" y="4363"/>
                </a:lnTo>
                <a:lnTo>
                  <a:pt x="14163" y="3705"/>
                </a:lnTo>
                <a:lnTo>
                  <a:pt x="14282" y="3108"/>
                </a:lnTo>
                <a:lnTo>
                  <a:pt x="14521" y="2510"/>
                </a:lnTo>
                <a:lnTo>
                  <a:pt x="14820" y="1972"/>
                </a:lnTo>
                <a:lnTo>
                  <a:pt x="15238" y="1494"/>
                </a:lnTo>
                <a:lnTo>
                  <a:pt x="15656" y="1016"/>
                </a:lnTo>
                <a:close/>
                <a:moveTo>
                  <a:pt x="19062" y="5199"/>
                </a:moveTo>
                <a:lnTo>
                  <a:pt x="19122" y="5259"/>
                </a:lnTo>
                <a:lnTo>
                  <a:pt x="19062" y="5379"/>
                </a:lnTo>
                <a:lnTo>
                  <a:pt x="18644" y="5618"/>
                </a:lnTo>
                <a:lnTo>
                  <a:pt x="17927" y="5976"/>
                </a:lnTo>
                <a:lnTo>
                  <a:pt x="17389" y="6096"/>
                </a:lnTo>
                <a:lnTo>
                  <a:pt x="16911" y="6215"/>
                </a:lnTo>
                <a:lnTo>
                  <a:pt x="15836" y="6335"/>
                </a:lnTo>
                <a:lnTo>
                  <a:pt x="15836" y="6335"/>
                </a:lnTo>
                <a:lnTo>
                  <a:pt x="17210" y="5797"/>
                </a:lnTo>
                <a:lnTo>
                  <a:pt x="18584" y="5319"/>
                </a:lnTo>
                <a:lnTo>
                  <a:pt x="19062" y="5199"/>
                </a:lnTo>
                <a:close/>
                <a:moveTo>
                  <a:pt x="5080" y="9083"/>
                </a:moveTo>
                <a:lnTo>
                  <a:pt x="4900" y="9143"/>
                </a:lnTo>
                <a:lnTo>
                  <a:pt x="4542" y="9322"/>
                </a:lnTo>
                <a:lnTo>
                  <a:pt x="4183" y="9621"/>
                </a:lnTo>
                <a:lnTo>
                  <a:pt x="3944" y="9980"/>
                </a:lnTo>
                <a:lnTo>
                  <a:pt x="3705" y="10517"/>
                </a:lnTo>
                <a:lnTo>
                  <a:pt x="3646" y="10816"/>
                </a:lnTo>
                <a:lnTo>
                  <a:pt x="3586" y="11055"/>
                </a:lnTo>
                <a:lnTo>
                  <a:pt x="3586" y="11294"/>
                </a:lnTo>
                <a:lnTo>
                  <a:pt x="3646" y="11533"/>
                </a:lnTo>
                <a:lnTo>
                  <a:pt x="3825" y="11653"/>
                </a:lnTo>
                <a:lnTo>
                  <a:pt x="3944" y="11772"/>
                </a:lnTo>
                <a:lnTo>
                  <a:pt x="4183" y="11832"/>
                </a:lnTo>
                <a:lnTo>
                  <a:pt x="4363" y="11832"/>
                </a:lnTo>
                <a:lnTo>
                  <a:pt x="4482" y="11772"/>
                </a:lnTo>
                <a:lnTo>
                  <a:pt x="4661" y="11593"/>
                </a:lnTo>
                <a:lnTo>
                  <a:pt x="4721" y="11474"/>
                </a:lnTo>
                <a:lnTo>
                  <a:pt x="4721" y="11235"/>
                </a:lnTo>
                <a:lnTo>
                  <a:pt x="4781" y="10936"/>
                </a:lnTo>
                <a:lnTo>
                  <a:pt x="4841" y="10697"/>
                </a:lnTo>
                <a:lnTo>
                  <a:pt x="5020" y="10278"/>
                </a:lnTo>
                <a:lnTo>
                  <a:pt x="5259" y="9860"/>
                </a:lnTo>
                <a:lnTo>
                  <a:pt x="5319" y="9681"/>
                </a:lnTo>
                <a:lnTo>
                  <a:pt x="5319" y="9502"/>
                </a:lnTo>
                <a:lnTo>
                  <a:pt x="5319" y="9263"/>
                </a:lnTo>
                <a:lnTo>
                  <a:pt x="5199" y="9143"/>
                </a:lnTo>
                <a:lnTo>
                  <a:pt x="5080" y="9083"/>
                </a:lnTo>
                <a:close/>
                <a:moveTo>
                  <a:pt x="7769" y="10458"/>
                </a:moveTo>
                <a:lnTo>
                  <a:pt x="7649" y="10517"/>
                </a:lnTo>
                <a:lnTo>
                  <a:pt x="7530" y="10757"/>
                </a:lnTo>
                <a:lnTo>
                  <a:pt x="7350" y="11474"/>
                </a:lnTo>
                <a:lnTo>
                  <a:pt x="7291" y="11892"/>
                </a:lnTo>
                <a:lnTo>
                  <a:pt x="7291" y="12191"/>
                </a:lnTo>
                <a:lnTo>
                  <a:pt x="7350" y="12489"/>
                </a:lnTo>
                <a:lnTo>
                  <a:pt x="7410" y="12669"/>
                </a:lnTo>
                <a:lnTo>
                  <a:pt x="7649" y="12788"/>
                </a:lnTo>
                <a:lnTo>
                  <a:pt x="7828" y="12788"/>
                </a:lnTo>
                <a:lnTo>
                  <a:pt x="8008" y="12728"/>
                </a:lnTo>
                <a:lnTo>
                  <a:pt x="8067" y="12609"/>
                </a:lnTo>
                <a:lnTo>
                  <a:pt x="8187" y="12430"/>
                </a:lnTo>
                <a:lnTo>
                  <a:pt x="8187" y="12191"/>
                </a:lnTo>
                <a:lnTo>
                  <a:pt x="8187" y="11713"/>
                </a:lnTo>
                <a:lnTo>
                  <a:pt x="8067" y="11055"/>
                </a:lnTo>
                <a:lnTo>
                  <a:pt x="7948" y="10577"/>
                </a:lnTo>
                <a:lnTo>
                  <a:pt x="7828" y="10458"/>
                </a:lnTo>
                <a:close/>
                <a:moveTo>
                  <a:pt x="11832" y="10816"/>
                </a:moveTo>
                <a:lnTo>
                  <a:pt x="11713" y="10876"/>
                </a:lnTo>
                <a:lnTo>
                  <a:pt x="11593" y="10936"/>
                </a:lnTo>
                <a:lnTo>
                  <a:pt x="11354" y="11294"/>
                </a:lnTo>
                <a:lnTo>
                  <a:pt x="11115" y="11713"/>
                </a:lnTo>
                <a:lnTo>
                  <a:pt x="10995" y="12250"/>
                </a:lnTo>
                <a:lnTo>
                  <a:pt x="10936" y="12489"/>
                </a:lnTo>
                <a:lnTo>
                  <a:pt x="10936" y="12728"/>
                </a:lnTo>
                <a:lnTo>
                  <a:pt x="10995" y="12908"/>
                </a:lnTo>
                <a:lnTo>
                  <a:pt x="11115" y="13087"/>
                </a:lnTo>
                <a:lnTo>
                  <a:pt x="11235" y="13266"/>
                </a:lnTo>
                <a:lnTo>
                  <a:pt x="11414" y="13386"/>
                </a:lnTo>
                <a:lnTo>
                  <a:pt x="11772" y="13386"/>
                </a:lnTo>
                <a:lnTo>
                  <a:pt x="11892" y="13326"/>
                </a:lnTo>
                <a:lnTo>
                  <a:pt x="12011" y="13206"/>
                </a:lnTo>
                <a:lnTo>
                  <a:pt x="12131" y="12848"/>
                </a:lnTo>
                <a:lnTo>
                  <a:pt x="12191" y="12430"/>
                </a:lnTo>
                <a:lnTo>
                  <a:pt x="12191" y="11952"/>
                </a:lnTo>
                <a:lnTo>
                  <a:pt x="12191" y="11533"/>
                </a:lnTo>
                <a:lnTo>
                  <a:pt x="12071" y="11115"/>
                </a:lnTo>
                <a:lnTo>
                  <a:pt x="12011" y="10876"/>
                </a:lnTo>
                <a:lnTo>
                  <a:pt x="11892" y="10816"/>
                </a:lnTo>
                <a:close/>
                <a:moveTo>
                  <a:pt x="15597" y="10757"/>
                </a:moveTo>
                <a:lnTo>
                  <a:pt x="15537" y="10816"/>
                </a:lnTo>
                <a:lnTo>
                  <a:pt x="15477" y="10936"/>
                </a:lnTo>
                <a:lnTo>
                  <a:pt x="15358" y="11235"/>
                </a:lnTo>
                <a:lnTo>
                  <a:pt x="15358" y="11653"/>
                </a:lnTo>
                <a:lnTo>
                  <a:pt x="15417" y="12071"/>
                </a:lnTo>
                <a:lnTo>
                  <a:pt x="15537" y="12549"/>
                </a:lnTo>
                <a:lnTo>
                  <a:pt x="15716" y="12908"/>
                </a:lnTo>
                <a:lnTo>
                  <a:pt x="15895" y="13206"/>
                </a:lnTo>
                <a:lnTo>
                  <a:pt x="16015" y="13326"/>
                </a:lnTo>
                <a:lnTo>
                  <a:pt x="16075" y="13386"/>
                </a:lnTo>
                <a:lnTo>
                  <a:pt x="16314" y="13445"/>
                </a:lnTo>
                <a:lnTo>
                  <a:pt x="16493" y="13386"/>
                </a:lnTo>
                <a:lnTo>
                  <a:pt x="16553" y="13326"/>
                </a:lnTo>
                <a:lnTo>
                  <a:pt x="16612" y="13147"/>
                </a:lnTo>
                <a:lnTo>
                  <a:pt x="16612" y="12967"/>
                </a:lnTo>
                <a:lnTo>
                  <a:pt x="16553" y="12728"/>
                </a:lnTo>
                <a:lnTo>
                  <a:pt x="16433" y="12191"/>
                </a:lnTo>
                <a:lnTo>
                  <a:pt x="16194" y="11653"/>
                </a:lnTo>
                <a:lnTo>
                  <a:pt x="15955" y="11175"/>
                </a:lnTo>
                <a:lnTo>
                  <a:pt x="15716" y="10876"/>
                </a:lnTo>
                <a:lnTo>
                  <a:pt x="15597" y="10757"/>
                </a:lnTo>
                <a:close/>
                <a:moveTo>
                  <a:pt x="19481" y="11354"/>
                </a:moveTo>
                <a:lnTo>
                  <a:pt x="19301" y="11414"/>
                </a:lnTo>
                <a:lnTo>
                  <a:pt x="19182" y="11533"/>
                </a:lnTo>
                <a:lnTo>
                  <a:pt x="19122" y="11713"/>
                </a:lnTo>
                <a:lnTo>
                  <a:pt x="19062" y="11952"/>
                </a:lnTo>
                <a:lnTo>
                  <a:pt x="19003" y="12489"/>
                </a:lnTo>
                <a:lnTo>
                  <a:pt x="19062" y="13087"/>
                </a:lnTo>
                <a:lnTo>
                  <a:pt x="19182" y="13625"/>
                </a:lnTo>
                <a:lnTo>
                  <a:pt x="19361" y="14043"/>
                </a:lnTo>
                <a:lnTo>
                  <a:pt x="19481" y="14103"/>
                </a:lnTo>
                <a:lnTo>
                  <a:pt x="19600" y="14103"/>
                </a:lnTo>
                <a:lnTo>
                  <a:pt x="19720" y="14043"/>
                </a:lnTo>
                <a:lnTo>
                  <a:pt x="19839" y="13864"/>
                </a:lnTo>
                <a:lnTo>
                  <a:pt x="19899" y="13326"/>
                </a:lnTo>
                <a:lnTo>
                  <a:pt x="19899" y="12489"/>
                </a:lnTo>
                <a:lnTo>
                  <a:pt x="19839" y="12071"/>
                </a:lnTo>
                <a:lnTo>
                  <a:pt x="19780" y="11713"/>
                </a:lnTo>
                <a:lnTo>
                  <a:pt x="19660" y="11474"/>
                </a:lnTo>
                <a:lnTo>
                  <a:pt x="19600" y="11414"/>
                </a:lnTo>
                <a:lnTo>
                  <a:pt x="19481" y="11354"/>
                </a:lnTo>
                <a:close/>
                <a:moveTo>
                  <a:pt x="5319" y="13565"/>
                </a:moveTo>
                <a:lnTo>
                  <a:pt x="5199" y="13685"/>
                </a:lnTo>
                <a:lnTo>
                  <a:pt x="5020" y="13864"/>
                </a:lnTo>
                <a:lnTo>
                  <a:pt x="4721" y="14222"/>
                </a:lnTo>
                <a:lnTo>
                  <a:pt x="4542" y="14461"/>
                </a:lnTo>
                <a:lnTo>
                  <a:pt x="4422" y="14820"/>
                </a:lnTo>
                <a:lnTo>
                  <a:pt x="4363" y="15298"/>
                </a:lnTo>
                <a:lnTo>
                  <a:pt x="4303" y="15776"/>
                </a:lnTo>
                <a:lnTo>
                  <a:pt x="4363" y="16015"/>
                </a:lnTo>
                <a:lnTo>
                  <a:pt x="4482" y="16134"/>
                </a:lnTo>
                <a:lnTo>
                  <a:pt x="4661" y="16314"/>
                </a:lnTo>
                <a:lnTo>
                  <a:pt x="4781" y="16433"/>
                </a:lnTo>
                <a:lnTo>
                  <a:pt x="4960" y="16433"/>
                </a:lnTo>
                <a:lnTo>
                  <a:pt x="5080" y="16374"/>
                </a:lnTo>
                <a:lnTo>
                  <a:pt x="5139" y="16194"/>
                </a:lnTo>
                <a:lnTo>
                  <a:pt x="5259" y="16015"/>
                </a:lnTo>
                <a:lnTo>
                  <a:pt x="5378" y="15537"/>
                </a:lnTo>
                <a:lnTo>
                  <a:pt x="5438" y="14999"/>
                </a:lnTo>
                <a:lnTo>
                  <a:pt x="5498" y="14402"/>
                </a:lnTo>
                <a:lnTo>
                  <a:pt x="5498" y="13685"/>
                </a:lnTo>
                <a:lnTo>
                  <a:pt x="5438" y="13565"/>
                </a:lnTo>
                <a:close/>
                <a:moveTo>
                  <a:pt x="9382" y="13983"/>
                </a:moveTo>
                <a:lnTo>
                  <a:pt x="9263" y="14043"/>
                </a:lnTo>
                <a:lnTo>
                  <a:pt x="9143" y="14282"/>
                </a:lnTo>
                <a:lnTo>
                  <a:pt x="9024" y="14641"/>
                </a:lnTo>
                <a:lnTo>
                  <a:pt x="8904" y="14999"/>
                </a:lnTo>
                <a:lnTo>
                  <a:pt x="8785" y="15836"/>
                </a:lnTo>
                <a:lnTo>
                  <a:pt x="8785" y="16314"/>
                </a:lnTo>
                <a:lnTo>
                  <a:pt x="8844" y="16433"/>
                </a:lnTo>
                <a:lnTo>
                  <a:pt x="8964" y="16613"/>
                </a:lnTo>
                <a:lnTo>
                  <a:pt x="9143" y="16792"/>
                </a:lnTo>
                <a:lnTo>
                  <a:pt x="9322" y="16911"/>
                </a:lnTo>
                <a:lnTo>
                  <a:pt x="9561" y="16911"/>
                </a:lnTo>
                <a:lnTo>
                  <a:pt x="9621" y="16732"/>
                </a:lnTo>
                <a:lnTo>
                  <a:pt x="9621" y="16493"/>
                </a:lnTo>
                <a:lnTo>
                  <a:pt x="9561" y="15178"/>
                </a:lnTo>
                <a:lnTo>
                  <a:pt x="9561" y="14342"/>
                </a:lnTo>
                <a:lnTo>
                  <a:pt x="9502" y="14103"/>
                </a:lnTo>
                <a:lnTo>
                  <a:pt x="9442" y="13983"/>
                </a:lnTo>
                <a:close/>
                <a:moveTo>
                  <a:pt x="14043" y="14700"/>
                </a:moveTo>
                <a:lnTo>
                  <a:pt x="13924" y="14820"/>
                </a:lnTo>
                <a:lnTo>
                  <a:pt x="13804" y="14999"/>
                </a:lnTo>
                <a:lnTo>
                  <a:pt x="13565" y="15656"/>
                </a:lnTo>
                <a:lnTo>
                  <a:pt x="13326" y="16314"/>
                </a:lnTo>
                <a:lnTo>
                  <a:pt x="13326" y="16553"/>
                </a:lnTo>
                <a:lnTo>
                  <a:pt x="13326" y="16732"/>
                </a:lnTo>
                <a:lnTo>
                  <a:pt x="13445" y="16971"/>
                </a:lnTo>
                <a:lnTo>
                  <a:pt x="13684" y="17210"/>
                </a:lnTo>
                <a:lnTo>
                  <a:pt x="13924" y="17210"/>
                </a:lnTo>
                <a:lnTo>
                  <a:pt x="14043" y="17091"/>
                </a:lnTo>
                <a:lnTo>
                  <a:pt x="14103" y="16852"/>
                </a:lnTo>
                <a:lnTo>
                  <a:pt x="14163" y="16433"/>
                </a:lnTo>
                <a:lnTo>
                  <a:pt x="14222" y="15716"/>
                </a:lnTo>
                <a:lnTo>
                  <a:pt x="14222" y="15059"/>
                </a:lnTo>
                <a:lnTo>
                  <a:pt x="14163" y="14820"/>
                </a:lnTo>
                <a:lnTo>
                  <a:pt x="14103" y="14760"/>
                </a:lnTo>
                <a:lnTo>
                  <a:pt x="14043" y="14700"/>
                </a:lnTo>
                <a:close/>
                <a:moveTo>
                  <a:pt x="17509" y="15119"/>
                </a:moveTo>
                <a:lnTo>
                  <a:pt x="17389" y="15716"/>
                </a:lnTo>
                <a:lnTo>
                  <a:pt x="17270" y="16254"/>
                </a:lnTo>
                <a:lnTo>
                  <a:pt x="17210" y="16852"/>
                </a:lnTo>
                <a:lnTo>
                  <a:pt x="17210" y="17330"/>
                </a:lnTo>
                <a:lnTo>
                  <a:pt x="17270" y="17748"/>
                </a:lnTo>
                <a:lnTo>
                  <a:pt x="17330" y="17867"/>
                </a:lnTo>
                <a:lnTo>
                  <a:pt x="17628" y="17867"/>
                </a:lnTo>
                <a:lnTo>
                  <a:pt x="17808" y="17748"/>
                </a:lnTo>
                <a:lnTo>
                  <a:pt x="17927" y="17628"/>
                </a:lnTo>
                <a:lnTo>
                  <a:pt x="18047" y="17449"/>
                </a:lnTo>
                <a:lnTo>
                  <a:pt x="18106" y="17330"/>
                </a:lnTo>
                <a:lnTo>
                  <a:pt x="18106" y="17150"/>
                </a:lnTo>
                <a:lnTo>
                  <a:pt x="18047" y="16732"/>
                </a:lnTo>
                <a:lnTo>
                  <a:pt x="17927" y="16374"/>
                </a:lnTo>
                <a:lnTo>
                  <a:pt x="17628" y="15656"/>
                </a:lnTo>
                <a:lnTo>
                  <a:pt x="17509" y="15358"/>
                </a:lnTo>
                <a:lnTo>
                  <a:pt x="17509" y="15119"/>
                </a:lnTo>
                <a:close/>
                <a:moveTo>
                  <a:pt x="21034" y="16194"/>
                </a:moveTo>
                <a:lnTo>
                  <a:pt x="20855" y="16254"/>
                </a:lnTo>
                <a:lnTo>
                  <a:pt x="20497" y="16433"/>
                </a:lnTo>
                <a:lnTo>
                  <a:pt x="20258" y="16732"/>
                </a:lnTo>
                <a:lnTo>
                  <a:pt x="20019" y="17210"/>
                </a:lnTo>
                <a:lnTo>
                  <a:pt x="19839" y="17688"/>
                </a:lnTo>
                <a:lnTo>
                  <a:pt x="19780" y="17867"/>
                </a:lnTo>
                <a:lnTo>
                  <a:pt x="19780" y="17987"/>
                </a:lnTo>
                <a:lnTo>
                  <a:pt x="19899" y="18226"/>
                </a:lnTo>
                <a:lnTo>
                  <a:pt x="20138" y="18405"/>
                </a:lnTo>
                <a:lnTo>
                  <a:pt x="20258" y="18465"/>
                </a:lnTo>
                <a:lnTo>
                  <a:pt x="20377" y="18465"/>
                </a:lnTo>
                <a:lnTo>
                  <a:pt x="20497" y="18345"/>
                </a:lnTo>
                <a:lnTo>
                  <a:pt x="20616" y="18166"/>
                </a:lnTo>
                <a:lnTo>
                  <a:pt x="20855" y="17449"/>
                </a:lnTo>
                <a:lnTo>
                  <a:pt x="21154" y="16672"/>
                </a:lnTo>
                <a:lnTo>
                  <a:pt x="21154" y="16374"/>
                </a:lnTo>
                <a:lnTo>
                  <a:pt x="21154" y="16314"/>
                </a:lnTo>
                <a:lnTo>
                  <a:pt x="21094" y="16254"/>
                </a:lnTo>
                <a:lnTo>
                  <a:pt x="21034" y="16194"/>
                </a:lnTo>
                <a:close/>
                <a:moveTo>
                  <a:pt x="2211" y="18644"/>
                </a:moveTo>
                <a:lnTo>
                  <a:pt x="2152" y="18704"/>
                </a:lnTo>
                <a:lnTo>
                  <a:pt x="2032" y="18764"/>
                </a:lnTo>
                <a:lnTo>
                  <a:pt x="1972" y="18943"/>
                </a:lnTo>
                <a:lnTo>
                  <a:pt x="1913" y="19122"/>
                </a:lnTo>
                <a:lnTo>
                  <a:pt x="1972" y="19361"/>
                </a:lnTo>
                <a:lnTo>
                  <a:pt x="2032" y="19600"/>
                </a:lnTo>
                <a:lnTo>
                  <a:pt x="2271" y="20078"/>
                </a:lnTo>
                <a:lnTo>
                  <a:pt x="2570" y="20377"/>
                </a:lnTo>
                <a:lnTo>
                  <a:pt x="2869" y="20556"/>
                </a:lnTo>
                <a:lnTo>
                  <a:pt x="3526" y="20556"/>
                </a:lnTo>
                <a:lnTo>
                  <a:pt x="3646" y="20497"/>
                </a:lnTo>
                <a:lnTo>
                  <a:pt x="3646" y="20317"/>
                </a:lnTo>
                <a:lnTo>
                  <a:pt x="3526" y="20138"/>
                </a:lnTo>
                <a:lnTo>
                  <a:pt x="3227" y="19720"/>
                </a:lnTo>
                <a:lnTo>
                  <a:pt x="2809" y="19122"/>
                </a:lnTo>
                <a:lnTo>
                  <a:pt x="2630" y="18883"/>
                </a:lnTo>
                <a:lnTo>
                  <a:pt x="2450" y="18704"/>
                </a:lnTo>
                <a:lnTo>
                  <a:pt x="2211" y="18644"/>
                </a:lnTo>
                <a:close/>
                <a:moveTo>
                  <a:pt x="11354" y="18525"/>
                </a:moveTo>
                <a:lnTo>
                  <a:pt x="11235" y="18644"/>
                </a:lnTo>
                <a:lnTo>
                  <a:pt x="11055" y="19182"/>
                </a:lnTo>
                <a:lnTo>
                  <a:pt x="10876" y="20138"/>
                </a:lnTo>
                <a:lnTo>
                  <a:pt x="10816" y="20616"/>
                </a:lnTo>
                <a:lnTo>
                  <a:pt x="10876" y="20915"/>
                </a:lnTo>
                <a:lnTo>
                  <a:pt x="10936" y="21034"/>
                </a:lnTo>
                <a:lnTo>
                  <a:pt x="11115" y="21034"/>
                </a:lnTo>
                <a:lnTo>
                  <a:pt x="11294" y="20915"/>
                </a:lnTo>
                <a:lnTo>
                  <a:pt x="11414" y="20795"/>
                </a:lnTo>
                <a:lnTo>
                  <a:pt x="11474" y="20616"/>
                </a:lnTo>
                <a:lnTo>
                  <a:pt x="11593" y="20138"/>
                </a:lnTo>
                <a:lnTo>
                  <a:pt x="11653" y="19660"/>
                </a:lnTo>
                <a:lnTo>
                  <a:pt x="11593" y="19302"/>
                </a:lnTo>
                <a:lnTo>
                  <a:pt x="11533" y="18764"/>
                </a:lnTo>
                <a:lnTo>
                  <a:pt x="11474" y="18644"/>
                </a:lnTo>
                <a:lnTo>
                  <a:pt x="11414" y="18525"/>
                </a:lnTo>
                <a:close/>
                <a:moveTo>
                  <a:pt x="6932" y="18166"/>
                </a:moveTo>
                <a:lnTo>
                  <a:pt x="6872" y="18226"/>
                </a:lnTo>
                <a:lnTo>
                  <a:pt x="6693" y="18345"/>
                </a:lnTo>
                <a:lnTo>
                  <a:pt x="6574" y="18584"/>
                </a:lnTo>
                <a:lnTo>
                  <a:pt x="6454" y="18883"/>
                </a:lnTo>
                <a:lnTo>
                  <a:pt x="6335" y="19541"/>
                </a:lnTo>
                <a:lnTo>
                  <a:pt x="6215" y="19959"/>
                </a:lnTo>
                <a:lnTo>
                  <a:pt x="6096" y="20616"/>
                </a:lnTo>
                <a:lnTo>
                  <a:pt x="6096" y="21034"/>
                </a:lnTo>
                <a:lnTo>
                  <a:pt x="6155" y="21333"/>
                </a:lnTo>
                <a:lnTo>
                  <a:pt x="6275" y="21393"/>
                </a:lnTo>
                <a:lnTo>
                  <a:pt x="6335" y="21453"/>
                </a:lnTo>
                <a:lnTo>
                  <a:pt x="6394" y="21453"/>
                </a:lnTo>
                <a:lnTo>
                  <a:pt x="6514" y="21393"/>
                </a:lnTo>
                <a:lnTo>
                  <a:pt x="6693" y="21094"/>
                </a:lnTo>
                <a:lnTo>
                  <a:pt x="6872" y="20676"/>
                </a:lnTo>
                <a:lnTo>
                  <a:pt x="7052" y="20078"/>
                </a:lnTo>
                <a:lnTo>
                  <a:pt x="7111" y="19660"/>
                </a:lnTo>
                <a:lnTo>
                  <a:pt x="7231" y="19062"/>
                </a:lnTo>
                <a:lnTo>
                  <a:pt x="7231" y="18704"/>
                </a:lnTo>
                <a:lnTo>
                  <a:pt x="7231" y="18465"/>
                </a:lnTo>
                <a:lnTo>
                  <a:pt x="7171" y="18286"/>
                </a:lnTo>
                <a:lnTo>
                  <a:pt x="7111" y="18226"/>
                </a:lnTo>
                <a:lnTo>
                  <a:pt x="6992" y="18166"/>
                </a:lnTo>
                <a:close/>
                <a:moveTo>
                  <a:pt x="16075" y="19062"/>
                </a:moveTo>
                <a:lnTo>
                  <a:pt x="15776" y="19421"/>
                </a:lnTo>
                <a:lnTo>
                  <a:pt x="15477" y="19780"/>
                </a:lnTo>
                <a:lnTo>
                  <a:pt x="15417" y="19839"/>
                </a:lnTo>
                <a:lnTo>
                  <a:pt x="15477" y="19720"/>
                </a:lnTo>
                <a:lnTo>
                  <a:pt x="15298" y="20019"/>
                </a:lnTo>
                <a:lnTo>
                  <a:pt x="15178" y="20497"/>
                </a:lnTo>
                <a:lnTo>
                  <a:pt x="15059" y="20975"/>
                </a:lnTo>
                <a:lnTo>
                  <a:pt x="15059" y="21214"/>
                </a:lnTo>
                <a:lnTo>
                  <a:pt x="15178" y="21333"/>
                </a:lnTo>
                <a:lnTo>
                  <a:pt x="15238" y="21453"/>
                </a:lnTo>
                <a:lnTo>
                  <a:pt x="15358" y="21453"/>
                </a:lnTo>
                <a:lnTo>
                  <a:pt x="15417" y="21393"/>
                </a:lnTo>
                <a:lnTo>
                  <a:pt x="15537" y="21333"/>
                </a:lnTo>
                <a:lnTo>
                  <a:pt x="15656" y="21034"/>
                </a:lnTo>
                <a:lnTo>
                  <a:pt x="15776" y="20616"/>
                </a:lnTo>
                <a:lnTo>
                  <a:pt x="15955" y="19720"/>
                </a:lnTo>
                <a:lnTo>
                  <a:pt x="16075" y="19242"/>
                </a:lnTo>
                <a:lnTo>
                  <a:pt x="16134" y="19062"/>
                </a:lnTo>
                <a:close/>
                <a:moveTo>
                  <a:pt x="19003" y="20258"/>
                </a:moveTo>
                <a:lnTo>
                  <a:pt x="19003" y="20377"/>
                </a:lnTo>
                <a:lnTo>
                  <a:pt x="18883" y="20616"/>
                </a:lnTo>
                <a:lnTo>
                  <a:pt x="18525" y="21393"/>
                </a:lnTo>
                <a:lnTo>
                  <a:pt x="18345" y="21811"/>
                </a:lnTo>
                <a:lnTo>
                  <a:pt x="18226" y="22170"/>
                </a:lnTo>
                <a:lnTo>
                  <a:pt x="18286" y="22469"/>
                </a:lnTo>
                <a:lnTo>
                  <a:pt x="18345" y="22588"/>
                </a:lnTo>
                <a:lnTo>
                  <a:pt x="18405" y="22648"/>
                </a:lnTo>
                <a:lnTo>
                  <a:pt x="18525" y="22708"/>
                </a:lnTo>
                <a:lnTo>
                  <a:pt x="18704" y="22648"/>
                </a:lnTo>
                <a:lnTo>
                  <a:pt x="18823" y="22588"/>
                </a:lnTo>
                <a:lnTo>
                  <a:pt x="18943" y="22469"/>
                </a:lnTo>
                <a:lnTo>
                  <a:pt x="19122" y="22110"/>
                </a:lnTo>
                <a:lnTo>
                  <a:pt x="19242" y="21751"/>
                </a:lnTo>
                <a:lnTo>
                  <a:pt x="19361" y="21273"/>
                </a:lnTo>
                <a:lnTo>
                  <a:pt x="19361" y="20855"/>
                </a:lnTo>
                <a:lnTo>
                  <a:pt x="19242" y="20497"/>
                </a:lnTo>
                <a:lnTo>
                  <a:pt x="19182" y="20377"/>
                </a:lnTo>
                <a:lnTo>
                  <a:pt x="19003" y="20258"/>
                </a:lnTo>
                <a:close/>
                <a:moveTo>
                  <a:pt x="8426" y="22827"/>
                </a:moveTo>
                <a:lnTo>
                  <a:pt x="8366" y="22887"/>
                </a:lnTo>
                <a:lnTo>
                  <a:pt x="8127" y="23006"/>
                </a:lnTo>
                <a:lnTo>
                  <a:pt x="7948" y="23305"/>
                </a:lnTo>
                <a:lnTo>
                  <a:pt x="7769" y="23664"/>
                </a:lnTo>
                <a:lnTo>
                  <a:pt x="7709" y="24082"/>
                </a:lnTo>
                <a:lnTo>
                  <a:pt x="7709" y="24261"/>
                </a:lnTo>
                <a:lnTo>
                  <a:pt x="7709" y="24440"/>
                </a:lnTo>
                <a:lnTo>
                  <a:pt x="7769" y="24620"/>
                </a:lnTo>
                <a:lnTo>
                  <a:pt x="7888" y="24799"/>
                </a:lnTo>
                <a:lnTo>
                  <a:pt x="8067" y="24918"/>
                </a:lnTo>
                <a:lnTo>
                  <a:pt x="8187" y="24978"/>
                </a:lnTo>
                <a:lnTo>
                  <a:pt x="8426" y="24978"/>
                </a:lnTo>
                <a:lnTo>
                  <a:pt x="8486" y="24918"/>
                </a:lnTo>
                <a:lnTo>
                  <a:pt x="8546" y="24799"/>
                </a:lnTo>
                <a:lnTo>
                  <a:pt x="8605" y="24440"/>
                </a:lnTo>
                <a:lnTo>
                  <a:pt x="8665" y="24082"/>
                </a:lnTo>
                <a:lnTo>
                  <a:pt x="8665" y="23664"/>
                </a:lnTo>
                <a:lnTo>
                  <a:pt x="8605" y="23066"/>
                </a:lnTo>
                <a:lnTo>
                  <a:pt x="8546" y="22947"/>
                </a:lnTo>
                <a:lnTo>
                  <a:pt x="8546" y="22887"/>
                </a:lnTo>
                <a:lnTo>
                  <a:pt x="8426" y="22827"/>
                </a:lnTo>
                <a:close/>
                <a:moveTo>
                  <a:pt x="13027" y="22708"/>
                </a:moveTo>
                <a:lnTo>
                  <a:pt x="12848" y="22887"/>
                </a:lnTo>
                <a:lnTo>
                  <a:pt x="12728" y="23066"/>
                </a:lnTo>
                <a:lnTo>
                  <a:pt x="12489" y="23604"/>
                </a:lnTo>
                <a:lnTo>
                  <a:pt x="12370" y="24142"/>
                </a:lnTo>
                <a:lnTo>
                  <a:pt x="12370" y="24381"/>
                </a:lnTo>
                <a:lnTo>
                  <a:pt x="12370" y="24620"/>
                </a:lnTo>
                <a:lnTo>
                  <a:pt x="12489" y="24918"/>
                </a:lnTo>
                <a:lnTo>
                  <a:pt x="12728" y="25337"/>
                </a:lnTo>
                <a:lnTo>
                  <a:pt x="12848" y="25456"/>
                </a:lnTo>
                <a:lnTo>
                  <a:pt x="12967" y="25516"/>
                </a:lnTo>
                <a:lnTo>
                  <a:pt x="13087" y="25456"/>
                </a:lnTo>
                <a:lnTo>
                  <a:pt x="13147" y="25217"/>
                </a:lnTo>
                <a:lnTo>
                  <a:pt x="13206" y="24739"/>
                </a:lnTo>
                <a:lnTo>
                  <a:pt x="13206" y="23843"/>
                </a:lnTo>
                <a:lnTo>
                  <a:pt x="13147" y="23006"/>
                </a:lnTo>
                <a:lnTo>
                  <a:pt x="13087" y="22767"/>
                </a:lnTo>
                <a:lnTo>
                  <a:pt x="13087" y="22708"/>
                </a:lnTo>
                <a:close/>
                <a:moveTo>
                  <a:pt x="3825" y="24261"/>
                </a:moveTo>
                <a:lnTo>
                  <a:pt x="3705" y="24381"/>
                </a:lnTo>
                <a:lnTo>
                  <a:pt x="3646" y="24560"/>
                </a:lnTo>
                <a:lnTo>
                  <a:pt x="3586" y="24799"/>
                </a:lnTo>
                <a:lnTo>
                  <a:pt x="3586" y="25098"/>
                </a:lnTo>
                <a:lnTo>
                  <a:pt x="3705" y="25456"/>
                </a:lnTo>
                <a:lnTo>
                  <a:pt x="3885" y="25695"/>
                </a:lnTo>
                <a:lnTo>
                  <a:pt x="4124" y="25934"/>
                </a:lnTo>
                <a:lnTo>
                  <a:pt x="4602" y="26114"/>
                </a:lnTo>
                <a:lnTo>
                  <a:pt x="4841" y="26114"/>
                </a:lnTo>
                <a:lnTo>
                  <a:pt x="4841" y="25994"/>
                </a:lnTo>
                <a:lnTo>
                  <a:pt x="4841" y="25934"/>
                </a:lnTo>
                <a:lnTo>
                  <a:pt x="4781" y="25636"/>
                </a:lnTo>
                <a:lnTo>
                  <a:pt x="4602" y="25277"/>
                </a:lnTo>
                <a:lnTo>
                  <a:pt x="4363" y="24918"/>
                </a:lnTo>
                <a:lnTo>
                  <a:pt x="3944" y="24381"/>
                </a:lnTo>
                <a:lnTo>
                  <a:pt x="3885" y="24321"/>
                </a:lnTo>
                <a:lnTo>
                  <a:pt x="3825" y="24261"/>
                </a:lnTo>
                <a:close/>
                <a:moveTo>
                  <a:pt x="17330" y="23723"/>
                </a:moveTo>
                <a:lnTo>
                  <a:pt x="17091" y="23843"/>
                </a:lnTo>
                <a:lnTo>
                  <a:pt x="16792" y="24082"/>
                </a:lnTo>
                <a:lnTo>
                  <a:pt x="16493" y="24440"/>
                </a:lnTo>
                <a:lnTo>
                  <a:pt x="16254" y="24859"/>
                </a:lnTo>
                <a:lnTo>
                  <a:pt x="16015" y="25277"/>
                </a:lnTo>
                <a:lnTo>
                  <a:pt x="15955" y="25636"/>
                </a:lnTo>
                <a:lnTo>
                  <a:pt x="15895" y="25815"/>
                </a:lnTo>
                <a:lnTo>
                  <a:pt x="15955" y="25994"/>
                </a:lnTo>
                <a:lnTo>
                  <a:pt x="16015" y="26114"/>
                </a:lnTo>
                <a:lnTo>
                  <a:pt x="16134" y="26173"/>
                </a:lnTo>
                <a:lnTo>
                  <a:pt x="16314" y="26293"/>
                </a:lnTo>
                <a:lnTo>
                  <a:pt x="16433" y="26293"/>
                </a:lnTo>
                <a:lnTo>
                  <a:pt x="16553" y="26173"/>
                </a:lnTo>
                <a:lnTo>
                  <a:pt x="16672" y="26054"/>
                </a:lnTo>
                <a:lnTo>
                  <a:pt x="16852" y="25695"/>
                </a:lnTo>
                <a:lnTo>
                  <a:pt x="16971" y="25217"/>
                </a:lnTo>
                <a:lnTo>
                  <a:pt x="17150" y="24201"/>
                </a:lnTo>
                <a:lnTo>
                  <a:pt x="17270" y="23843"/>
                </a:lnTo>
                <a:lnTo>
                  <a:pt x="17330" y="23723"/>
                </a:lnTo>
                <a:close/>
                <a:moveTo>
                  <a:pt x="10517" y="26771"/>
                </a:moveTo>
                <a:lnTo>
                  <a:pt x="10458" y="26831"/>
                </a:lnTo>
                <a:lnTo>
                  <a:pt x="10338" y="27010"/>
                </a:lnTo>
                <a:lnTo>
                  <a:pt x="10219" y="27607"/>
                </a:lnTo>
                <a:lnTo>
                  <a:pt x="10099" y="28384"/>
                </a:lnTo>
                <a:lnTo>
                  <a:pt x="10099" y="28683"/>
                </a:lnTo>
                <a:lnTo>
                  <a:pt x="10159" y="28922"/>
                </a:lnTo>
                <a:lnTo>
                  <a:pt x="10278" y="28982"/>
                </a:lnTo>
                <a:lnTo>
                  <a:pt x="10338" y="29042"/>
                </a:lnTo>
                <a:lnTo>
                  <a:pt x="10517" y="28982"/>
                </a:lnTo>
                <a:lnTo>
                  <a:pt x="10697" y="28922"/>
                </a:lnTo>
                <a:lnTo>
                  <a:pt x="10816" y="28803"/>
                </a:lnTo>
                <a:lnTo>
                  <a:pt x="10936" y="28683"/>
                </a:lnTo>
                <a:lnTo>
                  <a:pt x="11055" y="28325"/>
                </a:lnTo>
                <a:lnTo>
                  <a:pt x="11055" y="27906"/>
                </a:lnTo>
                <a:lnTo>
                  <a:pt x="11055" y="27607"/>
                </a:lnTo>
                <a:lnTo>
                  <a:pt x="10936" y="27309"/>
                </a:lnTo>
                <a:lnTo>
                  <a:pt x="10756" y="26950"/>
                </a:lnTo>
                <a:lnTo>
                  <a:pt x="10637" y="26771"/>
                </a:lnTo>
                <a:close/>
                <a:moveTo>
                  <a:pt x="14282" y="27368"/>
                </a:moveTo>
                <a:lnTo>
                  <a:pt x="14043" y="27428"/>
                </a:lnTo>
                <a:lnTo>
                  <a:pt x="13744" y="27667"/>
                </a:lnTo>
                <a:lnTo>
                  <a:pt x="13386" y="27966"/>
                </a:lnTo>
                <a:lnTo>
                  <a:pt x="13027" y="28325"/>
                </a:lnTo>
                <a:lnTo>
                  <a:pt x="12728" y="28683"/>
                </a:lnTo>
                <a:lnTo>
                  <a:pt x="12489" y="29101"/>
                </a:lnTo>
                <a:lnTo>
                  <a:pt x="12430" y="29281"/>
                </a:lnTo>
                <a:lnTo>
                  <a:pt x="12430" y="29460"/>
                </a:lnTo>
                <a:lnTo>
                  <a:pt x="12489" y="29579"/>
                </a:lnTo>
                <a:lnTo>
                  <a:pt x="12549" y="29699"/>
                </a:lnTo>
                <a:lnTo>
                  <a:pt x="12669" y="29759"/>
                </a:lnTo>
                <a:lnTo>
                  <a:pt x="12788" y="29759"/>
                </a:lnTo>
                <a:lnTo>
                  <a:pt x="12967" y="29699"/>
                </a:lnTo>
                <a:lnTo>
                  <a:pt x="13087" y="29579"/>
                </a:lnTo>
                <a:lnTo>
                  <a:pt x="13445" y="29221"/>
                </a:lnTo>
                <a:lnTo>
                  <a:pt x="13744" y="28743"/>
                </a:lnTo>
                <a:lnTo>
                  <a:pt x="13983" y="28265"/>
                </a:lnTo>
                <a:lnTo>
                  <a:pt x="14222" y="27787"/>
                </a:lnTo>
                <a:lnTo>
                  <a:pt x="14282" y="27488"/>
                </a:lnTo>
                <a:lnTo>
                  <a:pt x="14282" y="27368"/>
                </a:lnTo>
                <a:close/>
                <a:moveTo>
                  <a:pt x="6872" y="27249"/>
                </a:moveTo>
                <a:lnTo>
                  <a:pt x="6813" y="27309"/>
                </a:lnTo>
                <a:lnTo>
                  <a:pt x="6753" y="27548"/>
                </a:lnTo>
                <a:lnTo>
                  <a:pt x="6693" y="27906"/>
                </a:lnTo>
                <a:lnTo>
                  <a:pt x="6574" y="28384"/>
                </a:lnTo>
                <a:lnTo>
                  <a:pt x="6574" y="28862"/>
                </a:lnTo>
                <a:lnTo>
                  <a:pt x="6633" y="29281"/>
                </a:lnTo>
                <a:lnTo>
                  <a:pt x="6753" y="29639"/>
                </a:lnTo>
                <a:lnTo>
                  <a:pt x="6872" y="29818"/>
                </a:lnTo>
                <a:lnTo>
                  <a:pt x="6992" y="29878"/>
                </a:lnTo>
                <a:lnTo>
                  <a:pt x="7231" y="29938"/>
                </a:lnTo>
                <a:lnTo>
                  <a:pt x="7350" y="29938"/>
                </a:lnTo>
                <a:lnTo>
                  <a:pt x="7470" y="29878"/>
                </a:lnTo>
                <a:lnTo>
                  <a:pt x="7530" y="29759"/>
                </a:lnTo>
                <a:lnTo>
                  <a:pt x="7530" y="29400"/>
                </a:lnTo>
                <a:lnTo>
                  <a:pt x="7470" y="28862"/>
                </a:lnTo>
                <a:lnTo>
                  <a:pt x="7350" y="28325"/>
                </a:lnTo>
                <a:lnTo>
                  <a:pt x="7171" y="27847"/>
                </a:lnTo>
                <a:lnTo>
                  <a:pt x="6872" y="27249"/>
                </a:lnTo>
                <a:close/>
                <a:moveTo>
                  <a:pt x="9621" y="30715"/>
                </a:moveTo>
                <a:lnTo>
                  <a:pt x="9502" y="30775"/>
                </a:lnTo>
                <a:lnTo>
                  <a:pt x="9382" y="30894"/>
                </a:lnTo>
                <a:lnTo>
                  <a:pt x="9203" y="31133"/>
                </a:lnTo>
                <a:lnTo>
                  <a:pt x="9143" y="31551"/>
                </a:lnTo>
                <a:lnTo>
                  <a:pt x="9143" y="31731"/>
                </a:lnTo>
                <a:lnTo>
                  <a:pt x="9203" y="31850"/>
                </a:lnTo>
                <a:lnTo>
                  <a:pt x="9322" y="31970"/>
                </a:lnTo>
                <a:lnTo>
                  <a:pt x="9502" y="32029"/>
                </a:lnTo>
                <a:lnTo>
                  <a:pt x="9800" y="32029"/>
                </a:lnTo>
                <a:lnTo>
                  <a:pt x="9920" y="31910"/>
                </a:lnTo>
                <a:lnTo>
                  <a:pt x="9980" y="31790"/>
                </a:lnTo>
                <a:lnTo>
                  <a:pt x="10099" y="31551"/>
                </a:lnTo>
                <a:lnTo>
                  <a:pt x="10039" y="31253"/>
                </a:lnTo>
                <a:lnTo>
                  <a:pt x="9980" y="31014"/>
                </a:lnTo>
                <a:lnTo>
                  <a:pt x="9860" y="30775"/>
                </a:lnTo>
                <a:lnTo>
                  <a:pt x="9741" y="30775"/>
                </a:lnTo>
                <a:lnTo>
                  <a:pt x="9621" y="30715"/>
                </a:lnTo>
                <a:close/>
                <a:moveTo>
                  <a:pt x="9442" y="6275"/>
                </a:moveTo>
                <a:lnTo>
                  <a:pt x="9920" y="6335"/>
                </a:lnTo>
                <a:lnTo>
                  <a:pt x="10338" y="6454"/>
                </a:lnTo>
                <a:lnTo>
                  <a:pt x="10756" y="6633"/>
                </a:lnTo>
                <a:lnTo>
                  <a:pt x="11115" y="6813"/>
                </a:lnTo>
                <a:lnTo>
                  <a:pt x="11832" y="7231"/>
                </a:lnTo>
                <a:lnTo>
                  <a:pt x="12549" y="7649"/>
                </a:lnTo>
                <a:lnTo>
                  <a:pt x="12967" y="7829"/>
                </a:lnTo>
                <a:lnTo>
                  <a:pt x="13386" y="7888"/>
                </a:lnTo>
                <a:lnTo>
                  <a:pt x="13864" y="8008"/>
                </a:lnTo>
                <a:lnTo>
                  <a:pt x="14342" y="8008"/>
                </a:lnTo>
                <a:lnTo>
                  <a:pt x="15358" y="7948"/>
                </a:lnTo>
                <a:lnTo>
                  <a:pt x="16314" y="7888"/>
                </a:lnTo>
                <a:lnTo>
                  <a:pt x="17270" y="7829"/>
                </a:lnTo>
                <a:lnTo>
                  <a:pt x="17748" y="7769"/>
                </a:lnTo>
                <a:lnTo>
                  <a:pt x="18226" y="7829"/>
                </a:lnTo>
                <a:lnTo>
                  <a:pt x="18644" y="7888"/>
                </a:lnTo>
                <a:lnTo>
                  <a:pt x="19122" y="8008"/>
                </a:lnTo>
                <a:lnTo>
                  <a:pt x="19541" y="8187"/>
                </a:lnTo>
                <a:lnTo>
                  <a:pt x="19959" y="8426"/>
                </a:lnTo>
                <a:lnTo>
                  <a:pt x="20317" y="8785"/>
                </a:lnTo>
                <a:lnTo>
                  <a:pt x="20676" y="9203"/>
                </a:lnTo>
                <a:lnTo>
                  <a:pt x="20915" y="9561"/>
                </a:lnTo>
                <a:lnTo>
                  <a:pt x="21094" y="9920"/>
                </a:lnTo>
                <a:lnTo>
                  <a:pt x="21214" y="10338"/>
                </a:lnTo>
                <a:lnTo>
                  <a:pt x="21393" y="10757"/>
                </a:lnTo>
                <a:lnTo>
                  <a:pt x="21512" y="11593"/>
                </a:lnTo>
                <a:lnTo>
                  <a:pt x="21572" y="12489"/>
                </a:lnTo>
                <a:lnTo>
                  <a:pt x="21572" y="13445"/>
                </a:lnTo>
                <a:lnTo>
                  <a:pt x="21512" y="14342"/>
                </a:lnTo>
                <a:lnTo>
                  <a:pt x="21333" y="16015"/>
                </a:lnTo>
                <a:lnTo>
                  <a:pt x="21154" y="17031"/>
                </a:lnTo>
                <a:lnTo>
                  <a:pt x="20975" y="18106"/>
                </a:lnTo>
                <a:lnTo>
                  <a:pt x="20736" y="19122"/>
                </a:lnTo>
                <a:lnTo>
                  <a:pt x="20437" y="20138"/>
                </a:lnTo>
                <a:lnTo>
                  <a:pt x="20138" y="21154"/>
                </a:lnTo>
                <a:lnTo>
                  <a:pt x="19720" y="22110"/>
                </a:lnTo>
                <a:lnTo>
                  <a:pt x="19301" y="23066"/>
                </a:lnTo>
                <a:lnTo>
                  <a:pt x="18883" y="24022"/>
                </a:lnTo>
                <a:lnTo>
                  <a:pt x="18345" y="24978"/>
                </a:lnTo>
                <a:lnTo>
                  <a:pt x="17808" y="25875"/>
                </a:lnTo>
                <a:lnTo>
                  <a:pt x="17210" y="26711"/>
                </a:lnTo>
                <a:lnTo>
                  <a:pt x="16612" y="27607"/>
                </a:lnTo>
                <a:lnTo>
                  <a:pt x="15955" y="28384"/>
                </a:lnTo>
                <a:lnTo>
                  <a:pt x="15238" y="29161"/>
                </a:lnTo>
                <a:lnTo>
                  <a:pt x="14461" y="29938"/>
                </a:lnTo>
                <a:lnTo>
                  <a:pt x="13744" y="30655"/>
                </a:lnTo>
                <a:lnTo>
                  <a:pt x="13087" y="31253"/>
                </a:lnTo>
                <a:lnTo>
                  <a:pt x="12310" y="31850"/>
                </a:lnTo>
                <a:lnTo>
                  <a:pt x="11533" y="32388"/>
                </a:lnTo>
                <a:lnTo>
                  <a:pt x="10697" y="32866"/>
                </a:lnTo>
                <a:lnTo>
                  <a:pt x="10219" y="33045"/>
                </a:lnTo>
                <a:lnTo>
                  <a:pt x="9800" y="33165"/>
                </a:lnTo>
                <a:lnTo>
                  <a:pt x="9382" y="33284"/>
                </a:lnTo>
                <a:lnTo>
                  <a:pt x="8486" y="33284"/>
                </a:lnTo>
                <a:lnTo>
                  <a:pt x="8067" y="33105"/>
                </a:lnTo>
                <a:lnTo>
                  <a:pt x="7649" y="32926"/>
                </a:lnTo>
                <a:lnTo>
                  <a:pt x="7291" y="32627"/>
                </a:lnTo>
                <a:lnTo>
                  <a:pt x="6932" y="32328"/>
                </a:lnTo>
                <a:lnTo>
                  <a:pt x="6574" y="31910"/>
                </a:lnTo>
                <a:lnTo>
                  <a:pt x="5976" y="31073"/>
                </a:lnTo>
                <a:lnTo>
                  <a:pt x="5438" y="30117"/>
                </a:lnTo>
                <a:lnTo>
                  <a:pt x="5020" y="29101"/>
                </a:lnTo>
                <a:lnTo>
                  <a:pt x="4602" y="28086"/>
                </a:lnTo>
                <a:lnTo>
                  <a:pt x="4183" y="27010"/>
                </a:lnTo>
                <a:lnTo>
                  <a:pt x="3526" y="25158"/>
                </a:lnTo>
                <a:lnTo>
                  <a:pt x="2809" y="22947"/>
                </a:lnTo>
                <a:lnTo>
                  <a:pt x="2152" y="20795"/>
                </a:lnTo>
                <a:lnTo>
                  <a:pt x="1853" y="19660"/>
                </a:lnTo>
                <a:lnTo>
                  <a:pt x="1614" y="18525"/>
                </a:lnTo>
                <a:lnTo>
                  <a:pt x="1435" y="17389"/>
                </a:lnTo>
                <a:lnTo>
                  <a:pt x="1315" y="16254"/>
                </a:lnTo>
                <a:lnTo>
                  <a:pt x="1315" y="15537"/>
                </a:lnTo>
                <a:lnTo>
                  <a:pt x="1315" y="14880"/>
                </a:lnTo>
                <a:lnTo>
                  <a:pt x="1315" y="14163"/>
                </a:lnTo>
                <a:lnTo>
                  <a:pt x="1315" y="13565"/>
                </a:lnTo>
                <a:lnTo>
                  <a:pt x="1255" y="12967"/>
                </a:lnTo>
                <a:lnTo>
                  <a:pt x="1255" y="12370"/>
                </a:lnTo>
                <a:lnTo>
                  <a:pt x="1315" y="11653"/>
                </a:lnTo>
                <a:lnTo>
                  <a:pt x="1494" y="10936"/>
                </a:lnTo>
                <a:lnTo>
                  <a:pt x="1793" y="10159"/>
                </a:lnTo>
                <a:lnTo>
                  <a:pt x="2271" y="9442"/>
                </a:lnTo>
                <a:lnTo>
                  <a:pt x="2749" y="8785"/>
                </a:lnTo>
                <a:lnTo>
                  <a:pt x="3347" y="8247"/>
                </a:lnTo>
                <a:lnTo>
                  <a:pt x="4064" y="7769"/>
                </a:lnTo>
                <a:lnTo>
                  <a:pt x="4781" y="7350"/>
                </a:lnTo>
                <a:lnTo>
                  <a:pt x="5558" y="6992"/>
                </a:lnTo>
                <a:lnTo>
                  <a:pt x="6335" y="6753"/>
                </a:lnTo>
                <a:lnTo>
                  <a:pt x="7291" y="6514"/>
                </a:lnTo>
                <a:lnTo>
                  <a:pt x="8366" y="6335"/>
                </a:lnTo>
                <a:lnTo>
                  <a:pt x="8904" y="6275"/>
                </a:lnTo>
                <a:close/>
                <a:moveTo>
                  <a:pt x="15836" y="1"/>
                </a:moveTo>
                <a:lnTo>
                  <a:pt x="15597" y="60"/>
                </a:lnTo>
                <a:lnTo>
                  <a:pt x="15298" y="180"/>
                </a:lnTo>
                <a:lnTo>
                  <a:pt x="15059" y="359"/>
                </a:lnTo>
                <a:lnTo>
                  <a:pt x="14760" y="598"/>
                </a:lnTo>
                <a:lnTo>
                  <a:pt x="14521" y="837"/>
                </a:lnTo>
                <a:lnTo>
                  <a:pt x="14103" y="1435"/>
                </a:lnTo>
                <a:lnTo>
                  <a:pt x="13744" y="2152"/>
                </a:lnTo>
                <a:lnTo>
                  <a:pt x="13505" y="2929"/>
                </a:lnTo>
                <a:lnTo>
                  <a:pt x="13386" y="3646"/>
                </a:lnTo>
                <a:lnTo>
                  <a:pt x="13266" y="4363"/>
                </a:lnTo>
                <a:lnTo>
                  <a:pt x="13326" y="5020"/>
                </a:lnTo>
                <a:lnTo>
                  <a:pt x="12489" y="4482"/>
                </a:lnTo>
                <a:lnTo>
                  <a:pt x="11772" y="3885"/>
                </a:lnTo>
                <a:lnTo>
                  <a:pt x="11055" y="3168"/>
                </a:lnTo>
                <a:lnTo>
                  <a:pt x="10458" y="2391"/>
                </a:lnTo>
                <a:lnTo>
                  <a:pt x="10099" y="1853"/>
                </a:lnTo>
                <a:lnTo>
                  <a:pt x="9681" y="1196"/>
                </a:lnTo>
                <a:lnTo>
                  <a:pt x="9382" y="837"/>
                </a:lnTo>
                <a:lnTo>
                  <a:pt x="9083" y="598"/>
                </a:lnTo>
                <a:lnTo>
                  <a:pt x="8785" y="419"/>
                </a:lnTo>
                <a:lnTo>
                  <a:pt x="8486" y="419"/>
                </a:lnTo>
                <a:lnTo>
                  <a:pt x="8187" y="479"/>
                </a:lnTo>
                <a:lnTo>
                  <a:pt x="8008" y="658"/>
                </a:lnTo>
                <a:lnTo>
                  <a:pt x="7888" y="897"/>
                </a:lnTo>
                <a:lnTo>
                  <a:pt x="7948" y="1196"/>
                </a:lnTo>
                <a:lnTo>
                  <a:pt x="8008" y="1554"/>
                </a:lnTo>
                <a:lnTo>
                  <a:pt x="8187" y="1972"/>
                </a:lnTo>
                <a:lnTo>
                  <a:pt x="8665" y="2869"/>
                </a:lnTo>
                <a:lnTo>
                  <a:pt x="9263" y="3765"/>
                </a:lnTo>
                <a:lnTo>
                  <a:pt x="9860" y="4602"/>
                </a:lnTo>
                <a:lnTo>
                  <a:pt x="10398" y="5259"/>
                </a:lnTo>
                <a:lnTo>
                  <a:pt x="10756" y="5618"/>
                </a:lnTo>
                <a:lnTo>
                  <a:pt x="9800" y="5498"/>
                </a:lnTo>
                <a:lnTo>
                  <a:pt x="8785" y="5498"/>
                </a:lnTo>
                <a:lnTo>
                  <a:pt x="7828" y="5558"/>
                </a:lnTo>
                <a:lnTo>
                  <a:pt x="6932" y="5677"/>
                </a:lnTo>
                <a:lnTo>
                  <a:pt x="5976" y="5916"/>
                </a:lnTo>
                <a:lnTo>
                  <a:pt x="5139" y="6155"/>
                </a:lnTo>
                <a:lnTo>
                  <a:pt x="4303" y="6514"/>
                </a:lnTo>
                <a:lnTo>
                  <a:pt x="3526" y="6932"/>
                </a:lnTo>
                <a:lnTo>
                  <a:pt x="2809" y="7410"/>
                </a:lnTo>
                <a:lnTo>
                  <a:pt x="2152" y="7948"/>
                </a:lnTo>
                <a:lnTo>
                  <a:pt x="1554" y="8605"/>
                </a:lnTo>
                <a:lnTo>
                  <a:pt x="1076" y="9322"/>
                </a:lnTo>
                <a:lnTo>
                  <a:pt x="658" y="10159"/>
                </a:lnTo>
                <a:lnTo>
                  <a:pt x="359" y="11055"/>
                </a:lnTo>
                <a:lnTo>
                  <a:pt x="120" y="12011"/>
                </a:lnTo>
                <a:lnTo>
                  <a:pt x="60" y="13087"/>
                </a:lnTo>
                <a:lnTo>
                  <a:pt x="1" y="14163"/>
                </a:lnTo>
                <a:lnTo>
                  <a:pt x="60" y="15298"/>
                </a:lnTo>
                <a:lnTo>
                  <a:pt x="180" y="16433"/>
                </a:lnTo>
                <a:lnTo>
                  <a:pt x="299" y="17569"/>
                </a:lnTo>
                <a:lnTo>
                  <a:pt x="479" y="18704"/>
                </a:lnTo>
                <a:lnTo>
                  <a:pt x="718" y="19839"/>
                </a:lnTo>
                <a:lnTo>
                  <a:pt x="1016" y="21034"/>
                </a:lnTo>
                <a:lnTo>
                  <a:pt x="1315" y="22170"/>
                </a:lnTo>
                <a:lnTo>
                  <a:pt x="2032" y="24381"/>
                </a:lnTo>
                <a:lnTo>
                  <a:pt x="2869" y="26592"/>
                </a:lnTo>
                <a:lnTo>
                  <a:pt x="3765" y="28683"/>
                </a:lnTo>
                <a:lnTo>
                  <a:pt x="4661" y="30715"/>
                </a:lnTo>
                <a:lnTo>
                  <a:pt x="5020" y="31432"/>
                </a:lnTo>
                <a:lnTo>
                  <a:pt x="5438" y="32149"/>
                </a:lnTo>
                <a:lnTo>
                  <a:pt x="5916" y="32866"/>
                </a:lnTo>
                <a:lnTo>
                  <a:pt x="6454" y="33463"/>
                </a:lnTo>
                <a:lnTo>
                  <a:pt x="6753" y="33703"/>
                </a:lnTo>
                <a:lnTo>
                  <a:pt x="7052" y="33942"/>
                </a:lnTo>
                <a:lnTo>
                  <a:pt x="7410" y="34121"/>
                </a:lnTo>
                <a:lnTo>
                  <a:pt x="7769" y="34300"/>
                </a:lnTo>
                <a:lnTo>
                  <a:pt x="8127" y="34420"/>
                </a:lnTo>
                <a:lnTo>
                  <a:pt x="8546" y="34479"/>
                </a:lnTo>
                <a:lnTo>
                  <a:pt x="8964" y="34539"/>
                </a:lnTo>
                <a:lnTo>
                  <a:pt x="9442" y="34479"/>
                </a:lnTo>
                <a:lnTo>
                  <a:pt x="9920" y="34420"/>
                </a:lnTo>
                <a:lnTo>
                  <a:pt x="10398" y="34300"/>
                </a:lnTo>
                <a:lnTo>
                  <a:pt x="10876" y="34121"/>
                </a:lnTo>
                <a:lnTo>
                  <a:pt x="11294" y="33882"/>
                </a:lnTo>
                <a:lnTo>
                  <a:pt x="12250" y="33344"/>
                </a:lnTo>
                <a:lnTo>
                  <a:pt x="13087" y="32746"/>
                </a:lnTo>
                <a:lnTo>
                  <a:pt x="13924" y="32029"/>
                </a:lnTo>
                <a:lnTo>
                  <a:pt x="14700" y="31253"/>
                </a:lnTo>
                <a:lnTo>
                  <a:pt x="16075" y="29818"/>
                </a:lnTo>
                <a:lnTo>
                  <a:pt x="16792" y="28982"/>
                </a:lnTo>
                <a:lnTo>
                  <a:pt x="17509" y="28026"/>
                </a:lnTo>
                <a:lnTo>
                  <a:pt x="18226" y="27129"/>
                </a:lnTo>
                <a:lnTo>
                  <a:pt x="18823" y="26173"/>
                </a:lnTo>
                <a:lnTo>
                  <a:pt x="19421" y="25158"/>
                </a:lnTo>
                <a:lnTo>
                  <a:pt x="19959" y="24142"/>
                </a:lnTo>
                <a:lnTo>
                  <a:pt x="20437" y="23066"/>
                </a:lnTo>
                <a:lnTo>
                  <a:pt x="20855" y="22050"/>
                </a:lnTo>
                <a:lnTo>
                  <a:pt x="21273" y="20915"/>
                </a:lnTo>
                <a:lnTo>
                  <a:pt x="21632" y="19839"/>
                </a:lnTo>
                <a:lnTo>
                  <a:pt x="21871" y="18704"/>
                </a:lnTo>
                <a:lnTo>
                  <a:pt x="22110" y="17569"/>
                </a:lnTo>
                <a:lnTo>
                  <a:pt x="22289" y="16433"/>
                </a:lnTo>
                <a:lnTo>
                  <a:pt x="22409" y="15298"/>
                </a:lnTo>
                <a:lnTo>
                  <a:pt x="22469" y="14163"/>
                </a:lnTo>
                <a:lnTo>
                  <a:pt x="22469" y="13027"/>
                </a:lnTo>
                <a:lnTo>
                  <a:pt x="22409" y="11952"/>
                </a:lnTo>
                <a:lnTo>
                  <a:pt x="22289" y="10876"/>
                </a:lnTo>
                <a:lnTo>
                  <a:pt x="22050" y="9920"/>
                </a:lnTo>
                <a:lnTo>
                  <a:pt x="21871" y="9442"/>
                </a:lnTo>
                <a:lnTo>
                  <a:pt x="21692" y="9024"/>
                </a:lnTo>
                <a:lnTo>
                  <a:pt x="21453" y="8605"/>
                </a:lnTo>
                <a:lnTo>
                  <a:pt x="21214" y="8247"/>
                </a:lnTo>
                <a:lnTo>
                  <a:pt x="20855" y="7888"/>
                </a:lnTo>
                <a:lnTo>
                  <a:pt x="20497" y="7589"/>
                </a:lnTo>
                <a:lnTo>
                  <a:pt x="20138" y="7350"/>
                </a:lnTo>
                <a:lnTo>
                  <a:pt x="19660" y="7111"/>
                </a:lnTo>
                <a:lnTo>
                  <a:pt x="19122" y="6932"/>
                </a:lnTo>
                <a:lnTo>
                  <a:pt x="18525" y="6753"/>
                </a:lnTo>
                <a:lnTo>
                  <a:pt x="18943" y="6574"/>
                </a:lnTo>
                <a:lnTo>
                  <a:pt x="19421" y="6335"/>
                </a:lnTo>
                <a:lnTo>
                  <a:pt x="19839" y="6036"/>
                </a:lnTo>
                <a:lnTo>
                  <a:pt x="20198" y="5737"/>
                </a:lnTo>
                <a:lnTo>
                  <a:pt x="20377" y="5498"/>
                </a:lnTo>
                <a:lnTo>
                  <a:pt x="20437" y="5319"/>
                </a:lnTo>
                <a:lnTo>
                  <a:pt x="20497" y="5140"/>
                </a:lnTo>
                <a:lnTo>
                  <a:pt x="20497" y="4960"/>
                </a:lnTo>
                <a:lnTo>
                  <a:pt x="20437" y="4781"/>
                </a:lnTo>
                <a:lnTo>
                  <a:pt x="20317" y="4602"/>
                </a:lnTo>
                <a:lnTo>
                  <a:pt x="20078" y="4422"/>
                </a:lnTo>
                <a:lnTo>
                  <a:pt x="19780" y="4303"/>
                </a:lnTo>
                <a:lnTo>
                  <a:pt x="19541" y="4243"/>
                </a:lnTo>
                <a:lnTo>
                  <a:pt x="19301" y="4183"/>
                </a:lnTo>
                <a:lnTo>
                  <a:pt x="18823" y="4243"/>
                </a:lnTo>
                <a:lnTo>
                  <a:pt x="18286" y="4363"/>
                </a:lnTo>
                <a:lnTo>
                  <a:pt x="17688" y="4542"/>
                </a:lnTo>
                <a:lnTo>
                  <a:pt x="16553" y="5020"/>
                </a:lnTo>
                <a:lnTo>
                  <a:pt x="15716" y="5438"/>
                </a:lnTo>
                <a:lnTo>
                  <a:pt x="15955" y="4661"/>
                </a:lnTo>
                <a:lnTo>
                  <a:pt x="16194" y="3825"/>
                </a:lnTo>
                <a:lnTo>
                  <a:pt x="16314" y="3048"/>
                </a:lnTo>
                <a:lnTo>
                  <a:pt x="16373" y="2212"/>
                </a:lnTo>
                <a:lnTo>
                  <a:pt x="16493" y="1435"/>
                </a:lnTo>
                <a:lnTo>
                  <a:pt x="16553" y="1016"/>
                </a:lnTo>
                <a:lnTo>
                  <a:pt x="16553" y="658"/>
                </a:lnTo>
                <a:lnTo>
                  <a:pt x="16433" y="299"/>
                </a:lnTo>
                <a:lnTo>
                  <a:pt x="16373" y="180"/>
                </a:lnTo>
                <a:lnTo>
                  <a:pt x="16314" y="120"/>
                </a:lnTo>
                <a:lnTo>
                  <a:pt x="16194" y="60"/>
                </a:lnTo>
                <a:lnTo>
                  <a:pt x="16015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7" name="Google Shape;147;p5"/>
          <p:cNvSpPr txBox="1">
            <a:spLocks noGrp="1"/>
          </p:cNvSpPr>
          <p:nvPr>
            <p:ph type="title"/>
          </p:nvPr>
        </p:nvSpPr>
        <p:spPr>
          <a:xfrm>
            <a:off x="609600" y="579433"/>
            <a:ext cx="7979600" cy="1143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148" name="Google Shape;148;p5"/>
          <p:cNvSpPr txBox="1">
            <a:spLocks noGrp="1"/>
          </p:cNvSpPr>
          <p:nvPr>
            <p:ph type="body" idx="1"/>
          </p:nvPr>
        </p:nvSpPr>
        <p:spPr>
          <a:xfrm>
            <a:off x="609600" y="1905000"/>
            <a:ext cx="7979600" cy="422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524920">
              <a:spcBef>
                <a:spcPts val="800"/>
              </a:spcBef>
              <a:spcAft>
                <a:spcPts val="0"/>
              </a:spcAft>
              <a:buSzPts val="2600"/>
              <a:buChar char="༝"/>
              <a:defRPr/>
            </a:lvl1pPr>
            <a:lvl2pPr marL="1219170" lvl="1" indent="-524920">
              <a:spcBef>
                <a:spcPts val="0"/>
              </a:spcBef>
              <a:spcAft>
                <a:spcPts val="0"/>
              </a:spcAft>
              <a:buSzPts val="2600"/>
              <a:buChar char="○"/>
              <a:defRPr/>
            </a:lvl2pPr>
            <a:lvl3pPr marL="1828754" lvl="2" indent="-524920">
              <a:spcBef>
                <a:spcPts val="0"/>
              </a:spcBef>
              <a:spcAft>
                <a:spcPts val="0"/>
              </a:spcAft>
              <a:buSzPts val="2600"/>
              <a:buChar char="■"/>
              <a:defRPr/>
            </a:lvl3pPr>
            <a:lvl4pPr marL="2438339" lvl="3" indent="-524920">
              <a:spcBef>
                <a:spcPts val="0"/>
              </a:spcBef>
              <a:spcAft>
                <a:spcPts val="0"/>
              </a:spcAft>
              <a:buSzPts val="2600"/>
              <a:buChar char="●"/>
              <a:defRPr/>
            </a:lvl4pPr>
            <a:lvl5pPr marL="3047924" lvl="4" indent="-524920">
              <a:spcBef>
                <a:spcPts val="0"/>
              </a:spcBef>
              <a:spcAft>
                <a:spcPts val="0"/>
              </a:spcAft>
              <a:buSzPts val="2600"/>
              <a:buChar char="○"/>
              <a:defRPr/>
            </a:lvl5pPr>
            <a:lvl6pPr marL="3657509" lvl="5" indent="-524920">
              <a:spcBef>
                <a:spcPts val="0"/>
              </a:spcBef>
              <a:spcAft>
                <a:spcPts val="0"/>
              </a:spcAft>
              <a:buSzPts val="2600"/>
              <a:buChar char="■"/>
              <a:defRPr/>
            </a:lvl6pPr>
            <a:lvl7pPr marL="4267093" lvl="6" indent="-524920">
              <a:spcBef>
                <a:spcPts val="0"/>
              </a:spcBef>
              <a:spcAft>
                <a:spcPts val="0"/>
              </a:spcAft>
              <a:buSzPts val="2600"/>
              <a:buChar char="●"/>
              <a:defRPr/>
            </a:lvl7pPr>
            <a:lvl8pPr marL="4876678" lvl="7" indent="-524920">
              <a:spcBef>
                <a:spcPts val="0"/>
              </a:spcBef>
              <a:spcAft>
                <a:spcPts val="0"/>
              </a:spcAft>
              <a:buSzPts val="2600"/>
              <a:buChar char="○"/>
              <a:defRPr/>
            </a:lvl8pPr>
            <a:lvl9pPr marL="5486263" lvl="8" indent="-524920">
              <a:spcBef>
                <a:spcPts val="0"/>
              </a:spcBef>
              <a:spcAft>
                <a:spcPts val="0"/>
              </a:spcAft>
              <a:buSzPts val="2600"/>
              <a:buChar char="■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3840094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DD72C3-4ED1-4F4B-97AC-53EDF6A7D4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DE8409C-17CF-4A5B-BF0B-C2A337C9B75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D906052-C3B5-4915-922D-26A80EFBA9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45DC23-7FF6-47A3-9368-3DEE76633633}" type="datetimeFigureOut">
              <a:rPr lang="en-US" smtClean="0"/>
              <a:pPr/>
              <a:t>12/21/2024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D470A15-9258-42EB-9616-D146308945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EBE8A18-2351-4F37-8941-2568CFFE24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536B7B-17EB-40A7-9E99-3E7AE1817C5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58991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447E89-EF64-4E24-AED3-6116271A16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2C8D544-3800-4AD5-B02E-33F8E49F08A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01041A8-4D33-4555-AAB0-B390CEB9D6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45DC23-7FF6-47A3-9368-3DEE76633633}" type="datetimeFigureOut">
              <a:rPr lang="en-US" smtClean="0"/>
              <a:pPr/>
              <a:t>12/21/2024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76FC8E7-9FF8-45E8-BBE7-C823779FEE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B3AB827-1219-4861-AC73-C39F78762C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536B7B-17EB-40A7-9E99-3E7AE1817C5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77810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8DDE43-54EA-400D-98E5-E5DB55B6EB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5728709-99EA-4BD2-80A2-904B0913B17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F81445A-8251-468D-BF57-C88CF7C400F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2CA31C9-A72F-44C3-BC60-52B287D126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45DC23-7FF6-47A3-9368-3DEE76633633}" type="datetimeFigureOut">
              <a:rPr lang="en-US" smtClean="0"/>
              <a:pPr/>
              <a:t>12/21/2024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A93B8F2-BC84-4C01-9B28-3F3EAF93A2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FFD0621-EF66-485B-89F1-B33DB02FE2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536B7B-17EB-40A7-9E99-3E7AE1817C5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48298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E4D651-5721-476A-9DC2-D576E12F03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E3E1A18-10A9-4A41-B5E0-60D307A6360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C7B4674-FD0F-4BAD-A033-8837965E66F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BD99760-7634-4B63-974C-49574A35BE5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6A8F4A9-68FB-44E4-82AC-481517E4188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A9CDD41-4511-4E41-860F-9E4865965B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45DC23-7FF6-47A3-9368-3DEE76633633}" type="datetimeFigureOut">
              <a:rPr lang="en-US" smtClean="0"/>
              <a:pPr/>
              <a:t>12/21/2024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ECEADCD-46B8-4183-8C92-4A6938847F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9B2C3F3-CF14-4DEE-9C85-354C5C90C3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536B7B-17EB-40A7-9E99-3E7AE1817C5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25818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DA81CF-7440-4066-917B-0C4A28E06C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FA0CDF0-757A-4F3C-A368-E511AADC85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45DC23-7FF6-47A3-9368-3DEE76633633}" type="datetimeFigureOut">
              <a:rPr lang="en-US" smtClean="0"/>
              <a:pPr/>
              <a:t>12/21/2024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CED5EC7-4EAA-4332-9EEB-50C296AE39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405D4E3-3862-436A-A650-3B5735C235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536B7B-17EB-40A7-9E99-3E7AE1817C5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22196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E601D29-5187-4F88-857C-9465A0FBE9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45DC23-7FF6-47A3-9368-3DEE76633633}" type="datetimeFigureOut">
              <a:rPr lang="en-US" smtClean="0"/>
              <a:pPr/>
              <a:t>12/21/2024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B30CA70-AF6E-4648-84EF-8F2AFD1899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55A6C9F-8206-4AA0-8FAC-12103B74A5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536B7B-17EB-40A7-9E99-3E7AE1817C5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31480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99D5FA-91A6-4C85-8DA8-31C049ECBD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D1E6954-B880-45C4-8754-1D0EA9528F7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9BE48BA-CB90-4488-A127-6829878A92B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42F3A63-2144-4E5E-BF15-C8EC7F91A8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45DC23-7FF6-47A3-9368-3DEE76633633}" type="datetimeFigureOut">
              <a:rPr lang="en-US" smtClean="0"/>
              <a:pPr/>
              <a:t>12/21/2024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DE26825-9F30-4A28-B777-CC38864033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BDCB5D8-C19B-475B-9F3F-AB21247A1E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536B7B-17EB-40A7-9E99-3E7AE1817C5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89172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769588-07C2-44C9-95A1-F5C9D902F1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39BB2DD-DA85-45DB-BB33-A564C652AC0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9FAAFDF-7284-4605-8B17-B6BDD77384A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4F9E006-4847-43E6-BE50-F28834A922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45DC23-7FF6-47A3-9368-3DEE76633633}" type="datetimeFigureOut">
              <a:rPr lang="en-US" smtClean="0"/>
              <a:pPr/>
              <a:t>12/21/2024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FC80FA9-1128-4B9D-A95D-6452C085C7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BC6B85C-A041-444F-BFAD-D46D61B1C2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536B7B-17EB-40A7-9E99-3E7AE1817C5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20930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9Slide.vn - 2019">
            <a:extLst>
              <a:ext uri="{FF2B5EF4-FFF2-40B4-BE49-F238E27FC236}">
                <a16:creationId xmlns:a16="http://schemas.microsoft.com/office/drawing/2014/main" id="{CB8E7F29-3683-440A-8E68-01A6E50FEF44}"/>
              </a:ext>
            </a:extLst>
          </p:cNvPr>
          <p:cNvSpPr txBox="1"/>
          <p:nvPr userDrawn="1"/>
        </p:nvSpPr>
        <p:spPr>
          <a:xfrm>
            <a:off x="0" y="-1604665"/>
            <a:ext cx="12192000" cy="461665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2400">
                <a:solidFill>
                  <a:srgbClr val="CFCFCF"/>
                </a:solidFill>
              </a:rPr>
              <a:t>www.9slide.vn</a:t>
            </a:r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33B205B-9D6D-41CB-AAA1-A472A1BAEF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B6E0B77-E9F8-4F17-A384-54CCD68F1B8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1097178-5A27-4E8B-A129-A5AC6F50926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45DC23-7FF6-47A3-9368-3DEE76633633}" type="datetimeFigureOut">
              <a:rPr lang="en-US" smtClean="0"/>
              <a:pPr/>
              <a:t>12/21/2024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44C1536-1F4C-4DA0-9269-7AFBAAAF956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1504F24-2AF5-4256-AB6F-D502E3D750A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536B7B-17EB-40A7-9E99-3E7AE1817C5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92405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3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2.png"/><Relationship Id="rId5" Type="http://schemas.openxmlformats.org/officeDocument/2006/relationships/image" Target="../media/image1.png"/><Relationship Id="rId4" Type="http://schemas.openxmlformats.org/officeDocument/2006/relationships/notesSlide" Target="../notesSlides/notesSlide1.xml"/><Relationship Id="rId9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3.png"/><Relationship Id="rId4" Type="http://schemas.openxmlformats.org/officeDocument/2006/relationships/image" Target="../media/image22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791" t="53519" r="1" b="6482"/>
          <a:stretch/>
        </p:blipFill>
        <p:spPr>
          <a:xfrm>
            <a:off x="10337803" y="3899020"/>
            <a:ext cx="1854200" cy="2743201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1667" r="82708" b="15370"/>
          <a:stretch/>
        </p:blipFill>
        <p:spPr>
          <a:xfrm>
            <a:off x="-47848" y="5017155"/>
            <a:ext cx="2108200" cy="889000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0593"/>
          <a:stretch/>
        </p:blipFill>
        <p:spPr>
          <a:xfrm>
            <a:off x="0" y="5803899"/>
            <a:ext cx="12192000" cy="1054100"/>
          </a:xfrm>
          <a:prstGeom prst="rect">
            <a:avLst/>
          </a:prstGeom>
        </p:spPr>
      </p:pic>
      <p:pic>
        <p:nvPicPr>
          <p:cNvPr id="14" name="6水果沙拉2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 cstate="print"/>
          <a:stretch>
            <a:fillRect/>
          </a:stretch>
        </p:blipFill>
        <p:spPr>
          <a:xfrm>
            <a:off x="5689600" y="-1275523"/>
            <a:ext cx="812800" cy="812800"/>
          </a:xfrm>
          <a:prstGeom prst="rect">
            <a:avLst/>
          </a:prstGeom>
        </p:spPr>
      </p:pic>
      <p:sp>
        <p:nvSpPr>
          <p:cNvPr id="21" name="圆角矩形 1"/>
          <p:cNvSpPr/>
          <p:nvPr/>
        </p:nvSpPr>
        <p:spPr>
          <a:xfrm>
            <a:off x="3040641" y="3872105"/>
            <a:ext cx="5421715" cy="1091423"/>
          </a:xfrm>
          <a:prstGeom prst="roundRect">
            <a:avLst>
              <a:gd name="adj" fmla="val 50000"/>
            </a:avLst>
          </a:prstGeom>
          <a:solidFill>
            <a:srgbClr val="FDB5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701" tIns="60850" rIns="121701" bIns="60850" anchor="ctr"/>
          <a:lstStyle/>
          <a:p>
            <a:pPr algn="ctr" defTabSz="1216740">
              <a:defRPr/>
            </a:pPr>
            <a:r>
              <a:rPr lang="en-US" altLang="zh-CN" sz="4800" b="1" dirty="0">
                <a:solidFill>
                  <a:srgbClr val="FF0000"/>
                </a:solidFill>
              </a:rPr>
              <a:t>TIẾNG VIỆT </a:t>
            </a:r>
          </a:p>
          <a:p>
            <a:pPr algn="ctr" defTabSz="1216740">
              <a:defRPr/>
            </a:pPr>
            <a:r>
              <a:rPr lang="en-US" altLang="zh-CN" sz="4800" b="1" dirty="0">
                <a:solidFill>
                  <a:srgbClr val="FF0000"/>
                </a:solidFill>
              </a:rPr>
              <a:t>LỚP 1</a:t>
            </a:r>
            <a:endParaRPr lang="zh-CN" altLang="en-US" sz="4800" b="1" dirty="0">
              <a:solidFill>
                <a:srgbClr val="FF0000"/>
              </a:solidFill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3515953" y="3226409"/>
            <a:ext cx="5578883" cy="4238939"/>
          </a:xfrm>
          <a:prstGeom prst="rect">
            <a:avLst/>
          </a:prstGeom>
          <a:noFill/>
        </p:spPr>
        <p:txBody>
          <a:bodyPr spcFirstLastPara="1" wrap="none" lIns="121701" tIns="60850" rIns="121701" bIns="60850">
            <a:prstTxWarp prst="textArchUp">
              <a:avLst>
                <a:gd name="adj" fmla="val 9957375"/>
              </a:avLst>
            </a:prstTxWarp>
            <a:spAutoFit/>
          </a:bodyPr>
          <a:lstStyle/>
          <a:p>
            <a:pPr algn="ctr" defTabSz="1216740">
              <a:defRPr/>
            </a:pPr>
            <a:endParaRPr lang="en-US" sz="6400" b="1" cap="all">
              <a:ln w="9000" cmpd="sng">
                <a:solidFill>
                  <a:srgbClr val="8064A2">
                    <a:shade val="50000"/>
                    <a:satMod val="120000"/>
                  </a:srgbClr>
                </a:solidFill>
                <a:prstDash val="solid"/>
              </a:ln>
              <a:solidFill>
                <a:srgbClr val="0000FF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13" name="WordArt 6"/>
          <p:cNvSpPr>
            <a:spLocks noChangeArrowheads="1" noChangeShapeType="1" noTextEdit="1"/>
          </p:cNvSpPr>
          <p:nvPr/>
        </p:nvSpPr>
        <p:spPr bwMode="auto">
          <a:xfrm>
            <a:off x="1419228" y="1676403"/>
            <a:ext cx="9156973" cy="5482828"/>
          </a:xfrm>
          <a:prstGeom prst="rect">
            <a:avLst/>
          </a:prstGeom>
        </p:spPr>
        <p:txBody>
          <a:bodyPr spcFirstLastPara="1" wrap="none" lIns="91314" tIns="45718" rIns="91314" bIns="45718" fromWordArt="1">
            <a:prstTxWarp prst="textArchUp">
              <a:avLst>
                <a:gd name="adj" fmla="val 11020719"/>
              </a:avLst>
            </a:prstTxWarp>
          </a:bodyPr>
          <a:lstStyle/>
          <a:p>
            <a:pPr algn="ctr" defTabSz="912564"/>
            <a:r>
              <a:rPr lang="en-US" sz="3600" b="1" kern="10">
                <a:ln w="9525">
                  <a:solidFill>
                    <a:srgbClr val="993366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CHÀO MỪNG CÁC EM ĐẾN VỚI TIẾT</a:t>
            </a:r>
            <a:endParaRPr lang="en-US" sz="3600" b="1" kern="10" dirty="0">
              <a:ln w="9525">
                <a:solidFill>
                  <a:srgbClr val="993366"/>
                </a:solidFill>
                <a:round/>
                <a:headEnd/>
                <a:tailEnd/>
              </a:ln>
              <a:solidFill>
                <a:srgbClr val="0000FF"/>
              </a:solidFill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pic>
        <p:nvPicPr>
          <p:cNvPr id="16" name="图片 5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86293" y="0"/>
            <a:ext cx="2305707" cy="43142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2365312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audio>
              <p:cMediaNode vol="80000" numSld="21">
                <p:cTn id="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A93BF22A-55D4-4316-97FC-486785C7F26B}"/>
              </a:ext>
            </a:extLst>
          </p:cNvPr>
          <p:cNvSpPr txBox="1"/>
          <p:nvPr/>
        </p:nvSpPr>
        <p:spPr>
          <a:xfrm>
            <a:off x="0" y="721397"/>
            <a:ext cx="11578036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7200" b="1" dirty="0">
                <a:latin typeface=".VnAvant" panose="020B7200000000000000" pitchFamily="34" charset="0"/>
              </a:rPr>
              <a:t> </a:t>
            </a:r>
            <a:r>
              <a:rPr lang="en-US" sz="7200" b="1" dirty="0" err="1">
                <a:latin typeface=".VnAvant" panose="020B7200000000000000" pitchFamily="34" charset="0"/>
              </a:rPr>
              <a:t>xanh</a:t>
            </a:r>
            <a:r>
              <a:rPr lang="en-US" sz="7200" b="1" dirty="0">
                <a:latin typeface=".VnAvant" panose="020B7200000000000000" pitchFamily="34" charset="0"/>
              </a:rPr>
              <a:t> </a:t>
            </a:r>
            <a:r>
              <a:rPr lang="en-US" sz="7200" b="1" dirty="0" err="1">
                <a:latin typeface=".VnAvant" panose="020B7200000000000000" pitchFamily="34" charset="0"/>
              </a:rPr>
              <a:t>b</a:t>
            </a:r>
            <a:r>
              <a:rPr lang="en-US" sz="7200" b="1" dirty="0" err="1">
                <a:solidFill>
                  <a:srgbClr val="FF0000"/>
                </a:solidFill>
                <a:latin typeface=".VnAvant" panose="020B7200000000000000" pitchFamily="34" charset="0"/>
              </a:rPr>
              <a:t>iÕc</a:t>
            </a:r>
            <a:r>
              <a:rPr lang="en-US" sz="7200" b="1" dirty="0">
                <a:latin typeface=".VnAvant" panose="020B7200000000000000" pitchFamily="34" charset="0"/>
              </a:rPr>
              <a:t>      </a:t>
            </a:r>
          </a:p>
          <a:p>
            <a:pPr algn="ctr">
              <a:lnSpc>
                <a:spcPct val="150000"/>
              </a:lnSpc>
            </a:pPr>
            <a:r>
              <a:rPr lang="en-US" sz="7200" b="1" dirty="0" err="1">
                <a:latin typeface=".VnAvant" panose="020B7200000000000000" pitchFamily="34" charset="0"/>
              </a:rPr>
              <a:t>bê</a:t>
            </a:r>
            <a:r>
              <a:rPr lang="en-US" sz="7200" b="1" dirty="0">
                <a:latin typeface=".VnAvant" panose="020B7200000000000000" pitchFamily="34" charset="0"/>
              </a:rPr>
              <a:t> </a:t>
            </a:r>
            <a:r>
              <a:rPr lang="en-US" sz="7200" b="1" dirty="0" err="1">
                <a:latin typeface=".VnAvant" panose="020B7200000000000000" pitchFamily="34" charset="0"/>
              </a:rPr>
              <a:t>b</a:t>
            </a:r>
            <a:r>
              <a:rPr lang="en-US" sz="7200" b="1" dirty="0" err="1">
                <a:solidFill>
                  <a:srgbClr val="FF0000"/>
                </a:solidFill>
                <a:latin typeface=".VnAvant" panose="020B7200000000000000" pitchFamily="34" charset="0"/>
              </a:rPr>
              <a:t>iÓn</a:t>
            </a:r>
            <a:r>
              <a:rPr lang="en-US" sz="7200" b="1" dirty="0">
                <a:latin typeface=".VnAvant" panose="020B7200000000000000" pitchFamily="34" charset="0"/>
              </a:rPr>
              <a:t> </a:t>
            </a:r>
          </a:p>
          <a:p>
            <a:pPr algn="ctr">
              <a:lnSpc>
                <a:spcPct val="150000"/>
              </a:lnSpc>
            </a:pPr>
            <a:r>
              <a:rPr lang="en-US" sz="7200" b="1" dirty="0" err="1">
                <a:latin typeface=".VnAvant" panose="020B7200000000000000" pitchFamily="34" charset="0"/>
              </a:rPr>
              <a:t>sß</a:t>
            </a:r>
            <a:r>
              <a:rPr lang="en-US" sz="7200" b="1" dirty="0">
                <a:latin typeface=".VnAvant" panose="020B7200000000000000" pitchFamily="34" charset="0"/>
              </a:rPr>
              <a:t> ®</a:t>
            </a:r>
            <a:r>
              <a:rPr lang="en-US" sz="7200" b="1" dirty="0" err="1">
                <a:solidFill>
                  <a:srgbClr val="FF0000"/>
                </a:solidFill>
                <a:latin typeface=".VnAvant" panose="020B7200000000000000" pitchFamily="34" charset="0"/>
              </a:rPr>
              <a:t>iÖp</a:t>
            </a:r>
            <a:endParaRPr lang="en-US" sz="7200" b="1" dirty="0">
              <a:solidFill>
                <a:srgbClr val="FF0000"/>
              </a:solidFill>
              <a:latin typeface=".VnAvant" panose="020B72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77272022"/>
      </p:ext>
    </p:extLst>
  </p:cSld>
  <p:clrMapOvr>
    <a:masterClrMapping/>
  </p:clrMapOvr>
  <p:transition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3027808" y="302965"/>
            <a:ext cx="8186077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rgbClr val="FF0000"/>
                </a:solidFill>
                <a:latin typeface=".VnAvant" pitchFamily="34" charset="0"/>
              </a:rPr>
              <a:t>  </a:t>
            </a:r>
            <a:r>
              <a:rPr lang="en-US" sz="4400" b="1" dirty="0" err="1">
                <a:solidFill>
                  <a:srgbClr val="FF0000"/>
                </a:solidFill>
                <a:latin typeface=".VnAvant" pitchFamily="34" charset="0"/>
              </a:rPr>
              <a:t>iªc</a:t>
            </a:r>
            <a:r>
              <a:rPr lang="en-US" sz="4400" b="1" dirty="0">
                <a:solidFill>
                  <a:srgbClr val="FF0000"/>
                </a:solidFill>
                <a:latin typeface=".VnAvant" pitchFamily="34" charset="0"/>
              </a:rPr>
              <a:t>        </a:t>
            </a:r>
            <a:r>
              <a:rPr lang="en-US" sz="4400" b="1" dirty="0" err="1">
                <a:solidFill>
                  <a:srgbClr val="FF0000"/>
                </a:solidFill>
                <a:latin typeface=".VnAvant" pitchFamily="34" charset="0"/>
              </a:rPr>
              <a:t>iªn</a:t>
            </a:r>
            <a:r>
              <a:rPr lang="en-US" sz="4400" b="1" dirty="0">
                <a:solidFill>
                  <a:srgbClr val="FF0000"/>
                </a:solidFill>
                <a:latin typeface=".VnAvant" pitchFamily="34" charset="0"/>
              </a:rPr>
              <a:t>         </a:t>
            </a:r>
            <a:r>
              <a:rPr lang="en-US" sz="4400" b="1" dirty="0" err="1">
                <a:solidFill>
                  <a:srgbClr val="FF0000"/>
                </a:solidFill>
                <a:latin typeface=".VnAvant" pitchFamily="34" charset="0"/>
              </a:rPr>
              <a:t>iªp</a:t>
            </a:r>
            <a:endParaRPr lang="en-US" sz="4400" b="1" dirty="0">
              <a:solidFill>
                <a:srgbClr val="FF0000"/>
              </a:solidFill>
              <a:latin typeface=".VnAvant" pitchFamily="34" charset="0"/>
            </a:endParaRPr>
          </a:p>
          <a:p>
            <a:endParaRPr lang="en-US" sz="4400" b="1" dirty="0">
              <a:solidFill>
                <a:srgbClr val="FF0000"/>
              </a:solidFill>
              <a:latin typeface=".VnAvant" pitchFamily="34" charset="0"/>
            </a:endParaRPr>
          </a:p>
          <a:p>
            <a:r>
              <a:rPr lang="en-US" sz="4400" b="1" dirty="0">
                <a:solidFill>
                  <a:srgbClr val="FF0000"/>
                </a:solidFill>
                <a:latin typeface=".VnAvant" pitchFamily="34" charset="0"/>
              </a:rPr>
              <a:t>   </a:t>
            </a:r>
          </a:p>
          <a:p>
            <a:endParaRPr lang="en-US" sz="4400" b="1" dirty="0">
              <a:solidFill>
                <a:srgbClr val="FF0000"/>
              </a:solidFill>
              <a:latin typeface=".VnAvant" pitchFamily="34" charset="0"/>
            </a:endParaRPr>
          </a:p>
          <a:p>
            <a:endParaRPr lang="en-US" sz="4400" b="1" dirty="0">
              <a:solidFill>
                <a:srgbClr val="FF0000"/>
              </a:solidFill>
              <a:latin typeface=".VnAvant" pitchFamily="34" charset="0"/>
            </a:endParaRPr>
          </a:p>
          <a:p>
            <a:endParaRPr lang="en-US" sz="4400" b="1" dirty="0">
              <a:solidFill>
                <a:srgbClr val="FF0000"/>
              </a:solidFill>
              <a:latin typeface=".VnAvant" pitchFamily="34" charset="0"/>
            </a:endParaRPr>
          </a:p>
        </p:txBody>
      </p:sp>
      <p:graphicFrame>
        <p:nvGraphicFramePr>
          <p:cNvPr id="14" name="Table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51232725"/>
              </p:ext>
            </p:extLst>
          </p:nvPr>
        </p:nvGraphicFramePr>
        <p:xfrm>
          <a:off x="4261115" y="1300310"/>
          <a:ext cx="3272746" cy="1402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3637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3637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39773">
                <a:tc>
                  <a:txBody>
                    <a:bodyPr/>
                    <a:lstStyle/>
                    <a:p>
                      <a:pPr algn="ctr"/>
                      <a:r>
                        <a:rPr lang="en-US" sz="4000" dirty="0">
                          <a:solidFill>
                            <a:schemeClr val="tx1"/>
                          </a:solidFill>
                          <a:latin typeface=".VnAvant" pitchFamily="34" charset="0"/>
                        </a:rPr>
                        <a:t>b</a:t>
                      </a: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dirty="0" err="1">
                          <a:solidFill>
                            <a:srgbClr val="FF0000"/>
                          </a:solidFill>
                          <a:latin typeface=".VnAvant" pitchFamily="34" charset="0"/>
                        </a:rPr>
                        <a:t>iªc</a:t>
                      </a:r>
                      <a:endParaRPr lang="en-US" sz="4000" dirty="0">
                        <a:solidFill>
                          <a:srgbClr val="FF0000"/>
                        </a:solidFill>
                        <a:latin typeface=".VnAvant" pitchFamily="34" charset="0"/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39773">
                <a:tc gridSpan="2">
                  <a:txBody>
                    <a:bodyPr/>
                    <a:lstStyle/>
                    <a:p>
                      <a:pPr algn="ctr"/>
                      <a:r>
                        <a:rPr lang="en-US" sz="4000" b="1" dirty="0" err="1">
                          <a:solidFill>
                            <a:schemeClr val="dk1"/>
                          </a:solidFill>
                          <a:latin typeface=".VnAvant" pitchFamily="34" charset="0"/>
                        </a:rPr>
                        <a:t>b</a:t>
                      </a:r>
                      <a:r>
                        <a:rPr lang="en-US" sz="4000" b="1" dirty="0" err="1">
                          <a:solidFill>
                            <a:srgbClr val="FF0000"/>
                          </a:solidFill>
                          <a:latin typeface=".VnAvant" pitchFamily="34" charset="0"/>
                        </a:rPr>
                        <a:t>iÕc</a:t>
                      </a:r>
                      <a:endParaRPr lang="en-US" sz="4000" b="1" dirty="0">
                        <a:solidFill>
                          <a:srgbClr val="FF0000"/>
                        </a:solidFill>
                        <a:latin typeface=".VnAvant" pitchFamily="34" charset="0"/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3" name="Rectangle 2"/>
          <p:cNvSpPr/>
          <p:nvPr/>
        </p:nvSpPr>
        <p:spPr>
          <a:xfrm>
            <a:off x="8845825" y="1450105"/>
            <a:ext cx="258417" cy="25942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525853" y="2519605"/>
            <a:ext cx="11991940" cy="53245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4000" b="1" dirty="0">
                <a:solidFill>
                  <a:srgbClr val="002060"/>
                </a:solidFill>
                <a:latin typeface=".VnAvant" pitchFamily="34" charset="0"/>
              </a:rPr>
              <a:t>       </a:t>
            </a:r>
            <a:r>
              <a:rPr lang="en-US" sz="4000" b="1" dirty="0" err="1">
                <a:solidFill>
                  <a:srgbClr val="002060"/>
                </a:solidFill>
                <a:latin typeface=".VnAvant" pitchFamily="34" charset="0"/>
              </a:rPr>
              <a:t>thiÕc</a:t>
            </a:r>
            <a:r>
              <a:rPr lang="en-US" sz="4000" b="1" dirty="0">
                <a:solidFill>
                  <a:srgbClr val="002060"/>
                </a:solidFill>
                <a:latin typeface=".VnAvant" pitchFamily="34" charset="0"/>
              </a:rPr>
              <a:t>     </a:t>
            </a:r>
            <a:r>
              <a:rPr lang="en-US" sz="4000" b="1" dirty="0" err="1">
                <a:solidFill>
                  <a:srgbClr val="002060"/>
                </a:solidFill>
                <a:latin typeface=".VnAvant" pitchFamily="34" charset="0"/>
              </a:rPr>
              <a:t>tiÖc</a:t>
            </a:r>
            <a:r>
              <a:rPr lang="en-US" sz="4000" b="1" dirty="0">
                <a:solidFill>
                  <a:srgbClr val="002060"/>
                </a:solidFill>
                <a:latin typeface=".VnAvant" pitchFamily="34" charset="0"/>
              </a:rPr>
              <a:t>      </a:t>
            </a:r>
            <a:r>
              <a:rPr lang="en-US" sz="4000" b="1" dirty="0" err="1">
                <a:solidFill>
                  <a:srgbClr val="002060"/>
                </a:solidFill>
                <a:latin typeface=".VnAvant" pitchFamily="34" charset="0"/>
              </a:rPr>
              <a:t>xiÕc</a:t>
            </a:r>
            <a:r>
              <a:rPr lang="en-US" sz="4000" b="1" dirty="0">
                <a:solidFill>
                  <a:srgbClr val="002060"/>
                </a:solidFill>
                <a:latin typeface=".VnAvant" pitchFamily="34" charset="0"/>
              </a:rPr>
              <a:t>      ®</a:t>
            </a:r>
            <a:r>
              <a:rPr lang="en-US" sz="4000" b="1" dirty="0" err="1">
                <a:solidFill>
                  <a:srgbClr val="002060"/>
                </a:solidFill>
                <a:latin typeface=".VnAvant" pitchFamily="34" charset="0"/>
              </a:rPr>
              <a:t>iÖn</a:t>
            </a:r>
            <a:r>
              <a:rPr lang="en-US" sz="4000" b="1" dirty="0">
                <a:solidFill>
                  <a:srgbClr val="002060"/>
                </a:solidFill>
                <a:latin typeface=".VnAvant" pitchFamily="34" charset="0"/>
              </a:rPr>
              <a:t>     </a:t>
            </a:r>
            <a:r>
              <a:rPr lang="en-US" sz="4000" b="1" dirty="0" err="1">
                <a:solidFill>
                  <a:srgbClr val="002060"/>
                </a:solidFill>
                <a:latin typeface=".VnAvant" pitchFamily="34" charset="0"/>
              </a:rPr>
              <a:t>kiÕn</a:t>
            </a:r>
            <a:r>
              <a:rPr lang="en-US" sz="4000" b="1" dirty="0">
                <a:solidFill>
                  <a:srgbClr val="002060"/>
                </a:solidFill>
                <a:latin typeface=".VnAvant" pitchFamily="34" charset="0"/>
              </a:rPr>
              <a:t>           </a:t>
            </a:r>
          </a:p>
          <a:p>
            <a:pPr>
              <a:lnSpc>
                <a:spcPct val="150000"/>
              </a:lnSpc>
            </a:pPr>
            <a:r>
              <a:rPr lang="en-US" sz="4000" b="1" dirty="0">
                <a:solidFill>
                  <a:srgbClr val="002060"/>
                </a:solidFill>
                <a:latin typeface=".VnAvant" pitchFamily="34" charset="0"/>
              </a:rPr>
              <a:t>            </a:t>
            </a:r>
            <a:r>
              <a:rPr lang="en-US" sz="4000" b="1" dirty="0" err="1">
                <a:solidFill>
                  <a:srgbClr val="002060"/>
                </a:solidFill>
                <a:latin typeface=".VnAvant" pitchFamily="34" charset="0"/>
              </a:rPr>
              <a:t>thiÖn</a:t>
            </a:r>
            <a:r>
              <a:rPr lang="en-US" sz="4000" b="1" dirty="0">
                <a:solidFill>
                  <a:srgbClr val="002060"/>
                </a:solidFill>
                <a:latin typeface=".VnAvant" pitchFamily="34" charset="0"/>
              </a:rPr>
              <a:t>     </a:t>
            </a:r>
            <a:r>
              <a:rPr lang="en-US" sz="4000" b="1" dirty="0" err="1">
                <a:solidFill>
                  <a:srgbClr val="002060"/>
                </a:solidFill>
                <a:latin typeface=".VnAvant" pitchFamily="34" charset="0"/>
              </a:rPr>
              <a:t>diÖp</a:t>
            </a:r>
            <a:r>
              <a:rPr lang="en-US" sz="4000" b="1" dirty="0">
                <a:solidFill>
                  <a:srgbClr val="002060"/>
                </a:solidFill>
                <a:latin typeface=".VnAvant" pitchFamily="34" charset="0"/>
              </a:rPr>
              <a:t>      </a:t>
            </a:r>
            <a:r>
              <a:rPr lang="en-US" sz="4000" b="1" dirty="0" err="1">
                <a:solidFill>
                  <a:srgbClr val="002060"/>
                </a:solidFill>
                <a:latin typeface=".VnAvant" pitchFamily="34" charset="0"/>
              </a:rPr>
              <a:t>thiÕp</a:t>
            </a:r>
            <a:r>
              <a:rPr lang="en-US" sz="4000" b="1" dirty="0">
                <a:solidFill>
                  <a:srgbClr val="002060"/>
                </a:solidFill>
                <a:latin typeface=".VnAvant" pitchFamily="34" charset="0"/>
              </a:rPr>
              <a:t>       </a:t>
            </a:r>
            <a:r>
              <a:rPr lang="en-US" sz="4000" b="1" dirty="0" err="1">
                <a:solidFill>
                  <a:srgbClr val="002060"/>
                </a:solidFill>
                <a:latin typeface=".VnAvant" pitchFamily="34" charset="0"/>
              </a:rPr>
              <a:t>tiÖp</a:t>
            </a:r>
            <a:endParaRPr lang="en-US" sz="4000" b="1" dirty="0">
              <a:solidFill>
                <a:srgbClr val="002060"/>
              </a:solidFill>
              <a:latin typeface=".VnAvant" pitchFamily="34" charset="0"/>
            </a:endParaRPr>
          </a:p>
          <a:p>
            <a:pPr>
              <a:lnSpc>
                <a:spcPct val="150000"/>
              </a:lnSpc>
            </a:pPr>
            <a:endParaRPr lang="en-US" sz="4000" b="1" dirty="0">
              <a:solidFill>
                <a:srgbClr val="002060"/>
              </a:solidFill>
              <a:latin typeface=".VnAvant" pitchFamily="34" charset="0"/>
            </a:endParaRPr>
          </a:p>
          <a:p>
            <a:pPr>
              <a:lnSpc>
                <a:spcPct val="150000"/>
              </a:lnSpc>
            </a:pPr>
            <a:endParaRPr lang="en-US" sz="4000" b="1" dirty="0">
              <a:solidFill>
                <a:srgbClr val="002060"/>
              </a:solidFill>
              <a:latin typeface=".VnAvant" pitchFamily="34" charset="0"/>
            </a:endParaRPr>
          </a:p>
          <a:p>
            <a:r>
              <a:rPr lang="en-US" sz="4000" b="1" dirty="0" err="1">
                <a:solidFill>
                  <a:srgbClr val="002060"/>
                </a:solidFill>
                <a:latin typeface=".VnAvant" panose="020B7200000000000000" pitchFamily="34" charset="0"/>
              </a:rPr>
              <a:t>xanh</a:t>
            </a:r>
            <a:r>
              <a:rPr lang="en-US" sz="4000" b="1" dirty="0">
                <a:solidFill>
                  <a:srgbClr val="002060"/>
                </a:solidFill>
                <a:latin typeface=".VnAvant" panose="020B7200000000000000" pitchFamily="34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.VnAvant" panose="020B7200000000000000" pitchFamily="34" charset="0"/>
              </a:rPr>
              <a:t>biÕc</a:t>
            </a:r>
            <a:r>
              <a:rPr lang="en-US" sz="4000" b="1" dirty="0">
                <a:solidFill>
                  <a:srgbClr val="002060"/>
                </a:solidFill>
                <a:latin typeface=".VnAvant" panose="020B7200000000000000" pitchFamily="34" charset="0"/>
              </a:rPr>
              <a:t>              </a:t>
            </a:r>
            <a:r>
              <a:rPr lang="en-US" sz="4000" b="1" dirty="0" err="1">
                <a:solidFill>
                  <a:srgbClr val="002060"/>
                </a:solidFill>
                <a:latin typeface=".VnAvant" panose="020B7200000000000000" pitchFamily="34" charset="0"/>
              </a:rPr>
              <a:t>bê</a:t>
            </a:r>
            <a:r>
              <a:rPr lang="en-US" sz="4000" b="1" dirty="0">
                <a:solidFill>
                  <a:srgbClr val="002060"/>
                </a:solidFill>
                <a:latin typeface=".VnAvant" panose="020B7200000000000000" pitchFamily="34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.VnAvant" panose="020B7200000000000000" pitchFamily="34" charset="0"/>
              </a:rPr>
              <a:t>biÓn</a:t>
            </a:r>
            <a:r>
              <a:rPr lang="en-US" sz="4000" b="1" dirty="0">
                <a:solidFill>
                  <a:srgbClr val="002060"/>
                </a:solidFill>
                <a:latin typeface=".VnAvant" panose="020B7200000000000000" pitchFamily="34" charset="0"/>
              </a:rPr>
              <a:t>                  </a:t>
            </a:r>
            <a:r>
              <a:rPr lang="en-US" sz="4000" b="1" dirty="0" err="1">
                <a:solidFill>
                  <a:srgbClr val="002060"/>
                </a:solidFill>
                <a:latin typeface=".VnAvant" panose="020B7200000000000000" pitchFamily="34" charset="0"/>
              </a:rPr>
              <a:t>sß</a:t>
            </a:r>
            <a:r>
              <a:rPr lang="en-US" sz="4000" b="1" dirty="0">
                <a:solidFill>
                  <a:srgbClr val="002060"/>
                </a:solidFill>
                <a:latin typeface=".VnAvant" panose="020B7200000000000000" pitchFamily="34" charset="0"/>
              </a:rPr>
              <a:t> ®</a:t>
            </a:r>
            <a:r>
              <a:rPr lang="en-US" sz="4000" b="1" dirty="0" err="1">
                <a:solidFill>
                  <a:srgbClr val="002060"/>
                </a:solidFill>
                <a:latin typeface=".VnAvant" panose="020B7200000000000000" pitchFamily="34" charset="0"/>
              </a:rPr>
              <a:t>iÖp</a:t>
            </a:r>
            <a:endParaRPr lang="en-US" sz="4000" b="1" dirty="0">
              <a:solidFill>
                <a:srgbClr val="002060"/>
              </a:solidFill>
              <a:latin typeface=".VnAvant" panose="020B7200000000000000" pitchFamily="34" charset="0"/>
            </a:endParaRPr>
          </a:p>
          <a:p>
            <a:pPr>
              <a:lnSpc>
                <a:spcPct val="150000"/>
              </a:lnSpc>
            </a:pPr>
            <a:endParaRPr lang="en-US" sz="4000" b="1" dirty="0">
              <a:solidFill>
                <a:srgbClr val="002060"/>
              </a:solidFill>
              <a:latin typeface=".VnAvant" panose="020B7200000000000000" pitchFamily="34" charset="0"/>
            </a:endParaRPr>
          </a:p>
        </p:txBody>
      </p:sp>
      <p:sp>
        <p:nvSpPr>
          <p:cNvPr id="8" name="Rectangle: Rounded Corners 5">
            <a:extLst>
              <a:ext uri="{FF2B5EF4-FFF2-40B4-BE49-F238E27FC236}">
                <a16:creationId xmlns:a16="http://schemas.microsoft.com/office/drawing/2014/main" id="{EC07B194-AEED-4D12-9E20-3D5050BE3EE8}"/>
              </a:ext>
            </a:extLst>
          </p:cNvPr>
          <p:cNvSpPr/>
          <p:nvPr/>
        </p:nvSpPr>
        <p:spPr>
          <a:xfrm>
            <a:off x="1184031" y="302965"/>
            <a:ext cx="1429146" cy="627798"/>
          </a:xfrm>
          <a:prstGeom prst="round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latin typeface=".VnAvant" panose="020B7200000000000000" pitchFamily="34" charset="0"/>
              </a:rPr>
              <a:t>§</a:t>
            </a:r>
            <a:r>
              <a:rPr lang="en-US" sz="3200" b="1" dirty="0" err="1">
                <a:latin typeface=".VnAvant" panose="020B7200000000000000" pitchFamily="34" charset="0"/>
              </a:rPr>
              <a:t>äc</a:t>
            </a:r>
            <a:endParaRPr lang="en-US" sz="3200" b="1" dirty="0">
              <a:latin typeface=".VnAvant" panose="020B7200000000000000" pitchFamily="34" charset="0"/>
            </a:endParaRP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9E58B6F2-89D2-4A27-84D8-C51F94F3DFBD}"/>
              </a:ext>
            </a:extLst>
          </p:cNvPr>
          <p:cNvSpPr/>
          <p:nvPr/>
        </p:nvSpPr>
        <p:spPr>
          <a:xfrm>
            <a:off x="625245" y="187143"/>
            <a:ext cx="807604" cy="743620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tx1"/>
                </a:solidFill>
                <a:latin typeface=".VnAvant" panose="020B7200000000000000" pitchFamily="34" charset="0"/>
              </a:rPr>
              <a:t>2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752" y="4468924"/>
            <a:ext cx="2762056" cy="1696599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3982" y="4437461"/>
            <a:ext cx="2919879" cy="1759523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45825" y="4468924"/>
            <a:ext cx="2895872" cy="16965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3913481"/>
      </p:ext>
    </p:extLst>
  </p:cSld>
  <p:clrMapOvr>
    <a:masterClrMapping/>
  </p:clrMapOvr>
  <p:transition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hought Bubble: Cloud 2">
            <a:extLst>
              <a:ext uri="{FF2B5EF4-FFF2-40B4-BE49-F238E27FC236}">
                <a16:creationId xmlns:a16="http://schemas.microsoft.com/office/drawing/2014/main" id="{07363314-DE1A-471D-9CCA-1E4131265363}"/>
              </a:ext>
            </a:extLst>
          </p:cNvPr>
          <p:cNvSpPr/>
          <p:nvPr/>
        </p:nvSpPr>
        <p:spPr>
          <a:xfrm>
            <a:off x="884419" y="1523082"/>
            <a:ext cx="7809876" cy="3048917"/>
          </a:xfrm>
          <a:prstGeom prst="cloudCallout">
            <a:avLst>
              <a:gd name="adj1" fmla="val -36218"/>
              <a:gd name="adj2" fmla="val 34323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0" name="Google Shape;560;p37"/>
          <p:cNvSpPr txBox="1">
            <a:spLocks noGrp="1"/>
          </p:cNvSpPr>
          <p:nvPr>
            <p:ph type="sldNum" idx="12"/>
          </p:nvPr>
        </p:nvSpPr>
        <p:spPr>
          <a:xfrm>
            <a:off x="11409045" y="6333135"/>
            <a:ext cx="731600" cy="5248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fld id="{00000000-1234-1234-1234-123412341234}" type="slidenum">
              <a:rPr lang="en" kern="0">
                <a:solidFill>
                  <a:srgbClr val="65677F"/>
                </a:solidFill>
              </a:rPr>
              <a:pPr defTabSz="1219170">
                <a:buClr>
                  <a:srgbClr val="000000"/>
                </a:buClr>
              </a:pPr>
              <a:t>12</a:t>
            </a:fld>
            <a:endParaRPr kern="0">
              <a:solidFill>
                <a:srgbClr val="65677F"/>
              </a:solidFill>
            </a:endParaRPr>
          </a:p>
        </p:txBody>
      </p:sp>
      <p:sp>
        <p:nvSpPr>
          <p:cNvPr id="10" name="Google Shape;461;p28">
            <a:extLst>
              <a:ext uri="{FF2B5EF4-FFF2-40B4-BE49-F238E27FC236}">
                <a16:creationId xmlns:a16="http://schemas.microsoft.com/office/drawing/2014/main" id="{D42ED85C-83B7-49F8-98DB-132CB285E80C}"/>
              </a:ext>
            </a:extLst>
          </p:cNvPr>
          <p:cNvSpPr txBox="1">
            <a:spLocks/>
          </p:cNvSpPr>
          <p:nvPr/>
        </p:nvSpPr>
        <p:spPr>
          <a:xfrm>
            <a:off x="1218505" y="2190146"/>
            <a:ext cx="7141703" cy="21420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937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2600"/>
              <a:buFont typeface="Chivo Light"/>
              <a:buChar char="༝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1pPr>
            <a:lvl2pPr marL="914400" marR="0" lvl="1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Font typeface="Chivo Light"/>
              <a:buChar char="○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2pPr>
            <a:lvl3pPr marL="1371600" marR="0" lvl="2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Font typeface="Chivo Light"/>
              <a:buChar char="■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3pPr>
            <a:lvl4pPr marL="1828800" marR="0" lvl="3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hivo Light"/>
              <a:buChar char="●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4pPr>
            <a:lvl5pPr marL="2286000" marR="0" lvl="4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hivo Light"/>
              <a:buChar char="○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5pPr>
            <a:lvl6pPr marL="2743200" marR="0" lvl="5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hivo Light"/>
              <a:buChar char="■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6pPr>
            <a:lvl7pPr marL="3200400" marR="0" lvl="6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hivo Light"/>
              <a:buChar char="●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7pPr>
            <a:lvl8pPr marL="3657600" marR="0" lvl="7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hivo Light"/>
              <a:buChar char="○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8pPr>
            <a:lvl9pPr marL="4114800" marR="0" lvl="8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hivo Light"/>
              <a:buChar char="■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9pPr>
          </a:lstStyle>
          <a:p>
            <a:pPr marL="0" indent="0" algn="ctr">
              <a:spcBef>
                <a:spcPts val="800"/>
              </a:spcBef>
              <a:buFont typeface="Chivo Light"/>
              <a:buNone/>
            </a:pPr>
            <a:r>
              <a:rPr lang="en-US" sz="6600" b="1" kern="0" dirty="0" err="1">
                <a:solidFill>
                  <a:srgbClr val="FF0000"/>
                </a:solidFill>
                <a:latin typeface=".VnAvant" panose="020B7200000000000000" pitchFamily="34" charset="0"/>
              </a:rPr>
              <a:t>ViÕt</a:t>
            </a:r>
            <a:r>
              <a:rPr lang="en-US" sz="6600" b="1" kern="0" dirty="0">
                <a:solidFill>
                  <a:srgbClr val="FF0000"/>
                </a:solidFill>
                <a:latin typeface=".VnAvant" panose="020B7200000000000000" pitchFamily="34" charset="0"/>
              </a:rPr>
              <a:t> </a:t>
            </a:r>
            <a:r>
              <a:rPr lang="en-US" sz="6600" b="1" kern="0" dirty="0" err="1">
                <a:solidFill>
                  <a:srgbClr val="FF0000"/>
                </a:solidFill>
                <a:latin typeface=".VnAvant" panose="020B7200000000000000" pitchFamily="34" charset="0"/>
              </a:rPr>
              <a:t>b¶ng</a:t>
            </a:r>
            <a:endParaRPr lang="en-US" sz="4800" b="1" kern="0" dirty="0">
              <a:solidFill>
                <a:srgbClr val="FF0000"/>
              </a:solidFill>
              <a:latin typeface=".VnAvant" panose="020B72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33432100"/>
      </p:ext>
    </p:extLst>
  </p:cSld>
  <p:clrMapOvr>
    <a:masterClrMapping/>
  </p:clrMapOvr>
  <p:transition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8BCF4255-67C7-4387-81B3-D30D552356BB}"/>
              </a:ext>
            </a:extLst>
          </p:cNvPr>
          <p:cNvSpPr txBox="1"/>
          <p:nvPr/>
        </p:nvSpPr>
        <p:spPr>
          <a:xfrm>
            <a:off x="437101" y="2611744"/>
            <a:ext cx="1125608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b="1" dirty="0">
                <a:latin typeface="HP001 4 hàng" panose="020B0603050302020204" pitchFamily="34" charset="0"/>
              </a:rPr>
              <a:t> </a:t>
            </a:r>
            <a:r>
              <a:rPr lang="en-US" sz="7200" b="1" dirty="0" err="1">
                <a:latin typeface="HP001 4 hàng" panose="020B0603050302020204" pitchFamily="34" charset="0"/>
              </a:rPr>
              <a:t>xanh</a:t>
            </a:r>
            <a:r>
              <a:rPr lang="en-US" sz="7200" b="1" dirty="0">
                <a:latin typeface="HP001 4 hàng" panose="020B0603050302020204" pitchFamily="34" charset="0"/>
              </a:rPr>
              <a:t> </a:t>
            </a:r>
            <a:r>
              <a:rPr lang="en-US" sz="7200" b="1" dirty="0" err="1">
                <a:latin typeface="HP001 4 hàng" panose="020B0603050302020204" pitchFamily="34" charset="0"/>
              </a:rPr>
              <a:t>biếc</a:t>
            </a:r>
            <a:r>
              <a:rPr lang="en-US" sz="7200" b="1" dirty="0">
                <a:latin typeface="HP001 4 hàng" panose="020B0603050302020204" pitchFamily="34" charset="0"/>
              </a:rPr>
              <a:t>	  </a:t>
            </a:r>
            <a:r>
              <a:rPr lang="en-US" sz="7200" b="1" dirty="0" err="1">
                <a:latin typeface="HP001 4 hàng" panose="020B0603050302020204" pitchFamily="34" charset="0"/>
              </a:rPr>
              <a:t>biển</a:t>
            </a:r>
            <a:r>
              <a:rPr lang="en-US" sz="7200" b="1" dirty="0">
                <a:latin typeface="HP001 4 hàng" panose="020B0603050302020204" pitchFamily="34" charset="0"/>
              </a:rPr>
              <a:t>	  </a:t>
            </a:r>
            <a:r>
              <a:rPr lang="en-US" sz="7200" b="1" dirty="0" err="1">
                <a:latin typeface="HP001 4 hàng" panose="020B0603050302020204" pitchFamily="34" charset="0"/>
              </a:rPr>
              <a:t>sò</a:t>
            </a:r>
            <a:r>
              <a:rPr lang="en-US" sz="7200" b="1" dirty="0">
                <a:latin typeface="HP001 4 hàng" panose="020B0603050302020204" pitchFamily="34" charset="0"/>
              </a:rPr>
              <a:t> </a:t>
            </a:r>
            <a:r>
              <a:rPr lang="en-US" sz="7200" b="1" dirty="0" err="1">
                <a:latin typeface="HP001 4 hàng" panose="020B0603050302020204" pitchFamily="34" charset="0"/>
              </a:rPr>
              <a:t>điệp</a:t>
            </a:r>
            <a:endParaRPr lang="en-US" sz="7200" b="1" dirty="0">
              <a:latin typeface="HP001 4 hàng" panose="020B0603050302020204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86846" y="1668852"/>
            <a:ext cx="11538992" cy="30422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0337289"/>
      </p:ext>
    </p:extLst>
  </p:cSld>
  <p:clrMapOvr>
    <a:masterClrMapping/>
  </p:clrMapOvr>
  <p:transition>
    <p:fad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ITTran\Downloads\tu the viet - chu Thao ve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94215" y="-59847"/>
            <a:ext cx="6679769" cy="69776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29215482"/>
      </p:ext>
    </p:extLst>
  </p:cSld>
  <p:clrMapOvr>
    <a:masterClrMapping/>
  </p:clrMapOvr>
  <p:transition>
    <p:fad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D4926083-2199-486A-A137-7AC3DCB11B67}"/>
              </a:ext>
            </a:extLst>
          </p:cNvPr>
          <p:cNvGrpSpPr/>
          <p:nvPr/>
        </p:nvGrpSpPr>
        <p:grpSpPr>
          <a:xfrm>
            <a:off x="731521" y="196749"/>
            <a:ext cx="1647350" cy="584775"/>
            <a:chOff x="68931" y="169725"/>
            <a:chExt cx="1787579" cy="606130"/>
          </a:xfrm>
        </p:grpSpPr>
        <p:sp>
          <p:nvSpPr>
            <p:cNvPr id="11" name="Rounded Rectangle 62">
              <a:extLst>
                <a:ext uri="{FF2B5EF4-FFF2-40B4-BE49-F238E27FC236}">
                  <a16:creationId xmlns:a16="http://schemas.microsoft.com/office/drawing/2014/main" id="{5426B906-D70B-427A-A8EB-142BB44CEE4E}"/>
                </a:ext>
              </a:extLst>
            </p:cNvPr>
            <p:cNvSpPr/>
            <p:nvPr/>
          </p:nvSpPr>
          <p:spPr bwMode="auto">
            <a:xfrm>
              <a:off x="440086" y="169725"/>
              <a:ext cx="1416424" cy="606130"/>
            </a:xfrm>
            <a:prstGeom prst="roundRect">
              <a:avLst/>
            </a:prstGeom>
            <a:solidFill>
              <a:schemeClr val="accent2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600">
                <a:latin typeface=".VnAvant" panose="020B7200000000000000" pitchFamily="34" charset="0"/>
              </a:endParaRPr>
            </a:p>
          </p:txBody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C0699AAE-BAF1-45A0-8F38-2B1A045F5041}"/>
                </a:ext>
              </a:extLst>
            </p:cNvPr>
            <p:cNvSpPr/>
            <p:nvPr/>
          </p:nvSpPr>
          <p:spPr bwMode="auto">
            <a:xfrm>
              <a:off x="68931" y="185131"/>
              <a:ext cx="578931" cy="533994"/>
            </a:xfrm>
            <a:prstGeom prst="ellipse">
              <a:avLst/>
            </a:prstGeom>
            <a:solidFill>
              <a:srgbClr val="FFFF0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2400" b="1" dirty="0">
                  <a:latin typeface=".VnAvant" panose="020B7200000000000000" pitchFamily="34" charset="0"/>
                  <a:cs typeface="Calibri" pitchFamily="34" charset="0"/>
                </a:rPr>
                <a:t>3</a:t>
              </a:r>
            </a:p>
          </p:txBody>
        </p:sp>
      </p:grpSp>
      <p:sp>
        <p:nvSpPr>
          <p:cNvPr id="13" name="TextBox 12">
            <a:extLst>
              <a:ext uri="{FF2B5EF4-FFF2-40B4-BE49-F238E27FC236}">
                <a16:creationId xmlns:a16="http://schemas.microsoft.com/office/drawing/2014/main" id="{BBD7FB0C-3AE7-4E91-9998-37D730B23475}"/>
              </a:ext>
            </a:extLst>
          </p:cNvPr>
          <p:cNvSpPr txBox="1"/>
          <p:nvPr/>
        </p:nvSpPr>
        <p:spPr>
          <a:xfrm>
            <a:off x="1234299" y="191603"/>
            <a:ext cx="13898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solidFill>
                  <a:schemeClr val="bg1"/>
                </a:solidFill>
                <a:latin typeface=".VnAvant" panose="020B7200000000000000" pitchFamily="34" charset="0"/>
              </a:rPr>
              <a:t>ViÕt</a:t>
            </a:r>
            <a:endParaRPr lang="en-US" sz="3200" b="1" dirty="0">
              <a:solidFill>
                <a:schemeClr val="bg1"/>
              </a:solidFill>
              <a:latin typeface=".VnAvant" panose="020B7200000000000000" pitchFamily="34" charset="0"/>
            </a:endParaRPr>
          </a:p>
        </p:txBody>
      </p:sp>
      <p:pic>
        <p:nvPicPr>
          <p:cNvPr id="7" name="Picture 6" descr="viết vở.PNG"/>
          <p:cNvPicPr>
            <a:picLocks noChangeAspect="1"/>
          </p:cNvPicPr>
          <p:nvPr/>
        </p:nvPicPr>
        <p:blipFill>
          <a:blip r:embed="rId2" cstate="print"/>
          <a:srcRect l="1209" t="922"/>
          <a:stretch>
            <a:fillRect/>
          </a:stretch>
        </p:blipFill>
        <p:spPr>
          <a:xfrm>
            <a:off x="2001077" y="887896"/>
            <a:ext cx="9647584" cy="55021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4324438"/>
      </p:ext>
    </p:extLst>
  </p:cSld>
  <p:clrMapOvr>
    <a:masterClrMapping/>
  </p:clrMapOvr>
  <p:transition>
    <p:fad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82702" y="88468"/>
            <a:ext cx="10859471" cy="3787448"/>
          </a:xfrm>
          <a:prstGeom prst="rect">
            <a:avLst/>
          </a:prstGeom>
        </p:spPr>
      </p:pic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219FA962-8B01-4E87-BCA3-A3AAC7AAE46A}"/>
              </a:ext>
            </a:extLst>
          </p:cNvPr>
          <p:cNvSpPr/>
          <p:nvPr/>
        </p:nvSpPr>
        <p:spPr>
          <a:xfrm>
            <a:off x="718568" y="51855"/>
            <a:ext cx="1746333" cy="584415"/>
          </a:xfrm>
          <a:prstGeom prst="round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latin typeface=".VnAvant" panose="020B7200000000000000" pitchFamily="34" charset="0"/>
              </a:rPr>
              <a:t>§</a:t>
            </a:r>
            <a:r>
              <a:rPr lang="en-US" sz="2800" b="1" dirty="0" err="1">
                <a:latin typeface=".VnAvant" panose="020B7200000000000000" pitchFamily="34" charset="0"/>
              </a:rPr>
              <a:t>äc</a:t>
            </a:r>
            <a:endParaRPr lang="en-US" sz="2800" b="1" dirty="0">
              <a:latin typeface=".VnAvant" panose="020B7200000000000000" pitchFamily="34" charset="0"/>
            </a:endParaRP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DDA59563-D138-4216-97B5-2424F9E5EED1}"/>
              </a:ext>
            </a:extLst>
          </p:cNvPr>
          <p:cNvSpPr/>
          <p:nvPr/>
        </p:nvSpPr>
        <p:spPr>
          <a:xfrm>
            <a:off x="506992" y="109311"/>
            <a:ext cx="645948" cy="496733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tx1"/>
                </a:solidFill>
                <a:latin typeface=".VnAvant" panose="020B7200000000000000" pitchFamily="34" charset="0"/>
              </a:rPr>
              <a:t>4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0" y="3955581"/>
            <a:ext cx="12085985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600" dirty="0">
                <a:latin typeface=".VnAvant" pitchFamily="34" charset="0"/>
              </a:rPr>
              <a:t>     </a:t>
            </a:r>
            <a:r>
              <a:rPr lang="en-US" sz="3600" dirty="0" err="1">
                <a:latin typeface=".VnAvant" pitchFamily="34" charset="0"/>
              </a:rPr>
              <a:t>VÞnh</a:t>
            </a:r>
            <a:r>
              <a:rPr lang="en-US" sz="3600" dirty="0">
                <a:latin typeface=".VnAvant" pitchFamily="34" charset="0"/>
              </a:rPr>
              <a:t> H¹ Long lµ </a:t>
            </a:r>
            <a:r>
              <a:rPr lang="en-US" sz="3600" dirty="0" err="1">
                <a:latin typeface=".VnAvant" pitchFamily="34" charset="0"/>
              </a:rPr>
              <a:t>mét</a:t>
            </a:r>
            <a:r>
              <a:rPr lang="en-US" sz="3600" dirty="0">
                <a:latin typeface=".VnAvant" pitchFamily="34" charset="0"/>
              </a:rPr>
              <a:t> k× </a:t>
            </a:r>
            <a:r>
              <a:rPr lang="en-US" sz="3600" dirty="0" err="1">
                <a:latin typeface=".VnAvant" pitchFamily="34" charset="0"/>
              </a:rPr>
              <a:t>quan</a:t>
            </a:r>
            <a:r>
              <a:rPr lang="en-US" sz="3600" dirty="0">
                <a:latin typeface=".VnAvant" pitchFamily="34" charset="0"/>
              </a:rPr>
              <a:t> </a:t>
            </a:r>
            <a:r>
              <a:rPr lang="en-US" sz="3600" dirty="0" err="1">
                <a:latin typeface=".VnAvant" pitchFamily="34" charset="0"/>
              </a:rPr>
              <a:t>thiªn</a:t>
            </a:r>
            <a:r>
              <a:rPr lang="en-US" sz="3600" dirty="0">
                <a:latin typeface=".VnAvant" pitchFamily="34" charset="0"/>
              </a:rPr>
              <a:t> </a:t>
            </a:r>
            <a:r>
              <a:rPr lang="en-US" sz="3600" dirty="0" err="1">
                <a:latin typeface=".VnAvant" pitchFamily="34" charset="0"/>
              </a:rPr>
              <a:t>nhiªn</a:t>
            </a:r>
            <a:r>
              <a:rPr lang="en-US" sz="3600" dirty="0">
                <a:latin typeface=".VnAvant" pitchFamily="34" charset="0"/>
              </a:rPr>
              <a:t>.  </a:t>
            </a:r>
            <a:r>
              <a:rPr lang="en-US" sz="3600" dirty="0" err="1">
                <a:latin typeface=".VnAvant" pitchFamily="34" charset="0"/>
              </a:rPr>
              <a:t>N¬i</a:t>
            </a:r>
            <a:r>
              <a:rPr lang="en-US" sz="3600" dirty="0">
                <a:latin typeface=".VnAvant" pitchFamily="34" charset="0"/>
              </a:rPr>
              <a:t> ®©y </a:t>
            </a:r>
            <a:r>
              <a:rPr lang="en-US" sz="3600" dirty="0" err="1">
                <a:latin typeface=".VnAvant" pitchFamily="34" charset="0"/>
              </a:rPr>
              <a:t>cã</a:t>
            </a:r>
            <a:r>
              <a:rPr lang="en-US" sz="3600" dirty="0">
                <a:latin typeface=".VnAvant" pitchFamily="34" charset="0"/>
              </a:rPr>
              <a:t> </a:t>
            </a:r>
            <a:r>
              <a:rPr lang="en-US" sz="3600" dirty="0" err="1">
                <a:latin typeface=".VnAvant" pitchFamily="34" charset="0"/>
              </a:rPr>
              <a:t>nh÷ng</a:t>
            </a:r>
            <a:r>
              <a:rPr lang="en-US" sz="3600" dirty="0">
                <a:latin typeface=".VnAvant" pitchFamily="34" charset="0"/>
              </a:rPr>
              <a:t> </a:t>
            </a:r>
            <a:r>
              <a:rPr lang="en-US" sz="3600" dirty="0" err="1">
                <a:latin typeface=".VnAvant" pitchFamily="34" charset="0"/>
              </a:rPr>
              <a:t>hßn</a:t>
            </a:r>
            <a:r>
              <a:rPr lang="en-US" sz="3600" dirty="0">
                <a:latin typeface=".VnAvant" pitchFamily="34" charset="0"/>
              </a:rPr>
              <a:t> ®¶o </a:t>
            </a:r>
            <a:r>
              <a:rPr lang="en-US" sz="3600" dirty="0" err="1">
                <a:latin typeface=".VnAvant" pitchFamily="34" charset="0"/>
              </a:rPr>
              <a:t>lín</a:t>
            </a:r>
            <a:r>
              <a:rPr lang="en-US" sz="3600" dirty="0">
                <a:latin typeface=".VnAvant" pitchFamily="34" charset="0"/>
              </a:rPr>
              <a:t> </a:t>
            </a:r>
            <a:r>
              <a:rPr lang="en-US" sz="3600" dirty="0" err="1">
                <a:latin typeface=".VnAvant" pitchFamily="34" charset="0"/>
              </a:rPr>
              <a:t>nhá</a:t>
            </a:r>
            <a:r>
              <a:rPr lang="en-US" sz="3600" dirty="0">
                <a:latin typeface=".VnAvant" pitchFamily="34" charset="0"/>
              </a:rPr>
              <a:t> </a:t>
            </a:r>
            <a:r>
              <a:rPr lang="en-US" sz="3600" dirty="0" err="1">
                <a:latin typeface=".VnAvant" pitchFamily="34" charset="0"/>
              </a:rPr>
              <a:t>trïng</a:t>
            </a:r>
            <a:r>
              <a:rPr lang="en-US" sz="3600" dirty="0">
                <a:latin typeface=".VnAvant" pitchFamily="34" charset="0"/>
              </a:rPr>
              <a:t> ®</a:t>
            </a:r>
            <a:r>
              <a:rPr lang="en-US" sz="3600" dirty="0" err="1">
                <a:latin typeface=".VnAvant" pitchFamily="34" charset="0"/>
              </a:rPr>
              <a:t>iÖp</a:t>
            </a:r>
            <a:r>
              <a:rPr lang="en-US" sz="3600" dirty="0">
                <a:latin typeface=".VnAvant" pitchFamily="34" charset="0"/>
              </a:rPr>
              <a:t>, </a:t>
            </a:r>
            <a:r>
              <a:rPr lang="en-US" sz="3600" dirty="0" err="1">
                <a:latin typeface=".VnAvant" pitchFamily="34" charset="0"/>
              </a:rPr>
              <a:t>soi</a:t>
            </a:r>
            <a:r>
              <a:rPr lang="en-US" sz="3600" dirty="0">
                <a:latin typeface=".VnAvant" pitchFamily="34" charset="0"/>
              </a:rPr>
              <a:t> </a:t>
            </a:r>
            <a:r>
              <a:rPr lang="en-US" sz="3600" dirty="0" err="1">
                <a:latin typeface=".VnAvant" pitchFamily="34" charset="0"/>
              </a:rPr>
              <a:t>bãng</a:t>
            </a:r>
            <a:r>
              <a:rPr lang="en-US" sz="3600" dirty="0">
                <a:latin typeface=".VnAvant" pitchFamily="34" charset="0"/>
              </a:rPr>
              <a:t> </a:t>
            </a:r>
            <a:r>
              <a:rPr lang="en-US" sz="3600" dirty="0" err="1">
                <a:latin typeface=".VnAvant" pitchFamily="34" charset="0"/>
              </a:rPr>
              <a:t>trªn</a:t>
            </a:r>
            <a:r>
              <a:rPr lang="en-US" sz="3600" dirty="0">
                <a:latin typeface=".VnAvant" pitchFamily="34" charset="0"/>
              </a:rPr>
              <a:t> </a:t>
            </a:r>
            <a:r>
              <a:rPr lang="en-US" sz="3600" dirty="0" err="1">
                <a:latin typeface=".VnAvant" pitchFamily="34" charset="0"/>
              </a:rPr>
              <a:t>mÆt</a:t>
            </a:r>
            <a:r>
              <a:rPr lang="en-US" sz="3600" dirty="0">
                <a:latin typeface=".VnAvant" pitchFamily="34" charset="0"/>
              </a:rPr>
              <a:t> </a:t>
            </a:r>
            <a:r>
              <a:rPr lang="en-US" sz="3600" dirty="0" err="1">
                <a:latin typeface=".VnAvant" pitchFamily="34" charset="0"/>
              </a:rPr>
              <a:t>biÓn</a:t>
            </a:r>
            <a:r>
              <a:rPr lang="en-US" sz="3600" dirty="0">
                <a:latin typeface=".VnAvant" pitchFamily="34" charset="0"/>
              </a:rPr>
              <a:t> </a:t>
            </a:r>
            <a:r>
              <a:rPr lang="en-US" sz="3600" dirty="0" err="1">
                <a:latin typeface=".VnAvant" pitchFamily="34" charset="0"/>
              </a:rPr>
              <a:t>xanh</a:t>
            </a:r>
            <a:r>
              <a:rPr lang="en-US" sz="3600" dirty="0">
                <a:latin typeface=".VnAvant" pitchFamily="34" charset="0"/>
              </a:rPr>
              <a:t> </a:t>
            </a:r>
            <a:r>
              <a:rPr lang="en-US" sz="3600" dirty="0" err="1">
                <a:latin typeface=".VnAvant" pitchFamily="34" charset="0"/>
              </a:rPr>
              <a:t>biÕc</a:t>
            </a:r>
            <a:r>
              <a:rPr lang="en-US" sz="3600" dirty="0">
                <a:latin typeface=".VnAvant" pitchFamily="34" charset="0"/>
              </a:rPr>
              <a:t>.  Du </a:t>
            </a:r>
            <a:r>
              <a:rPr lang="en-US" sz="3600" dirty="0" err="1">
                <a:latin typeface=".VnAvant" pitchFamily="34" charset="0"/>
              </a:rPr>
              <a:t>kh¸ch</a:t>
            </a:r>
            <a:r>
              <a:rPr lang="en-US" sz="3600" dirty="0">
                <a:latin typeface=".VnAvant" pitchFamily="34" charset="0"/>
              </a:rPr>
              <a:t> </a:t>
            </a:r>
            <a:r>
              <a:rPr lang="en-US" sz="3600" dirty="0" err="1">
                <a:latin typeface=".VnAvant" pitchFamily="34" charset="0"/>
              </a:rPr>
              <a:t>thÝch</a:t>
            </a:r>
            <a:r>
              <a:rPr lang="en-US" sz="3600" dirty="0">
                <a:latin typeface=".VnAvant" pitchFamily="34" charset="0"/>
              </a:rPr>
              <a:t> ®</a:t>
            </a:r>
            <a:r>
              <a:rPr lang="en-US" sz="3600" dirty="0" err="1">
                <a:latin typeface=".VnAvant" pitchFamily="34" charset="0"/>
              </a:rPr>
              <a:t>Õn</a:t>
            </a:r>
            <a:r>
              <a:rPr lang="en-US" sz="3600" dirty="0">
                <a:latin typeface=".VnAvant" pitchFamily="34" charset="0"/>
              </a:rPr>
              <a:t> ®©y ng¾m </a:t>
            </a:r>
            <a:r>
              <a:rPr lang="en-US" sz="3600" dirty="0" err="1">
                <a:latin typeface=".VnAvant" pitchFamily="34" charset="0"/>
              </a:rPr>
              <a:t>c¶nh</a:t>
            </a:r>
            <a:r>
              <a:rPr lang="en-US" sz="3600" dirty="0">
                <a:latin typeface=".VnAvant" pitchFamily="34" charset="0"/>
              </a:rPr>
              <a:t>, t¾m </a:t>
            </a:r>
            <a:r>
              <a:rPr lang="en-US" sz="3600" dirty="0" err="1">
                <a:latin typeface=".VnAvant" pitchFamily="34" charset="0"/>
              </a:rPr>
              <a:t>m¸t</a:t>
            </a:r>
            <a:r>
              <a:rPr lang="en-US" sz="3600" dirty="0">
                <a:latin typeface=".VnAvant" pitchFamily="34" charset="0"/>
              </a:rPr>
              <a:t> vµ ®</a:t>
            </a:r>
            <a:r>
              <a:rPr lang="en-US" sz="3600" dirty="0" err="1">
                <a:latin typeface=".VnAvant" pitchFamily="34" charset="0"/>
              </a:rPr>
              <a:t>i</a:t>
            </a:r>
            <a:r>
              <a:rPr lang="en-US" sz="3600" dirty="0">
                <a:latin typeface=".VnAvant" pitchFamily="34" charset="0"/>
              </a:rPr>
              <a:t> d¹o </a:t>
            </a:r>
            <a:r>
              <a:rPr lang="en-US" sz="3600" dirty="0" err="1">
                <a:latin typeface=".VnAvant" pitchFamily="34" charset="0"/>
              </a:rPr>
              <a:t>trªn</a:t>
            </a:r>
            <a:r>
              <a:rPr lang="en-US" sz="3600" dirty="0">
                <a:latin typeface=".VnAvant" pitchFamily="34" charset="0"/>
              </a:rPr>
              <a:t> </a:t>
            </a:r>
            <a:r>
              <a:rPr lang="en-US" sz="3600" dirty="0" err="1">
                <a:latin typeface=".VnAvant" pitchFamily="34" charset="0"/>
              </a:rPr>
              <a:t>nh÷ng</a:t>
            </a:r>
            <a:r>
              <a:rPr lang="en-US" sz="3600" dirty="0">
                <a:latin typeface=".VnAvant" pitchFamily="34" charset="0"/>
              </a:rPr>
              <a:t> </a:t>
            </a:r>
            <a:r>
              <a:rPr lang="en-US" sz="3600" dirty="0" err="1">
                <a:latin typeface=".VnAvant" pitchFamily="34" charset="0"/>
              </a:rPr>
              <a:t>b·i</a:t>
            </a:r>
            <a:r>
              <a:rPr lang="en-US" sz="3600" dirty="0">
                <a:latin typeface=".VnAvant" pitchFamily="34" charset="0"/>
              </a:rPr>
              <a:t> </a:t>
            </a:r>
            <a:r>
              <a:rPr lang="en-US" sz="3600" dirty="0" err="1">
                <a:latin typeface=".VnAvant" pitchFamily="34" charset="0"/>
              </a:rPr>
              <a:t>biÓn</a:t>
            </a:r>
            <a:r>
              <a:rPr lang="en-US" sz="3600" dirty="0">
                <a:latin typeface=".VnAvant" pitchFamily="34" charset="0"/>
              </a:rPr>
              <a:t>.</a:t>
            </a:r>
            <a:endParaRPr lang="en-US" sz="3600" dirty="0"/>
          </a:p>
          <a:p>
            <a:endParaRPr lang="en-US" sz="3600" dirty="0">
              <a:latin typeface=".VnAvant" panose="020B7200000000000000" pitchFamily="34" charset="0"/>
            </a:endParaRPr>
          </a:p>
        </p:txBody>
      </p: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DFE4F83D-4DBF-4849-93B1-CE286AA4BA3B}"/>
              </a:ext>
            </a:extLst>
          </p:cNvPr>
          <p:cNvCxnSpPr>
            <a:cxnSpLocks/>
          </p:cNvCxnSpPr>
          <p:nvPr/>
        </p:nvCxnSpPr>
        <p:spPr>
          <a:xfrm>
            <a:off x="7314806" y="4470811"/>
            <a:ext cx="985275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DFE4F83D-4DBF-4849-93B1-CE286AA4BA3B}"/>
              </a:ext>
            </a:extLst>
          </p:cNvPr>
          <p:cNvCxnSpPr>
            <a:cxnSpLocks/>
          </p:cNvCxnSpPr>
          <p:nvPr/>
        </p:nvCxnSpPr>
        <p:spPr>
          <a:xfrm>
            <a:off x="3614923" y="5633248"/>
            <a:ext cx="985275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DFE4F83D-4DBF-4849-93B1-CE286AA4BA3B}"/>
              </a:ext>
            </a:extLst>
          </p:cNvPr>
          <p:cNvCxnSpPr>
            <a:cxnSpLocks/>
          </p:cNvCxnSpPr>
          <p:nvPr/>
        </p:nvCxnSpPr>
        <p:spPr>
          <a:xfrm>
            <a:off x="8618470" y="4470811"/>
            <a:ext cx="985275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DFE4F83D-4DBF-4849-93B1-CE286AA4BA3B}"/>
              </a:ext>
            </a:extLst>
          </p:cNvPr>
          <p:cNvCxnSpPr>
            <a:cxnSpLocks/>
          </p:cNvCxnSpPr>
          <p:nvPr/>
        </p:nvCxnSpPr>
        <p:spPr>
          <a:xfrm>
            <a:off x="9229676" y="6193740"/>
            <a:ext cx="985275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DFE4F83D-4DBF-4849-93B1-CE286AA4BA3B}"/>
              </a:ext>
            </a:extLst>
          </p:cNvPr>
          <p:cNvCxnSpPr>
            <a:cxnSpLocks/>
          </p:cNvCxnSpPr>
          <p:nvPr/>
        </p:nvCxnSpPr>
        <p:spPr>
          <a:xfrm>
            <a:off x="7663583" y="5088071"/>
            <a:ext cx="985275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DFE4F83D-4DBF-4849-93B1-CE286AA4BA3B}"/>
              </a:ext>
            </a:extLst>
          </p:cNvPr>
          <p:cNvCxnSpPr>
            <a:cxnSpLocks/>
          </p:cNvCxnSpPr>
          <p:nvPr/>
        </p:nvCxnSpPr>
        <p:spPr>
          <a:xfrm>
            <a:off x="1099096" y="5603941"/>
            <a:ext cx="985275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Oval 29"/>
          <p:cNvSpPr/>
          <p:nvPr/>
        </p:nvSpPr>
        <p:spPr>
          <a:xfrm>
            <a:off x="363070" y="3778624"/>
            <a:ext cx="403411" cy="403411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rgbClr val="FF0000"/>
                </a:solidFill>
              </a:rPr>
              <a:t>1</a:t>
            </a:r>
            <a:endParaRPr lang="vi-VN" sz="2000" b="1" dirty="0">
              <a:solidFill>
                <a:srgbClr val="FF0000"/>
              </a:solidFill>
            </a:endParaRPr>
          </a:p>
        </p:txBody>
      </p:sp>
      <p:sp>
        <p:nvSpPr>
          <p:cNvPr id="31" name="Oval 30"/>
          <p:cNvSpPr/>
          <p:nvPr/>
        </p:nvSpPr>
        <p:spPr>
          <a:xfrm>
            <a:off x="9776011" y="3778624"/>
            <a:ext cx="403411" cy="403411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rgbClr val="FF0000"/>
                </a:solidFill>
              </a:rPr>
              <a:t>2</a:t>
            </a:r>
            <a:endParaRPr lang="vi-VN" sz="2000" b="1" dirty="0">
              <a:solidFill>
                <a:srgbClr val="FF0000"/>
              </a:solidFill>
            </a:endParaRPr>
          </a:p>
        </p:txBody>
      </p:sp>
      <p:sp>
        <p:nvSpPr>
          <p:cNvPr id="32" name="Oval 31"/>
          <p:cNvSpPr/>
          <p:nvPr/>
        </p:nvSpPr>
        <p:spPr>
          <a:xfrm>
            <a:off x="4518211" y="5082989"/>
            <a:ext cx="403411" cy="403411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rgbClr val="FF0000"/>
                </a:solidFill>
              </a:rPr>
              <a:t>3</a:t>
            </a:r>
            <a:endParaRPr lang="vi-VN" sz="2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6765004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8" grpId="0"/>
      <p:bldP spid="30" grpId="0" animBg="1"/>
      <p:bldP spid="31" grpId="0" animBg="1"/>
      <p:bldP spid="32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 txBox="1">
            <a:spLocks noGrp="1"/>
          </p:cNvSpPr>
          <p:nvPr>
            <p:ph idx="1"/>
          </p:nvPr>
        </p:nvSpPr>
        <p:spPr>
          <a:xfrm>
            <a:off x="625475" y="381000"/>
            <a:ext cx="10515600" cy="32121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buNone/>
            </a:pPr>
            <a:r>
              <a:rPr lang="en-US" sz="3600" dirty="0">
                <a:latin typeface=".VnAvant" pitchFamily="34" charset="0"/>
              </a:rPr>
              <a:t>	  </a:t>
            </a:r>
            <a:r>
              <a:rPr lang="en-US" sz="3600" dirty="0" err="1">
                <a:latin typeface=".VnAvant" pitchFamily="34" charset="0"/>
              </a:rPr>
              <a:t>VÞnh</a:t>
            </a:r>
            <a:r>
              <a:rPr lang="en-US" sz="3600" dirty="0">
                <a:latin typeface=".VnAvant" pitchFamily="34" charset="0"/>
              </a:rPr>
              <a:t> H¹ Long lµ </a:t>
            </a:r>
            <a:r>
              <a:rPr lang="en-US" sz="3600" dirty="0" err="1">
                <a:latin typeface=".VnAvant" pitchFamily="34" charset="0"/>
              </a:rPr>
              <a:t>mét</a:t>
            </a:r>
            <a:r>
              <a:rPr lang="en-US" sz="3600" dirty="0">
                <a:latin typeface=".VnAvant" pitchFamily="34" charset="0"/>
              </a:rPr>
              <a:t> k× </a:t>
            </a:r>
            <a:r>
              <a:rPr lang="en-US" sz="3600" dirty="0" err="1">
                <a:latin typeface=".VnAvant" pitchFamily="34" charset="0"/>
              </a:rPr>
              <a:t>quan</a:t>
            </a:r>
            <a:r>
              <a:rPr lang="en-US" sz="3600" dirty="0">
                <a:latin typeface=".VnAvant" pitchFamily="34" charset="0"/>
              </a:rPr>
              <a:t> </a:t>
            </a:r>
            <a:r>
              <a:rPr lang="en-US" sz="3600" dirty="0" err="1">
                <a:latin typeface=".VnAvant" pitchFamily="34" charset="0"/>
              </a:rPr>
              <a:t>thiªn</a:t>
            </a:r>
            <a:r>
              <a:rPr lang="en-US" sz="3600" dirty="0">
                <a:latin typeface=".VnAvant" pitchFamily="34" charset="0"/>
              </a:rPr>
              <a:t> </a:t>
            </a:r>
            <a:r>
              <a:rPr lang="en-US" sz="3600" dirty="0" err="1">
                <a:latin typeface=".VnAvant" pitchFamily="34" charset="0"/>
              </a:rPr>
              <a:t>nhiªn</a:t>
            </a:r>
            <a:r>
              <a:rPr lang="en-US" sz="3600" dirty="0">
                <a:latin typeface=".VnAvant" pitchFamily="34" charset="0"/>
              </a:rPr>
              <a:t>.  </a:t>
            </a:r>
            <a:r>
              <a:rPr lang="en-US" sz="3600" dirty="0" err="1">
                <a:latin typeface=".VnAvant" pitchFamily="34" charset="0"/>
              </a:rPr>
              <a:t>N¬i</a:t>
            </a:r>
            <a:r>
              <a:rPr lang="en-US" sz="3600" dirty="0">
                <a:latin typeface=".VnAvant" pitchFamily="34" charset="0"/>
              </a:rPr>
              <a:t> ®©y </a:t>
            </a:r>
            <a:r>
              <a:rPr lang="en-US" sz="3600" dirty="0" err="1">
                <a:latin typeface=".VnAvant" pitchFamily="34" charset="0"/>
              </a:rPr>
              <a:t>cã</a:t>
            </a:r>
            <a:r>
              <a:rPr lang="en-US" sz="3600" dirty="0">
                <a:latin typeface=".VnAvant" pitchFamily="34" charset="0"/>
              </a:rPr>
              <a:t> </a:t>
            </a:r>
            <a:r>
              <a:rPr lang="en-US" sz="3600" dirty="0" err="1">
                <a:latin typeface=".VnAvant" pitchFamily="34" charset="0"/>
              </a:rPr>
              <a:t>nh÷ng</a:t>
            </a:r>
            <a:r>
              <a:rPr lang="en-US" sz="3600" dirty="0">
                <a:latin typeface=".VnAvant" pitchFamily="34" charset="0"/>
              </a:rPr>
              <a:t> </a:t>
            </a:r>
            <a:r>
              <a:rPr lang="en-US" sz="3600" dirty="0" err="1">
                <a:latin typeface=".VnAvant" pitchFamily="34" charset="0"/>
              </a:rPr>
              <a:t>hßn</a:t>
            </a:r>
            <a:r>
              <a:rPr lang="en-US" sz="3600" dirty="0">
                <a:latin typeface=".VnAvant" pitchFamily="34" charset="0"/>
              </a:rPr>
              <a:t> ®¶o </a:t>
            </a:r>
            <a:r>
              <a:rPr lang="en-US" sz="3600" dirty="0" err="1">
                <a:latin typeface=".VnAvant" pitchFamily="34" charset="0"/>
              </a:rPr>
              <a:t>lín</a:t>
            </a:r>
            <a:r>
              <a:rPr lang="en-US" sz="3600" dirty="0">
                <a:latin typeface=".VnAvant" pitchFamily="34" charset="0"/>
              </a:rPr>
              <a:t> </a:t>
            </a:r>
            <a:r>
              <a:rPr lang="en-US" sz="3600" dirty="0" err="1">
                <a:latin typeface=".VnAvant" pitchFamily="34" charset="0"/>
              </a:rPr>
              <a:t>nhá</a:t>
            </a:r>
            <a:r>
              <a:rPr lang="en-US" sz="3600" dirty="0">
                <a:latin typeface=".VnAvant" pitchFamily="34" charset="0"/>
              </a:rPr>
              <a:t> </a:t>
            </a:r>
            <a:r>
              <a:rPr lang="en-US" sz="3600" dirty="0" err="1">
                <a:latin typeface=".VnAvant" pitchFamily="34" charset="0"/>
              </a:rPr>
              <a:t>trïng</a:t>
            </a:r>
            <a:r>
              <a:rPr lang="en-US" sz="3600" dirty="0">
                <a:latin typeface=".VnAvant" pitchFamily="34" charset="0"/>
              </a:rPr>
              <a:t> ®</a:t>
            </a:r>
            <a:r>
              <a:rPr lang="en-US" sz="3600" dirty="0" err="1">
                <a:latin typeface=".VnAvant" pitchFamily="34" charset="0"/>
              </a:rPr>
              <a:t>iÖp</a:t>
            </a:r>
            <a:r>
              <a:rPr lang="en-US" sz="3600" dirty="0">
                <a:latin typeface=".VnAvant" pitchFamily="34" charset="0"/>
              </a:rPr>
              <a:t>, </a:t>
            </a:r>
            <a:r>
              <a:rPr lang="en-US" sz="3600" dirty="0" err="1">
                <a:latin typeface=".VnAvant" pitchFamily="34" charset="0"/>
              </a:rPr>
              <a:t>soi</a:t>
            </a:r>
            <a:r>
              <a:rPr lang="en-US" sz="3600" dirty="0">
                <a:latin typeface=".VnAvant" pitchFamily="34" charset="0"/>
              </a:rPr>
              <a:t> </a:t>
            </a:r>
            <a:r>
              <a:rPr lang="en-US" sz="3600" dirty="0" err="1">
                <a:latin typeface=".VnAvant" pitchFamily="34" charset="0"/>
              </a:rPr>
              <a:t>bãng</a:t>
            </a:r>
            <a:r>
              <a:rPr lang="en-US" sz="3600" dirty="0">
                <a:latin typeface=".VnAvant" pitchFamily="34" charset="0"/>
              </a:rPr>
              <a:t> </a:t>
            </a:r>
            <a:r>
              <a:rPr lang="en-US" sz="3600" dirty="0" err="1">
                <a:latin typeface=".VnAvant" pitchFamily="34" charset="0"/>
              </a:rPr>
              <a:t>trªn</a:t>
            </a:r>
            <a:r>
              <a:rPr lang="en-US" sz="3600" dirty="0">
                <a:latin typeface=".VnAvant" pitchFamily="34" charset="0"/>
              </a:rPr>
              <a:t> </a:t>
            </a:r>
            <a:r>
              <a:rPr lang="en-US" sz="3600" dirty="0" err="1">
                <a:latin typeface=".VnAvant" pitchFamily="34" charset="0"/>
              </a:rPr>
              <a:t>mÆt</a:t>
            </a:r>
            <a:r>
              <a:rPr lang="en-US" sz="3600" dirty="0">
                <a:latin typeface=".VnAvant" pitchFamily="34" charset="0"/>
              </a:rPr>
              <a:t> </a:t>
            </a:r>
            <a:r>
              <a:rPr lang="en-US" sz="3600" dirty="0" err="1">
                <a:latin typeface=".VnAvant" pitchFamily="34" charset="0"/>
              </a:rPr>
              <a:t>biÓn</a:t>
            </a:r>
            <a:r>
              <a:rPr lang="en-US" sz="3600" dirty="0">
                <a:latin typeface=".VnAvant" pitchFamily="34" charset="0"/>
              </a:rPr>
              <a:t> </a:t>
            </a:r>
            <a:r>
              <a:rPr lang="en-US" sz="3600" dirty="0" err="1">
                <a:latin typeface=".VnAvant" pitchFamily="34" charset="0"/>
              </a:rPr>
              <a:t>xanh</a:t>
            </a:r>
            <a:r>
              <a:rPr lang="en-US" sz="3600" dirty="0">
                <a:latin typeface=".VnAvant" pitchFamily="34" charset="0"/>
              </a:rPr>
              <a:t> </a:t>
            </a:r>
            <a:r>
              <a:rPr lang="en-US" sz="3600" dirty="0" err="1">
                <a:latin typeface=".VnAvant" pitchFamily="34" charset="0"/>
              </a:rPr>
              <a:t>biÕc</a:t>
            </a:r>
            <a:r>
              <a:rPr lang="en-US" sz="3600" dirty="0">
                <a:latin typeface=".VnAvant" pitchFamily="34" charset="0"/>
              </a:rPr>
              <a:t>.  Du </a:t>
            </a:r>
            <a:r>
              <a:rPr lang="en-US" sz="3600" dirty="0" err="1">
                <a:latin typeface=".VnAvant" pitchFamily="34" charset="0"/>
              </a:rPr>
              <a:t>kh¸ch</a:t>
            </a:r>
            <a:r>
              <a:rPr lang="en-US" sz="3600" dirty="0">
                <a:latin typeface=".VnAvant" pitchFamily="34" charset="0"/>
              </a:rPr>
              <a:t> </a:t>
            </a:r>
            <a:r>
              <a:rPr lang="en-US" sz="3600" dirty="0" err="1">
                <a:latin typeface=".VnAvant" pitchFamily="34" charset="0"/>
              </a:rPr>
              <a:t>thÝch</a:t>
            </a:r>
            <a:r>
              <a:rPr lang="en-US" sz="3600" dirty="0">
                <a:latin typeface=".VnAvant" pitchFamily="34" charset="0"/>
              </a:rPr>
              <a:t> ®</a:t>
            </a:r>
            <a:r>
              <a:rPr lang="en-US" sz="3600" dirty="0" err="1">
                <a:latin typeface=".VnAvant" pitchFamily="34" charset="0"/>
              </a:rPr>
              <a:t>Õn</a:t>
            </a:r>
            <a:r>
              <a:rPr lang="en-US" sz="3600" dirty="0">
                <a:latin typeface=".VnAvant" pitchFamily="34" charset="0"/>
              </a:rPr>
              <a:t> ®©y ng¾m </a:t>
            </a:r>
            <a:r>
              <a:rPr lang="en-US" sz="3600" dirty="0" err="1">
                <a:latin typeface=".VnAvant" pitchFamily="34" charset="0"/>
              </a:rPr>
              <a:t>c¶nh</a:t>
            </a:r>
            <a:r>
              <a:rPr lang="en-US" sz="3600" dirty="0">
                <a:latin typeface=".VnAvant" pitchFamily="34" charset="0"/>
              </a:rPr>
              <a:t>, t¾m </a:t>
            </a:r>
            <a:r>
              <a:rPr lang="en-US" sz="3600" dirty="0" err="1">
                <a:latin typeface=".VnAvant" pitchFamily="34" charset="0"/>
              </a:rPr>
              <a:t>m¸t</a:t>
            </a:r>
            <a:r>
              <a:rPr lang="en-US" sz="3600" dirty="0">
                <a:latin typeface=".VnAvant" pitchFamily="34" charset="0"/>
              </a:rPr>
              <a:t> vµ ®</a:t>
            </a:r>
            <a:r>
              <a:rPr lang="en-US" sz="3600" dirty="0" err="1">
                <a:latin typeface=".VnAvant" pitchFamily="34" charset="0"/>
              </a:rPr>
              <a:t>i</a:t>
            </a:r>
            <a:r>
              <a:rPr lang="en-US" sz="3600" dirty="0">
                <a:latin typeface=".VnAvant" pitchFamily="34" charset="0"/>
              </a:rPr>
              <a:t> d¹o </a:t>
            </a:r>
            <a:r>
              <a:rPr lang="en-US" sz="3600" dirty="0" err="1">
                <a:latin typeface=".VnAvant" pitchFamily="34" charset="0"/>
              </a:rPr>
              <a:t>trªn</a:t>
            </a:r>
            <a:r>
              <a:rPr lang="en-US" sz="3600" dirty="0">
                <a:latin typeface=".VnAvant" pitchFamily="34" charset="0"/>
              </a:rPr>
              <a:t> </a:t>
            </a:r>
            <a:r>
              <a:rPr lang="en-US" sz="3600" dirty="0" err="1">
                <a:latin typeface=".VnAvant" pitchFamily="34" charset="0"/>
              </a:rPr>
              <a:t>nh÷ng</a:t>
            </a:r>
            <a:r>
              <a:rPr lang="en-US" sz="3600" dirty="0">
                <a:latin typeface=".VnAvant" pitchFamily="34" charset="0"/>
              </a:rPr>
              <a:t> </a:t>
            </a:r>
            <a:r>
              <a:rPr lang="en-US" sz="3600" dirty="0" err="1">
                <a:latin typeface=".VnAvant" pitchFamily="34" charset="0"/>
              </a:rPr>
              <a:t>b·i</a:t>
            </a:r>
            <a:r>
              <a:rPr lang="en-US" sz="3600" dirty="0">
                <a:latin typeface=".VnAvant" pitchFamily="34" charset="0"/>
              </a:rPr>
              <a:t> </a:t>
            </a:r>
            <a:r>
              <a:rPr lang="en-US" sz="3600" dirty="0" err="1">
                <a:latin typeface=".VnAvant" pitchFamily="34" charset="0"/>
              </a:rPr>
              <a:t>biÓn</a:t>
            </a:r>
            <a:r>
              <a:rPr lang="en-US" sz="3600" dirty="0">
                <a:latin typeface=".VnAvant" pitchFamily="34" charset="0"/>
              </a:rPr>
              <a:t>.</a:t>
            </a:r>
            <a:endParaRPr lang="en-US" sz="3600" dirty="0"/>
          </a:p>
          <a:p>
            <a:endParaRPr lang="en-US" sz="3600" dirty="0">
              <a:latin typeface=".VnAvant" panose="020B7200000000000000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113183" y="3843130"/>
            <a:ext cx="565867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solidFill>
                  <a:schemeClr val="accent1"/>
                </a:solidFill>
                <a:latin typeface=".VnAvant" pitchFamily="34" charset="0"/>
              </a:rPr>
              <a:t>VÞnh</a:t>
            </a:r>
            <a:r>
              <a:rPr lang="en-US" sz="2800" b="1" dirty="0">
                <a:solidFill>
                  <a:schemeClr val="accent1"/>
                </a:solidFill>
                <a:latin typeface=".VnAvant" pitchFamily="34" charset="0"/>
              </a:rPr>
              <a:t> H¹ Long </a:t>
            </a:r>
            <a:r>
              <a:rPr lang="en-US" sz="2800" b="1" dirty="0" err="1">
                <a:solidFill>
                  <a:schemeClr val="accent1"/>
                </a:solidFill>
                <a:latin typeface=".VnAvant" pitchFamily="34" charset="0"/>
              </a:rPr>
              <a:t>cã</a:t>
            </a:r>
            <a:r>
              <a:rPr lang="en-US" sz="2800" b="1" dirty="0">
                <a:solidFill>
                  <a:schemeClr val="accent1"/>
                </a:solidFill>
                <a:latin typeface=".VnAvant" pitchFamily="34" charset="0"/>
              </a:rPr>
              <a:t> g× ?</a:t>
            </a:r>
            <a:endParaRPr lang="vi-VN" sz="2800" b="1" dirty="0">
              <a:solidFill>
                <a:schemeClr val="accent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073427" y="4704521"/>
            <a:ext cx="565867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accent1"/>
                </a:solidFill>
                <a:latin typeface=".VnAvant" pitchFamily="34" charset="0"/>
              </a:rPr>
              <a:t>Du </a:t>
            </a:r>
            <a:r>
              <a:rPr lang="en-US" sz="2800" b="1" dirty="0" err="1">
                <a:solidFill>
                  <a:schemeClr val="accent1"/>
                </a:solidFill>
                <a:latin typeface=".VnAvant" pitchFamily="34" charset="0"/>
              </a:rPr>
              <a:t>kh¸ch</a:t>
            </a:r>
            <a:r>
              <a:rPr lang="en-US" sz="2800" b="1" dirty="0">
                <a:solidFill>
                  <a:schemeClr val="accent1"/>
                </a:solidFill>
                <a:latin typeface=".VnAvant" pitchFamily="34" charset="0"/>
              </a:rPr>
              <a:t> ®</a:t>
            </a:r>
            <a:r>
              <a:rPr lang="en-US" sz="2800" b="1" dirty="0" err="1">
                <a:solidFill>
                  <a:schemeClr val="accent1"/>
                </a:solidFill>
                <a:latin typeface=".VnAvant" pitchFamily="34" charset="0"/>
              </a:rPr>
              <a:t>Õn</a:t>
            </a:r>
            <a:r>
              <a:rPr lang="en-US" sz="2800" b="1" dirty="0">
                <a:solidFill>
                  <a:schemeClr val="accent1"/>
                </a:solidFill>
                <a:latin typeface=".VnAvant" pitchFamily="34" charset="0"/>
              </a:rPr>
              <a:t> H¹ Long </a:t>
            </a:r>
            <a:r>
              <a:rPr lang="en-US" sz="2800" b="1" dirty="0" err="1">
                <a:solidFill>
                  <a:schemeClr val="accent1"/>
                </a:solidFill>
                <a:latin typeface=".VnAvant" pitchFamily="34" charset="0"/>
              </a:rPr>
              <a:t>lµm</a:t>
            </a:r>
            <a:r>
              <a:rPr lang="en-US" sz="2800" b="1" dirty="0">
                <a:solidFill>
                  <a:schemeClr val="accent1"/>
                </a:solidFill>
                <a:latin typeface=".VnAvant" pitchFamily="34" charset="0"/>
              </a:rPr>
              <a:t> g× ?</a:t>
            </a:r>
            <a:endParaRPr lang="vi-VN" sz="2800" b="1" dirty="0">
              <a:solidFill>
                <a:schemeClr val="accent1"/>
              </a:solidFill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78A27167-AB35-42E5-9385-DDD75FE57104}"/>
              </a:ext>
            </a:extLst>
          </p:cNvPr>
          <p:cNvSpPr txBox="1"/>
          <p:nvPr/>
        </p:nvSpPr>
        <p:spPr>
          <a:xfrm>
            <a:off x="3657600" y="107390"/>
            <a:ext cx="697726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>
                <a:latin typeface=".VnAvant" panose="020B7200000000000000" pitchFamily="34" charset="0"/>
              </a:rPr>
              <a:t>ThÕ</a:t>
            </a:r>
            <a:r>
              <a:rPr lang="en-US" sz="4000" b="1" dirty="0">
                <a:latin typeface=".VnAvant" panose="020B7200000000000000" pitchFamily="34" charset="0"/>
              </a:rPr>
              <a:t> </a:t>
            </a:r>
            <a:r>
              <a:rPr lang="en-US" sz="4000" b="1" dirty="0" err="1">
                <a:latin typeface=".VnAvant" panose="020B7200000000000000" pitchFamily="34" charset="0"/>
              </a:rPr>
              <a:t>giíi</a:t>
            </a:r>
            <a:r>
              <a:rPr lang="en-US" sz="4000" b="1" dirty="0">
                <a:latin typeface=".VnAvant" panose="020B7200000000000000" pitchFamily="34" charset="0"/>
              </a:rPr>
              <a:t> </a:t>
            </a:r>
            <a:r>
              <a:rPr lang="en-US" sz="4000" b="1" dirty="0" err="1">
                <a:latin typeface=".VnAvant" panose="020B7200000000000000" pitchFamily="34" charset="0"/>
              </a:rPr>
              <a:t>trong</a:t>
            </a:r>
            <a:r>
              <a:rPr lang="en-US" sz="4000" b="1" dirty="0">
                <a:latin typeface=".VnAvant" panose="020B7200000000000000" pitchFamily="34" charset="0"/>
              </a:rPr>
              <a:t> </a:t>
            </a:r>
            <a:r>
              <a:rPr lang="en-US" sz="4000" b="1" dirty="0" err="1">
                <a:latin typeface=".VnAvant" panose="020B7200000000000000" pitchFamily="34" charset="0"/>
              </a:rPr>
              <a:t>lßng</a:t>
            </a:r>
            <a:r>
              <a:rPr lang="en-US" sz="4000" b="1" dirty="0">
                <a:latin typeface=".VnAvant" panose="020B7200000000000000" pitchFamily="34" charset="0"/>
              </a:rPr>
              <a:t> </a:t>
            </a:r>
            <a:r>
              <a:rPr lang="en-US" sz="4000" b="1" dirty="0" err="1">
                <a:latin typeface=".VnAvant" panose="020B7200000000000000" pitchFamily="34" charset="0"/>
              </a:rPr>
              <a:t>biÓn</a:t>
            </a:r>
            <a:endParaRPr lang="en-US" sz="4000" b="1" dirty="0">
              <a:latin typeface=".VnAvant" panose="020B7200000000000000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4664" y="1057832"/>
            <a:ext cx="12017946" cy="5800167"/>
          </a:xfrm>
          <a:prstGeom prst="rect">
            <a:avLst/>
          </a:prstGeom>
        </p:spPr>
      </p:pic>
      <p:sp>
        <p:nvSpPr>
          <p:cNvPr id="6" name="Rectangle: Rounded Corners 3">
            <a:extLst>
              <a:ext uri="{FF2B5EF4-FFF2-40B4-BE49-F238E27FC236}">
                <a16:creationId xmlns:a16="http://schemas.microsoft.com/office/drawing/2014/main" id="{AC0E58F6-00BE-407F-940C-D10D5D4B2C6C}"/>
              </a:ext>
            </a:extLst>
          </p:cNvPr>
          <p:cNvSpPr/>
          <p:nvPr/>
        </p:nvSpPr>
        <p:spPr>
          <a:xfrm>
            <a:off x="963737" y="230861"/>
            <a:ext cx="1427967" cy="584415"/>
          </a:xfrm>
          <a:prstGeom prst="round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.VnAvant" panose="020B7200000000000000" pitchFamily="34" charset="0"/>
                <a:ea typeface="+mn-ea"/>
                <a:cs typeface="+mn-cs"/>
              </a:rPr>
              <a:t>Nãi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.VnAvant" panose="020B7200000000000000" pitchFamily="34" charset="0"/>
              <a:ea typeface="+mn-ea"/>
              <a:cs typeface="+mn-cs"/>
            </a:endParaRP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50C302CB-6800-44D0-80E3-E8415D228D84}"/>
              </a:ext>
            </a:extLst>
          </p:cNvPr>
          <p:cNvSpPr/>
          <p:nvPr/>
        </p:nvSpPr>
        <p:spPr>
          <a:xfrm>
            <a:off x="613008" y="268439"/>
            <a:ext cx="551146" cy="496733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.VnAvant" panose="020B7200000000000000" pitchFamily="34" charset="0"/>
                <a:ea typeface="+mn-ea"/>
                <a:cs typeface="+mn-cs"/>
              </a:rPr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1439249873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6" grpId="0" animBg="1"/>
      <p:bldP spid="7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zh-CN" altLang="en-US"/>
              <a:t>2016/4/15 Friday</a:t>
            </a:r>
          </a:p>
        </p:txBody>
      </p:sp>
      <p:pic>
        <p:nvPicPr>
          <p:cNvPr id="28" name="Picture 4" descr="s"/>
          <p:cNvPicPr>
            <a:picLocks noChangeAspect="1" noChangeArrowheads="1"/>
          </p:cNvPicPr>
          <p:nvPr/>
        </p:nvPicPr>
        <p:blipFill>
          <a:blip r:embed="rId3" cstate="print"/>
          <a:srcRect l="23381" t="63071" r="58537" b="13522"/>
          <a:stretch>
            <a:fillRect/>
          </a:stretch>
        </p:blipFill>
        <p:spPr bwMode="auto">
          <a:xfrm>
            <a:off x="9959304" y="5129217"/>
            <a:ext cx="2203068" cy="1606055"/>
          </a:xfrm>
          <a:prstGeom prst="rect">
            <a:avLst/>
          </a:prstGeom>
          <a:noFill/>
        </p:spPr>
      </p:pic>
      <p:pic>
        <p:nvPicPr>
          <p:cNvPr id="1026" name="Picture 2" descr="C:\Users\Administrator\Desktop\458PICR58PICfN3_1024.jpg"/>
          <p:cNvPicPr>
            <a:picLocks noChangeAspect="1" noChangeArrowheads="1"/>
          </p:cNvPicPr>
          <p:nvPr/>
        </p:nvPicPr>
        <p:blipFill>
          <a:blip r:embed="rId4" cstate="print"/>
          <a:srcRect t="9679" b="11805"/>
          <a:stretch>
            <a:fillRect/>
          </a:stretch>
        </p:blipFill>
        <p:spPr bwMode="auto">
          <a:xfrm>
            <a:off x="29628" y="-94187"/>
            <a:ext cx="12192000" cy="6952187"/>
          </a:xfrm>
          <a:prstGeom prst="rect">
            <a:avLst/>
          </a:prstGeom>
          <a:noFill/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26731" y="4375479"/>
            <a:ext cx="1523824" cy="2482521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3" name="Rectangle: Single Corner Snipped 2">
            <a:extLst>
              <a:ext uri="{FF2B5EF4-FFF2-40B4-BE49-F238E27FC236}">
                <a16:creationId xmlns:a16="http://schemas.microsoft.com/office/drawing/2014/main" id="{C6442379-3576-4C2D-8BDE-CB11F01826B6}"/>
              </a:ext>
            </a:extLst>
          </p:cNvPr>
          <p:cNvSpPr/>
          <p:nvPr/>
        </p:nvSpPr>
        <p:spPr>
          <a:xfrm>
            <a:off x="29628" y="1009650"/>
            <a:ext cx="9929676" cy="5848350"/>
          </a:xfrm>
          <a:prstGeom prst="snip1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A3E5865-D816-4744-92FE-01E0567496E7}"/>
              </a:ext>
            </a:extLst>
          </p:cNvPr>
          <p:cNvSpPr txBox="1"/>
          <p:nvPr/>
        </p:nvSpPr>
        <p:spPr>
          <a:xfrm>
            <a:off x="3409950" y="1352550"/>
            <a:ext cx="37719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err="1">
                <a:solidFill>
                  <a:srgbClr val="FF0000"/>
                </a:solidFill>
                <a:latin typeface=".VnAvant" panose="020B7200000000000000" pitchFamily="34" charset="0"/>
              </a:rPr>
              <a:t>DÆn</a:t>
            </a:r>
            <a:r>
              <a:rPr lang="en-US" sz="4800" b="1" dirty="0">
                <a:solidFill>
                  <a:srgbClr val="FF0000"/>
                </a:solidFill>
                <a:latin typeface=".VnAvant" panose="020B7200000000000000" pitchFamily="34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.VnAvant" panose="020B7200000000000000" pitchFamily="34" charset="0"/>
              </a:rPr>
              <a:t>dß</a:t>
            </a:r>
            <a:endParaRPr lang="en-US" sz="4800" b="1" dirty="0">
              <a:solidFill>
                <a:srgbClr val="FF0000"/>
              </a:solidFill>
              <a:latin typeface=".VnAvant" panose="020B7200000000000000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A3E5865-D816-4744-92FE-01E0567496E7}"/>
              </a:ext>
            </a:extLst>
          </p:cNvPr>
          <p:cNvSpPr txBox="1"/>
          <p:nvPr/>
        </p:nvSpPr>
        <p:spPr>
          <a:xfrm>
            <a:off x="680001" y="2942811"/>
            <a:ext cx="8715789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charset="0"/>
              <a:buChar char="•"/>
            </a:pPr>
            <a:r>
              <a:rPr lang="en-US" sz="2800" b="1" dirty="0">
                <a:solidFill>
                  <a:schemeClr val="accent1"/>
                </a:solidFill>
                <a:latin typeface=".VnAvant" panose="020B7200000000000000" pitchFamily="34" charset="0"/>
              </a:rPr>
              <a:t>¤n </a:t>
            </a:r>
            <a:r>
              <a:rPr lang="en-US" sz="2800" b="1" dirty="0" err="1">
                <a:solidFill>
                  <a:schemeClr val="accent1"/>
                </a:solidFill>
                <a:latin typeface=".VnAvant" panose="020B7200000000000000" pitchFamily="34" charset="0"/>
              </a:rPr>
              <a:t>tËp</a:t>
            </a:r>
            <a:r>
              <a:rPr lang="en-US" sz="2800" b="1" dirty="0">
                <a:solidFill>
                  <a:schemeClr val="accent1"/>
                </a:solidFill>
                <a:latin typeface=".VnAvant" panose="020B7200000000000000" pitchFamily="34" charset="0"/>
              </a:rPr>
              <a:t> l¹i </a:t>
            </a:r>
            <a:r>
              <a:rPr lang="en-US" sz="2800" b="1" dirty="0" err="1">
                <a:solidFill>
                  <a:schemeClr val="accent1"/>
                </a:solidFill>
                <a:latin typeface=".VnAvant" panose="020B7200000000000000" pitchFamily="34" charset="0"/>
              </a:rPr>
              <a:t>bµi</a:t>
            </a:r>
            <a:r>
              <a:rPr lang="en-US" sz="2800" b="1" dirty="0">
                <a:solidFill>
                  <a:schemeClr val="accent1"/>
                </a:solidFill>
                <a:latin typeface=".VnAvant" panose="020B7200000000000000" pitchFamily="34" charset="0"/>
              </a:rPr>
              <a:t> 62: </a:t>
            </a:r>
            <a:r>
              <a:rPr lang="en-US" sz="2800" b="1" dirty="0" err="1">
                <a:solidFill>
                  <a:schemeClr val="accent1"/>
                </a:solidFill>
                <a:latin typeface=".VnAvant" panose="020B7200000000000000" pitchFamily="34" charset="0"/>
              </a:rPr>
              <a:t>iªc</a:t>
            </a:r>
            <a:r>
              <a:rPr lang="en-US" sz="2800" b="1" dirty="0">
                <a:solidFill>
                  <a:schemeClr val="accent1"/>
                </a:solidFill>
                <a:latin typeface=".VnAvant" panose="020B7200000000000000" pitchFamily="34" charset="0"/>
              </a:rPr>
              <a:t>, </a:t>
            </a:r>
            <a:r>
              <a:rPr lang="en-US" sz="2800" b="1" dirty="0" err="1">
                <a:solidFill>
                  <a:schemeClr val="accent1"/>
                </a:solidFill>
                <a:latin typeface=".VnAvant" panose="020B7200000000000000" pitchFamily="34" charset="0"/>
              </a:rPr>
              <a:t>iªn</a:t>
            </a:r>
            <a:r>
              <a:rPr lang="en-US" sz="2800" b="1" dirty="0">
                <a:solidFill>
                  <a:schemeClr val="accent1"/>
                </a:solidFill>
                <a:latin typeface=".VnAvant" panose="020B7200000000000000" pitchFamily="34" charset="0"/>
              </a:rPr>
              <a:t>, </a:t>
            </a:r>
            <a:r>
              <a:rPr lang="en-US" sz="2800" b="1" dirty="0" err="1">
                <a:solidFill>
                  <a:schemeClr val="accent1"/>
                </a:solidFill>
                <a:latin typeface=".VnAvant" panose="020B7200000000000000" pitchFamily="34" charset="0"/>
              </a:rPr>
              <a:t>iªp</a:t>
            </a:r>
            <a:endParaRPr lang="en-US" sz="2800" b="1" dirty="0">
              <a:solidFill>
                <a:schemeClr val="accent1"/>
              </a:solidFill>
              <a:latin typeface=".VnAvant" panose="020B7200000000000000" pitchFamily="34" charset="0"/>
            </a:endParaRPr>
          </a:p>
          <a:p>
            <a:pPr>
              <a:buFont typeface="Arial" charset="0"/>
              <a:buChar char="•"/>
            </a:pPr>
            <a:endParaRPr lang="en-US" sz="2800" b="1" dirty="0">
              <a:solidFill>
                <a:schemeClr val="accent1"/>
              </a:solidFill>
              <a:latin typeface=".VnAvant" panose="020B7200000000000000" pitchFamily="34" charset="0"/>
            </a:endParaRPr>
          </a:p>
          <a:p>
            <a:pPr>
              <a:buFont typeface="Arial" charset="0"/>
              <a:buChar char="•"/>
            </a:pPr>
            <a:r>
              <a:rPr lang="en-US" sz="2800" b="1" dirty="0" err="1">
                <a:solidFill>
                  <a:schemeClr val="accent1"/>
                </a:solidFill>
                <a:latin typeface=".VnAvant" panose="020B7200000000000000" pitchFamily="34" charset="0"/>
              </a:rPr>
              <a:t>T×m</a:t>
            </a:r>
            <a:r>
              <a:rPr lang="en-US" sz="2800" b="1" dirty="0">
                <a:solidFill>
                  <a:schemeClr val="accent1"/>
                </a:solidFill>
                <a:latin typeface=".VnAvant" panose="020B7200000000000000" pitchFamily="34" charset="0"/>
              </a:rPr>
              <a:t> </a:t>
            </a:r>
            <a:r>
              <a:rPr lang="en-US" sz="2800" b="1" dirty="0" err="1">
                <a:solidFill>
                  <a:schemeClr val="accent1"/>
                </a:solidFill>
                <a:latin typeface=".VnAvant" panose="020B7200000000000000" pitchFamily="34" charset="0"/>
              </a:rPr>
              <a:t>c¸c</a:t>
            </a:r>
            <a:r>
              <a:rPr lang="en-US" sz="2800" b="1" dirty="0">
                <a:solidFill>
                  <a:schemeClr val="accent1"/>
                </a:solidFill>
                <a:latin typeface=".VnAvant" panose="020B7200000000000000" pitchFamily="34" charset="0"/>
              </a:rPr>
              <a:t> </a:t>
            </a:r>
            <a:r>
              <a:rPr lang="en-US" sz="2800" b="1" dirty="0" err="1">
                <a:solidFill>
                  <a:schemeClr val="accent1"/>
                </a:solidFill>
                <a:latin typeface=".VnAvant" panose="020B7200000000000000" pitchFamily="34" charset="0"/>
              </a:rPr>
              <a:t>tõ</a:t>
            </a:r>
            <a:r>
              <a:rPr lang="en-US" sz="2800" b="1" dirty="0">
                <a:solidFill>
                  <a:schemeClr val="accent1"/>
                </a:solidFill>
                <a:latin typeface=".VnAvant" panose="020B7200000000000000" pitchFamily="34" charset="0"/>
              </a:rPr>
              <a:t> </a:t>
            </a:r>
            <a:r>
              <a:rPr lang="en-US" sz="2800" b="1" dirty="0" err="1">
                <a:solidFill>
                  <a:schemeClr val="accent1"/>
                </a:solidFill>
                <a:latin typeface=".VnAvant" panose="020B7200000000000000" pitchFamily="34" charset="0"/>
              </a:rPr>
              <a:t>ngoµi</a:t>
            </a:r>
            <a:r>
              <a:rPr lang="en-US" sz="2800" b="1" dirty="0">
                <a:solidFill>
                  <a:schemeClr val="accent1"/>
                </a:solidFill>
                <a:latin typeface=".VnAvant" panose="020B7200000000000000" pitchFamily="34" charset="0"/>
              </a:rPr>
              <a:t> </a:t>
            </a:r>
            <a:r>
              <a:rPr lang="en-US" sz="2800" b="1" dirty="0" err="1">
                <a:solidFill>
                  <a:schemeClr val="accent1"/>
                </a:solidFill>
                <a:latin typeface=".VnAvant" panose="020B7200000000000000" pitchFamily="34" charset="0"/>
              </a:rPr>
              <a:t>bµi</a:t>
            </a:r>
            <a:r>
              <a:rPr lang="en-US" sz="2800" b="1" dirty="0">
                <a:solidFill>
                  <a:schemeClr val="accent1"/>
                </a:solidFill>
                <a:latin typeface=".VnAvant" panose="020B7200000000000000" pitchFamily="34" charset="0"/>
              </a:rPr>
              <a:t> </a:t>
            </a:r>
            <a:r>
              <a:rPr lang="en-US" sz="2800" b="1" dirty="0" err="1">
                <a:solidFill>
                  <a:schemeClr val="accent1"/>
                </a:solidFill>
                <a:latin typeface=".VnAvant" panose="020B7200000000000000" pitchFamily="34" charset="0"/>
              </a:rPr>
              <a:t>cã</a:t>
            </a:r>
            <a:r>
              <a:rPr lang="en-US" sz="2800" b="1" dirty="0">
                <a:solidFill>
                  <a:schemeClr val="accent1"/>
                </a:solidFill>
                <a:latin typeface=".VnAvant" panose="020B7200000000000000" pitchFamily="34" charset="0"/>
              </a:rPr>
              <a:t> </a:t>
            </a:r>
            <a:r>
              <a:rPr lang="en-US" sz="2800" b="1" dirty="0" err="1">
                <a:solidFill>
                  <a:schemeClr val="accent1"/>
                </a:solidFill>
                <a:latin typeface=".VnAvant" panose="020B7200000000000000" pitchFamily="34" charset="0"/>
              </a:rPr>
              <a:t>vÇn</a:t>
            </a:r>
            <a:r>
              <a:rPr lang="en-US" sz="2800" b="1" dirty="0">
                <a:solidFill>
                  <a:schemeClr val="accent1"/>
                </a:solidFill>
                <a:latin typeface=".VnAvant" panose="020B7200000000000000" pitchFamily="34" charset="0"/>
              </a:rPr>
              <a:t> </a:t>
            </a:r>
            <a:r>
              <a:rPr lang="en-US" sz="2800" b="1" dirty="0" err="1">
                <a:solidFill>
                  <a:schemeClr val="accent1"/>
                </a:solidFill>
                <a:latin typeface=".VnAvant" panose="020B7200000000000000" pitchFamily="34" charset="0"/>
              </a:rPr>
              <a:t>iªc</a:t>
            </a:r>
            <a:r>
              <a:rPr lang="en-US" sz="2800" b="1" dirty="0">
                <a:solidFill>
                  <a:schemeClr val="accent1"/>
                </a:solidFill>
                <a:latin typeface=".VnAvant" panose="020B7200000000000000" pitchFamily="34" charset="0"/>
              </a:rPr>
              <a:t>, </a:t>
            </a:r>
            <a:r>
              <a:rPr lang="en-US" sz="2800" b="1" dirty="0" err="1">
                <a:solidFill>
                  <a:schemeClr val="accent1"/>
                </a:solidFill>
                <a:latin typeface=".VnAvant" panose="020B7200000000000000" pitchFamily="34" charset="0"/>
              </a:rPr>
              <a:t>iªn</a:t>
            </a:r>
            <a:r>
              <a:rPr lang="en-US" sz="2800" b="1" dirty="0">
                <a:solidFill>
                  <a:schemeClr val="accent1"/>
                </a:solidFill>
                <a:latin typeface=".VnAvant" panose="020B7200000000000000" pitchFamily="34" charset="0"/>
              </a:rPr>
              <a:t>, </a:t>
            </a:r>
            <a:r>
              <a:rPr lang="en-US" sz="2800" b="1" dirty="0" err="1">
                <a:solidFill>
                  <a:schemeClr val="accent1"/>
                </a:solidFill>
                <a:latin typeface=".VnAvant" panose="020B7200000000000000" pitchFamily="34" charset="0"/>
              </a:rPr>
              <a:t>iªp</a:t>
            </a:r>
            <a:r>
              <a:rPr lang="en-US" sz="2800" b="1" dirty="0">
                <a:solidFill>
                  <a:schemeClr val="accent1"/>
                </a:solidFill>
                <a:latin typeface=".VnAvant" panose="020B7200000000000000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662242349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002276" y="742785"/>
            <a:ext cx="11075410" cy="19973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4400" b="1" dirty="0" err="1">
                <a:latin typeface=".VnAvant" pitchFamily="34" charset="0"/>
              </a:rPr>
              <a:t>dßng</a:t>
            </a:r>
            <a:r>
              <a:rPr lang="en-US" sz="4400" b="1" dirty="0">
                <a:latin typeface=".VnAvant" pitchFamily="34" charset="0"/>
              </a:rPr>
              <a:t>     </a:t>
            </a:r>
            <a:r>
              <a:rPr lang="en-US" sz="4400" b="1" dirty="0" err="1">
                <a:latin typeface=".VnAvant" pitchFamily="34" charset="0"/>
              </a:rPr>
              <a:t>vâng</a:t>
            </a:r>
            <a:r>
              <a:rPr lang="en-US" sz="4400" b="1" dirty="0">
                <a:latin typeface=".VnAvant" pitchFamily="34" charset="0"/>
              </a:rPr>
              <a:t>       </a:t>
            </a:r>
            <a:r>
              <a:rPr lang="en-US" sz="4400" b="1" dirty="0" err="1">
                <a:latin typeface=".VnAvant" pitchFamily="34" charset="0"/>
              </a:rPr>
              <a:t>bæng</a:t>
            </a:r>
            <a:r>
              <a:rPr lang="en-US" sz="4400" b="1" dirty="0">
                <a:latin typeface=".VnAvant" pitchFamily="34" charset="0"/>
              </a:rPr>
              <a:t>      </a:t>
            </a:r>
            <a:r>
              <a:rPr lang="en-US" sz="4400" b="1" dirty="0" err="1">
                <a:latin typeface=".VnAvant" pitchFamily="34" charset="0"/>
              </a:rPr>
              <a:t>céng</a:t>
            </a:r>
            <a:endParaRPr lang="en-US" sz="4400" b="1" dirty="0">
              <a:latin typeface=".VnAvant" pitchFamily="34" charset="0"/>
            </a:endParaRPr>
          </a:p>
          <a:p>
            <a:pPr>
              <a:lnSpc>
                <a:spcPct val="150000"/>
              </a:lnSpc>
            </a:pPr>
            <a:r>
              <a:rPr lang="en-US" sz="4400" b="1" dirty="0" err="1">
                <a:latin typeface=".VnAvant" pitchFamily="34" charset="0"/>
              </a:rPr>
              <a:t>thóng</a:t>
            </a:r>
            <a:r>
              <a:rPr lang="en-US" sz="4400" b="1" dirty="0">
                <a:latin typeface=".VnAvant" pitchFamily="34" charset="0"/>
              </a:rPr>
              <a:t>    </a:t>
            </a:r>
            <a:r>
              <a:rPr lang="en-US" sz="4400" b="1" dirty="0" err="1">
                <a:latin typeface=".VnAvant" pitchFamily="34" charset="0"/>
              </a:rPr>
              <a:t>vòng</a:t>
            </a:r>
            <a:r>
              <a:rPr lang="en-US" sz="4400" b="1" dirty="0">
                <a:latin typeface=".VnAvant" pitchFamily="34" charset="0"/>
              </a:rPr>
              <a:t>       ®</a:t>
            </a:r>
            <a:r>
              <a:rPr lang="en-US" sz="4400" b="1" dirty="0" err="1">
                <a:latin typeface=".VnAvant" pitchFamily="34" charset="0"/>
              </a:rPr>
              <a:t>ùng</a:t>
            </a:r>
            <a:r>
              <a:rPr lang="en-US" sz="4400" b="1" dirty="0">
                <a:latin typeface=".VnAvant" pitchFamily="34" charset="0"/>
              </a:rPr>
              <a:t>       </a:t>
            </a:r>
            <a:r>
              <a:rPr lang="en-US" sz="4400" b="1" dirty="0" err="1">
                <a:latin typeface=".VnAvant" pitchFamily="34" charset="0"/>
              </a:rPr>
              <a:t>höng</a:t>
            </a:r>
            <a:endParaRPr lang="en-US" sz="4400" b="1" dirty="0">
              <a:latin typeface=".VnAvant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22141" y="2740127"/>
            <a:ext cx="11910448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4000" dirty="0">
                <a:solidFill>
                  <a:srgbClr val="002060"/>
                </a:solidFill>
                <a:latin typeface=".VnAvant" pitchFamily="34" charset="0"/>
              </a:rPr>
              <a:t>      Nam </a:t>
            </a:r>
            <a:r>
              <a:rPr lang="en-US" sz="4000" dirty="0" err="1">
                <a:solidFill>
                  <a:srgbClr val="002060"/>
                </a:solidFill>
                <a:latin typeface=".VnAvant" pitchFamily="34" charset="0"/>
              </a:rPr>
              <a:t>theo</a:t>
            </a:r>
            <a:r>
              <a:rPr lang="en-US" sz="4000" dirty="0">
                <a:solidFill>
                  <a:srgbClr val="002060"/>
                </a:solidFill>
                <a:latin typeface=".VnAvant" pitchFamily="34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.VnAvant" pitchFamily="34" charset="0"/>
              </a:rPr>
              <a:t>mÑ</a:t>
            </a:r>
            <a:r>
              <a:rPr lang="en-US" sz="4000" dirty="0">
                <a:solidFill>
                  <a:srgbClr val="002060"/>
                </a:solidFill>
                <a:latin typeface=".VnAvant" pitchFamily="34" charset="0"/>
              </a:rPr>
              <a:t> ®</a:t>
            </a:r>
            <a:r>
              <a:rPr lang="en-US" sz="4000" dirty="0" err="1">
                <a:solidFill>
                  <a:srgbClr val="002060"/>
                </a:solidFill>
                <a:latin typeface=".VnAvant" pitchFamily="34" charset="0"/>
              </a:rPr>
              <a:t>i</a:t>
            </a:r>
            <a:r>
              <a:rPr lang="en-US" sz="4000" dirty="0">
                <a:solidFill>
                  <a:srgbClr val="002060"/>
                </a:solidFill>
                <a:latin typeface=".VnAvant" pitchFamily="34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.VnAvant" pitchFamily="34" charset="0"/>
              </a:rPr>
              <a:t>chî</a:t>
            </a:r>
            <a:r>
              <a:rPr lang="en-US" sz="4000" dirty="0">
                <a:solidFill>
                  <a:srgbClr val="002060"/>
                </a:solidFill>
                <a:latin typeface=".VnAvant" pitchFamily="34" charset="0"/>
              </a:rPr>
              <a:t>. </a:t>
            </a:r>
            <a:r>
              <a:rPr lang="en-US" sz="4000" dirty="0" err="1">
                <a:solidFill>
                  <a:srgbClr val="002060"/>
                </a:solidFill>
                <a:latin typeface=".VnAvant" pitchFamily="34" charset="0"/>
              </a:rPr>
              <a:t>Chî</a:t>
            </a:r>
            <a:r>
              <a:rPr lang="en-US" sz="4000" dirty="0">
                <a:solidFill>
                  <a:srgbClr val="002060"/>
                </a:solidFill>
                <a:latin typeface=".VnAvant" pitchFamily="34" charset="0"/>
              </a:rPr>
              <a:t> ®«ng </a:t>
            </a:r>
            <a:r>
              <a:rPr lang="en-US" sz="4000" dirty="0" err="1">
                <a:solidFill>
                  <a:srgbClr val="002060"/>
                </a:solidFill>
                <a:latin typeface=".VnAvant" pitchFamily="34" charset="0"/>
              </a:rPr>
              <a:t>vui</a:t>
            </a:r>
            <a:r>
              <a:rPr lang="en-US" sz="4000" dirty="0">
                <a:solidFill>
                  <a:srgbClr val="002060"/>
                </a:solidFill>
                <a:latin typeface=".VnAvant" pitchFamily="34" charset="0"/>
              </a:rPr>
              <a:t> vµ </a:t>
            </a:r>
            <a:r>
              <a:rPr lang="en-US" sz="4000" dirty="0" err="1">
                <a:solidFill>
                  <a:srgbClr val="002060"/>
                </a:solidFill>
                <a:latin typeface=".VnAvant" pitchFamily="34" charset="0"/>
              </a:rPr>
              <a:t>b¸n</a:t>
            </a:r>
            <a:r>
              <a:rPr lang="en-US" sz="4000" dirty="0">
                <a:solidFill>
                  <a:srgbClr val="002060"/>
                </a:solidFill>
                <a:latin typeface=".VnAvant" pitchFamily="34" charset="0"/>
              </a:rPr>
              <a:t> ®ñ </a:t>
            </a:r>
            <a:r>
              <a:rPr lang="en-US" sz="4000" dirty="0" err="1">
                <a:solidFill>
                  <a:srgbClr val="002060"/>
                </a:solidFill>
                <a:latin typeface=".VnAvant" pitchFamily="34" charset="0"/>
              </a:rPr>
              <a:t>thø</a:t>
            </a:r>
            <a:r>
              <a:rPr lang="en-US" sz="4000" dirty="0">
                <a:solidFill>
                  <a:srgbClr val="002060"/>
                </a:solidFill>
                <a:latin typeface=".VnAvant" pitchFamily="34" charset="0"/>
              </a:rPr>
              <a:t>. </a:t>
            </a:r>
            <a:r>
              <a:rPr lang="en-US" sz="4000" dirty="0" err="1">
                <a:solidFill>
                  <a:srgbClr val="002060"/>
                </a:solidFill>
                <a:latin typeface=".VnAvant" pitchFamily="34" charset="0"/>
              </a:rPr>
              <a:t>Ngay</a:t>
            </a:r>
            <a:r>
              <a:rPr lang="en-US" sz="4000" dirty="0">
                <a:solidFill>
                  <a:srgbClr val="002060"/>
                </a:solidFill>
                <a:latin typeface=".VnAvant" pitchFamily="34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.VnAvant" pitchFamily="34" charset="0"/>
              </a:rPr>
              <a:t>tõ</a:t>
            </a:r>
            <a:r>
              <a:rPr lang="en-US" sz="4000" dirty="0">
                <a:solidFill>
                  <a:srgbClr val="002060"/>
                </a:solidFill>
                <a:latin typeface=".VnAvant" pitchFamily="34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.VnAvant" pitchFamily="34" charset="0"/>
              </a:rPr>
              <a:t>cæng</a:t>
            </a:r>
            <a:r>
              <a:rPr lang="en-US" sz="4000" dirty="0">
                <a:solidFill>
                  <a:srgbClr val="002060"/>
                </a:solidFill>
                <a:latin typeface=".VnAvant" pitchFamily="34" charset="0"/>
              </a:rPr>
              <a:t> lµ </a:t>
            </a:r>
            <a:r>
              <a:rPr lang="en-US" sz="4000" dirty="0" err="1">
                <a:solidFill>
                  <a:srgbClr val="002060"/>
                </a:solidFill>
                <a:latin typeface=".VnAvant" pitchFamily="34" charset="0"/>
              </a:rPr>
              <a:t>nh÷ng</a:t>
            </a:r>
            <a:r>
              <a:rPr lang="en-US" sz="4000" dirty="0">
                <a:solidFill>
                  <a:srgbClr val="002060"/>
                </a:solidFill>
                <a:latin typeface=".VnAvant" pitchFamily="34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.VnAvant" pitchFamily="34" charset="0"/>
              </a:rPr>
              <a:t>d·y</a:t>
            </a:r>
            <a:r>
              <a:rPr lang="en-US" sz="4000" dirty="0">
                <a:solidFill>
                  <a:srgbClr val="002060"/>
                </a:solidFill>
                <a:latin typeface=".VnAvant" pitchFamily="34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.VnAvant" pitchFamily="34" charset="0"/>
              </a:rPr>
              <a:t>hµng</a:t>
            </a:r>
            <a:r>
              <a:rPr lang="en-US" sz="4000" dirty="0">
                <a:solidFill>
                  <a:srgbClr val="002060"/>
                </a:solidFill>
                <a:latin typeface=".VnAvant" pitchFamily="34" charset="0"/>
              </a:rPr>
              <a:t> ®å </a:t>
            </a:r>
            <a:r>
              <a:rPr lang="en-US" sz="4000" dirty="0" err="1">
                <a:solidFill>
                  <a:srgbClr val="002060"/>
                </a:solidFill>
                <a:latin typeface=".VnAvant" pitchFamily="34" charset="0"/>
              </a:rPr>
              <a:t>dïng</a:t>
            </a:r>
            <a:r>
              <a:rPr lang="en-US" sz="4000" dirty="0">
                <a:solidFill>
                  <a:srgbClr val="002060"/>
                </a:solidFill>
                <a:latin typeface=".VnAvant" pitchFamily="34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.VnAvant" pitchFamily="34" charset="0"/>
              </a:rPr>
              <a:t>gia</a:t>
            </a:r>
            <a:r>
              <a:rPr lang="en-US" sz="4000" dirty="0">
                <a:solidFill>
                  <a:srgbClr val="002060"/>
                </a:solidFill>
                <a:latin typeface=".VnAvant" pitchFamily="34" charset="0"/>
              </a:rPr>
              <a:t> ®×</a:t>
            </a:r>
            <a:r>
              <a:rPr lang="en-US" sz="4000" dirty="0" err="1">
                <a:solidFill>
                  <a:srgbClr val="002060"/>
                </a:solidFill>
                <a:latin typeface=".VnAvant" pitchFamily="34" charset="0"/>
              </a:rPr>
              <a:t>nh</a:t>
            </a:r>
            <a:r>
              <a:rPr lang="en-US" sz="4000" dirty="0">
                <a:solidFill>
                  <a:srgbClr val="002060"/>
                </a:solidFill>
                <a:latin typeface=".VnAvant" pitchFamily="34" charset="0"/>
              </a:rPr>
              <a:t>. </a:t>
            </a:r>
            <a:r>
              <a:rPr lang="en-US" sz="4000" dirty="0" err="1">
                <a:solidFill>
                  <a:srgbClr val="002060"/>
                </a:solidFill>
                <a:latin typeface=".VnAvant" pitchFamily="34" charset="0"/>
              </a:rPr>
              <a:t>Bªn</a:t>
            </a:r>
            <a:r>
              <a:rPr lang="en-US" sz="4000" dirty="0">
                <a:solidFill>
                  <a:srgbClr val="002060"/>
                </a:solidFill>
                <a:latin typeface=".VnAvant" pitchFamily="34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.VnAvant" pitchFamily="34" charset="0"/>
              </a:rPr>
              <a:t>trong</a:t>
            </a:r>
            <a:r>
              <a:rPr lang="en-US" sz="4000" dirty="0">
                <a:solidFill>
                  <a:srgbClr val="002060"/>
                </a:solidFill>
                <a:latin typeface=".VnAvant" pitchFamily="34" charset="0"/>
              </a:rPr>
              <a:t> lµ </a:t>
            </a:r>
            <a:r>
              <a:rPr lang="en-US" sz="4000" dirty="0" err="1">
                <a:solidFill>
                  <a:srgbClr val="002060"/>
                </a:solidFill>
                <a:latin typeface=".VnAvant" pitchFamily="34" charset="0"/>
              </a:rPr>
              <a:t>hµng</a:t>
            </a:r>
            <a:r>
              <a:rPr lang="en-US" sz="4000" dirty="0">
                <a:solidFill>
                  <a:srgbClr val="002060"/>
                </a:solidFill>
                <a:latin typeface=".VnAvant" pitchFamily="34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.VnAvant" pitchFamily="34" charset="0"/>
              </a:rPr>
              <a:t>rau</a:t>
            </a:r>
            <a:r>
              <a:rPr lang="en-US" sz="4000" dirty="0">
                <a:solidFill>
                  <a:srgbClr val="002060"/>
                </a:solidFill>
                <a:latin typeface=".VnAvant" pitchFamily="34" charset="0"/>
              </a:rPr>
              <a:t>, </a:t>
            </a:r>
            <a:r>
              <a:rPr lang="en-US" sz="4000" dirty="0" err="1">
                <a:solidFill>
                  <a:srgbClr val="002060"/>
                </a:solidFill>
                <a:latin typeface=".VnAvant" pitchFamily="34" charset="0"/>
              </a:rPr>
              <a:t>thÞt</a:t>
            </a:r>
            <a:r>
              <a:rPr lang="en-US" sz="4000" dirty="0">
                <a:solidFill>
                  <a:srgbClr val="002060"/>
                </a:solidFill>
                <a:latin typeface=".VnAvant" pitchFamily="34" charset="0"/>
              </a:rPr>
              <a:t> vµ c¸. Nam </a:t>
            </a:r>
            <a:r>
              <a:rPr lang="en-US" sz="4000" dirty="0" err="1">
                <a:solidFill>
                  <a:srgbClr val="002060"/>
                </a:solidFill>
                <a:latin typeface=".VnAvant" pitchFamily="34" charset="0"/>
              </a:rPr>
              <a:t>thÝch</a:t>
            </a:r>
            <a:r>
              <a:rPr lang="en-US" sz="4000" dirty="0">
                <a:solidFill>
                  <a:srgbClr val="002060"/>
                </a:solidFill>
                <a:latin typeface=".VnAvant" pitchFamily="34" charset="0"/>
              </a:rPr>
              <a:t> l¾m v× </a:t>
            </a:r>
            <a:r>
              <a:rPr lang="en-US" sz="4000" dirty="0" err="1">
                <a:solidFill>
                  <a:srgbClr val="002060"/>
                </a:solidFill>
                <a:latin typeface=".VnAvant" pitchFamily="34" charset="0"/>
              </a:rPr>
              <a:t>lÇn</a:t>
            </a:r>
            <a:r>
              <a:rPr lang="en-US" sz="4000" dirty="0">
                <a:solidFill>
                  <a:srgbClr val="002060"/>
                </a:solidFill>
                <a:latin typeface=".VnAvant" pitchFamily="34" charset="0"/>
              </a:rPr>
              <a:t> ®</a:t>
            </a:r>
            <a:r>
              <a:rPr lang="en-US" sz="4000" dirty="0" err="1">
                <a:solidFill>
                  <a:srgbClr val="002060"/>
                </a:solidFill>
                <a:latin typeface=".VnAvant" pitchFamily="34" charset="0"/>
              </a:rPr>
              <a:t>Çu</a:t>
            </a:r>
            <a:r>
              <a:rPr lang="en-US" sz="4000" dirty="0">
                <a:solidFill>
                  <a:srgbClr val="002060"/>
                </a:solidFill>
                <a:latin typeface=".VnAvant" pitchFamily="34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.VnAvant" pitchFamily="34" charset="0"/>
              </a:rPr>
              <a:t>cïng</a:t>
            </a:r>
            <a:r>
              <a:rPr lang="en-US" sz="4000" dirty="0">
                <a:solidFill>
                  <a:srgbClr val="002060"/>
                </a:solidFill>
                <a:latin typeface=".VnAvant" pitchFamily="34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.VnAvant" pitchFamily="34" charset="0"/>
              </a:rPr>
              <a:t>mÑ</a:t>
            </a:r>
            <a:r>
              <a:rPr lang="en-US" sz="4000" dirty="0">
                <a:solidFill>
                  <a:srgbClr val="002060"/>
                </a:solidFill>
                <a:latin typeface=".VnAvant" pitchFamily="34" charset="0"/>
              </a:rPr>
              <a:t> ®</a:t>
            </a:r>
            <a:r>
              <a:rPr lang="en-US" sz="4000" dirty="0" err="1">
                <a:solidFill>
                  <a:srgbClr val="002060"/>
                </a:solidFill>
                <a:latin typeface=".VnAvant" pitchFamily="34" charset="0"/>
              </a:rPr>
              <a:t>i</a:t>
            </a:r>
            <a:r>
              <a:rPr lang="en-US" sz="4000" dirty="0">
                <a:solidFill>
                  <a:srgbClr val="002060"/>
                </a:solidFill>
                <a:latin typeface=".VnAvant" pitchFamily="34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.VnAvant" pitchFamily="34" charset="0"/>
              </a:rPr>
              <a:t>chî</a:t>
            </a:r>
            <a:r>
              <a:rPr lang="en-US" sz="4000" dirty="0">
                <a:solidFill>
                  <a:srgbClr val="002060"/>
                </a:solidFill>
                <a:latin typeface=".VnAvant" pitchFamily="34" charset="0"/>
              </a:rPr>
              <a:t>.</a:t>
            </a:r>
            <a:endParaRPr lang="en-US" sz="4000" dirty="0">
              <a:solidFill>
                <a:srgbClr val="002060"/>
              </a:solidFill>
            </a:endParaRPr>
          </a:p>
        </p:txBody>
      </p:sp>
      <p:sp>
        <p:nvSpPr>
          <p:cNvPr id="6" name="Rectangle: Rounded Corners 2">
            <a:extLst>
              <a:ext uri="{FF2B5EF4-FFF2-40B4-BE49-F238E27FC236}">
                <a16:creationId xmlns:a16="http://schemas.microsoft.com/office/drawing/2014/main" id="{D8E83664-91EE-47FC-87CF-AF3112663C48}"/>
              </a:ext>
            </a:extLst>
          </p:cNvPr>
          <p:cNvSpPr/>
          <p:nvPr/>
        </p:nvSpPr>
        <p:spPr>
          <a:xfrm>
            <a:off x="3566914" y="105480"/>
            <a:ext cx="5439793" cy="631488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C00000"/>
                </a:solidFill>
                <a:latin typeface=".VnAvant" panose="020B7200000000000000" pitchFamily="34" charset="0"/>
              </a:rPr>
              <a:t>¤n </a:t>
            </a:r>
            <a:r>
              <a:rPr lang="en-US" sz="3600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C00000"/>
                </a:solidFill>
                <a:latin typeface=".VnAvant" panose="020B7200000000000000" pitchFamily="34" charset="0"/>
              </a:rPr>
              <a:t>tËp</a:t>
            </a:r>
            <a:endParaRPr lang="en-US" sz="3600" dirty="0">
              <a:solidFill>
                <a:srgbClr val="C00000"/>
              </a:solidFill>
              <a:latin typeface=".VnAvant" panose="020B72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52435820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29780" y="241617"/>
            <a:ext cx="11885708" cy="4400102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CBA435EC-EA3B-4749-9F52-B0AE52AEC264}"/>
              </a:ext>
            </a:extLst>
          </p:cNvPr>
          <p:cNvSpPr txBox="1"/>
          <p:nvPr/>
        </p:nvSpPr>
        <p:spPr>
          <a:xfrm>
            <a:off x="129781" y="4741114"/>
            <a:ext cx="1206222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4400" b="1" dirty="0">
                <a:latin typeface=".VnAvant" panose="020B7200000000000000" pitchFamily="34" charset="0"/>
              </a:rPr>
              <a:t>    </a:t>
            </a:r>
            <a:r>
              <a:rPr lang="en-US" sz="4400" b="1" dirty="0" err="1">
                <a:latin typeface=".VnAvant" panose="020B7200000000000000" pitchFamily="34" charset="0"/>
              </a:rPr>
              <a:t>BiÓn</a:t>
            </a:r>
            <a:r>
              <a:rPr lang="en-US" sz="4400" b="1" dirty="0">
                <a:latin typeface=".VnAvant" panose="020B7200000000000000" pitchFamily="34" charset="0"/>
              </a:rPr>
              <a:t> </a:t>
            </a:r>
            <a:r>
              <a:rPr lang="en-US" sz="4400" b="1" dirty="0" err="1">
                <a:latin typeface=".VnAvant" panose="020B7200000000000000" pitchFamily="34" charset="0"/>
              </a:rPr>
              <a:t>xanh</a:t>
            </a:r>
            <a:r>
              <a:rPr lang="en-US" sz="4400" b="1" dirty="0">
                <a:latin typeface=".VnAvant" panose="020B7200000000000000" pitchFamily="34" charset="0"/>
              </a:rPr>
              <a:t> </a:t>
            </a:r>
            <a:r>
              <a:rPr lang="en-US" sz="4400" b="1" dirty="0" err="1">
                <a:latin typeface=".VnAvant" panose="020B7200000000000000" pitchFamily="34" charset="0"/>
              </a:rPr>
              <a:t>biÕc</a:t>
            </a:r>
            <a:r>
              <a:rPr lang="en-US" sz="4400" b="1" dirty="0">
                <a:latin typeface=".VnAvant" panose="020B7200000000000000" pitchFamily="34" charset="0"/>
              </a:rPr>
              <a:t>. </a:t>
            </a:r>
            <a:r>
              <a:rPr lang="en-US" sz="4400" b="1" dirty="0" err="1">
                <a:latin typeface=".VnAvant" panose="020B7200000000000000" pitchFamily="34" charset="0"/>
              </a:rPr>
              <a:t>Nh÷ng</a:t>
            </a:r>
            <a:r>
              <a:rPr lang="en-US" sz="4400" b="1" dirty="0">
                <a:latin typeface=".VnAvant" panose="020B7200000000000000" pitchFamily="34" charset="0"/>
              </a:rPr>
              <a:t> </a:t>
            </a:r>
            <a:r>
              <a:rPr lang="en-US" sz="4400" b="1" dirty="0" err="1">
                <a:latin typeface=".VnAvant" panose="020B7200000000000000" pitchFamily="34" charset="0"/>
              </a:rPr>
              <a:t>hßn</a:t>
            </a:r>
            <a:r>
              <a:rPr lang="en-US" sz="4400" b="1" dirty="0">
                <a:latin typeface=".VnAvant" panose="020B7200000000000000" pitchFamily="34" charset="0"/>
              </a:rPr>
              <a:t> ®¶o </a:t>
            </a:r>
            <a:r>
              <a:rPr lang="en-US" sz="4400" b="1" dirty="0" err="1">
                <a:latin typeface=".VnAvant" panose="020B7200000000000000" pitchFamily="34" charset="0"/>
              </a:rPr>
              <a:t>lín</a:t>
            </a:r>
            <a:r>
              <a:rPr lang="en-US" sz="4400" b="1" dirty="0">
                <a:latin typeface=".VnAvant" panose="020B7200000000000000" pitchFamily="34" charset="0"/>
              </a:rPr>
              <a:t> </a:t>
            </a:r>
            <a:r>
              <a:rPr lang="en-US" sz="4400" b="1" dirty="0" err="1">
                <a:latin typeface=".VnAvant" panose="020B7200000000000000" pitchFamily="34" charset="0"/>
              </a:rPr>
              <a:t>nhá</a:t>
            </a:r>
            <a:r>
              <a:rPr lang="en-US" sz="4400" b="1" dirty="0">
                <a:latin typeface=".VnAvant" panose="020B7200000000000000" pitchFamily="34" charset="0"/>
              </a:rPr>
              <a:t> </a:t>
            </a:r>
            <a:r>
              <a:rPr lang="en-US" sz="4400" b="1" dirty="0" err="1">
                <a:latin typeface=".VnAvant" panose="020B7200000000000000" pitchFamily="34" charset="0"/>
              </a:rPr>
              <a:t>trïng</a:t>
            </a:r>
            <a:r>
              <a:rPr lang="en-US" sz="4400" b="1" dirty="0">
                <a:latin typeface=".VnAvant" panose="020B7200000000000000" pitchFamily="34" charset="0"/>
              </a:rPr>
              <a:t> ®</a:t>
            </a:r>
            <a:r>
              <a:rPr lang="en-US" sz="4400" b="1" dirty="0" err="1">
                <a:latin typeface=".VnAvant" panose="020B7200000000000000" pitchFamily="34" charset="0"/>
              </a:rPr>
              <a:t>iÖp</a:t>
            </a:r>
            <a:r>
              <a:rPr lang="en-US" sz="4400" b="1" dirty="0">
                <a:latin typeface=".VnAvant" panose="020B7200000000000000" pitchFamily="34" charset="0"/>
              </a:rPr>
              <a:t>.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1F9C1152-F8C1-4538-B70B-F9340F0D8313}"/>
              </a:ext>
            </a:extLst>
          </p:cNvPr>
          <p:cNvSpPr txBox="1"/>
          <p:nvPr/>
        </p:nvSpPr>
        <p:spPr>
          <a:xfrm>
            <a:off x="3933344" y="4970343"/>
            <a:ext cx="188869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err="1">
                <a:solidFill>
                  <a:srgbClr val="FF0000"/>
                </a:solidFill>
                <a:latin typeface=".VnAvant" panose="020B7200000000000000" pitchFamily="34" charset="0"/>
              </a:rPr>
              <a:t>iªc</a:t>
            </a:r>
            <a:endParaRPr lang="en-US" sz="4400" b="1" dirty="0">
              <a:solidFill>
                <a:srgbClr val="FF0000"/>
              </a:solidFill>
              <a:latin typeface=".VnAvant" panose="020B7200000000000000" pitchFamily="34" charset="0"/>
            </a:endParaRP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9F7D74D4-B6A4-480B-9C99-42F280362BBA}"/>
              </a:ext>
            </a:extLst>
          </p:cNvPr>
          <p:cNvSpPr/>
          <p:nvPr/>
        </p:nvSpPr>
        <p:spPr>
          <a:xfrm>
            <a:off x="1595454" y="1315363"/>
            <a:ext cx="2407488" cy="1024203"/>
          </a:xfrm>
          <a:prstGeom prst="round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>
                <a:latin typeface=".VnAvant" panose="020B7200000000000000" pitchFamily="34" charset="0"/>
              </a:rPr>
              <a:t>NhËn</a:t>
            </a:r>
            <a:r>
              <a:rPr lang="en-US" sz="2800" b="1" dirty="0">
                <a:latin typeface=".VnAvant" panose="020B7200000000000000" pitchFamily="34" charset="0"/>
              </a:rPr>
              <a:t> </a:t>
            </a:r>
            <a:r>
              <a:rPr lang="en-US" sz="2800" b="1" dirty="0" err="1">
                <a:latin typeface=".VnAvant" panose="020B7200000000000000" pitchFamily="34" charset="0"/>
              </a:rPr>
              <a:t>biÕt</a:t>
            </a:r>
            <a:endParaRPr lang="en-US" sz="2800" b="1" dirty="0">
              <a:latin typeface=".VnAvant" panose="020B7200000000000000" pitchFamily="34" charset="0"/>
            </a:endParaRP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E07FA6D4-88BE-4240-BF30-A32A6E83E6F8}"/>
              </a:ext>
            </a:extLst>
          </p:cNvPr>
          <p:cNvSpPr/>
          <p:nvPr/>
        </p:nvSpPr>
        <p:spPr>
          <a:xfrm>
            <a:off x="1131226" y="1385702"/>
            <a:ext cx="703385" cy="805677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tx1"/>
                </a:solidFill>
                <a:latin typeface=".VnAvant" panose="020B7200000000000000" pitchFamily="34" charset="0"/>
              </a:rPr>
              <a:t>1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C090CE4-A49E-4162-8786-E48E1B3BC33D}"/>
              </a:ext>
            </a:extLst>
          </p:cNvPr>
          <p:cNvSpPr txBox="1"/>
          <p:nvPr/>
        </p:nvSpPr>
        <p:spPr>
          <a:xfrm>
            <a:off x="1076784" y="4960869"/>
            <a:ext cx="275735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err="1">
                <a:solidFill>
                  <a:srgbClr val="FF0000"/>
                </a:solidFill>
                <a:latin typeface=".VnAvant" panose="020B7200000000000000" pitchFamily="34" charset="0"/>
              </a:rPr>
              <a:t>iªn</a:t>
            </a:r>
            <a:endParaRPr lang="en-US" sz="4400" b="1" dirty="0">
              <a:solidFill>
                <a:srgbClr val="FF0000"/>
              </a:solidFill>
              <a:latin typeface=".VnAvant" panose="020B7200000000000000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D49EED6F-2C82-4F09-BE20-8E95AB24C38A}"/>
              </a:ext>
            </a:extLst>
          </p:cNvPr>
          <p:cNvSpPr txBox="1"/>
          <p:nvPr/>
        </p:nvSpPr>
        <p:spPr>
          <a:xfrm>
            <a:off x="1892947" y="5969015"/>
            <a:ext cx="142417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rgbClr val="FF0000"/>
                </a:solidFill>
                <a:latin typeface=".VnAvant" panose="020B7200000000000000" pitchFamily="34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.VnAvant" panose="020B7200000000000000" pitchFamily="34" charset="0"/>
              </a:rPr>
              <a:t>iªp</a:t>
            </a:r>
            <a:endParaRPr lang="en-US" sz="4400" b="1" dirty="0">
              <a:solidFill>
                <a:srgbClr val="FF0000"/>
              </a:solidFill>
              <a:latin typeface=".VnAvant" panose="020B72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30085960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5" grpId="0"/>
      <p:bldP spid="7" grpId="0" animBg="1"/>
      <p:bldP spid="8" grpId="0" animBg="1"/>
      <p:bldP spid="11" grpId="0"/>
      <p:bldP spid="1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165232"/>
            <a:ext cx="12192000" cy="38821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4" name="Group 7"/>
          <p:cNvGrpSpPr>
            <a:grpSpLocks/>
          </p:cNvGrpSpPr>
          <p:nvPr/>
        </p:nvGrpSpPr>
        <p:grpSpPr bwMode="auto">
          <a:xfrm>
            <a:off x="-247650" y="5737225"/>
            <a:ext cx="3832225" cy="968375"/>
            <a:chOff x="0" y="0"/>
            <a:chExt cx="3831771" cy="968829"/>
          </a:xfrm>
        </p:grpSpPr>
        <p:pic>
          <p:nvPicPr>
            <p:cNvPr id="8" name="Picture 3" descr="·_0005_Layer-4-副本"/>
            <p:cNvPicPr>
              <a:picLocks noChangeAspect="1" noChangeArrowheads="1"/>
            </p:cNvPicPr>
            <p:nvPr/>
          </p:nvPicPr>
          <p:blipFill>
            <a:blip r:embed="rId4" cstate="print"/>
            <a:srcRect l="22261" r="58095" b="81171"/>
            <a:stretch>
              <a:fillRect/>
            </a:stretch>
          </p:blipFill>
          <p:spPr bwMode="auto">
            <a:xfrm>
              <a:off x="2035629" y="0"/>
              <a:ext cx="1796142" cy="968829"/>
            </a:xfrm>
            <a:prstGeom prst="rect">
              <a:avLst/>
            </a:prstGeom>
            <a:noFill/>
          </p:spPr>
        </p:pic>
        <p:pic>
          <p:nvPicPr>
            <p:cNvPr id="9" name="Picture 9" descr="·_0006_Layer-4"/>
            <p:cNvPicPr>
              <a:picLocks noChangeAspect="1" noChangeArrowheads="1"/>
            </p:cNvPicPr>
            <p:nvPr/>
          </p:nvPicPr>
          <p:blipFill>
            <a:blip r:embed="rId5" cstate="print"/>
            <a:srcRect r="75357" b="81171"/>
            <a:stretch>
              <a:fillRect/>
            </a:stretch>
          </p:blipFill>
          <p:spPr bwMode="auto">
            <a:xfrm>
              <a:off x="0" y="0"/>
              <a:ext cx="2253343" cy="968829"/>
            </a:xfrm>
            <a:prstGeom prst="rect">
              <a:avLst/>
            </a:prstGeom>
            <a:noFill/>
          </p:spPr>
        </p:pic>
      </p:grpSp>
      <p:pic>
        <p:nvPicPr>
          <p:cNvPr id="10" name="Picture 6" descr="5">
            <a:extLst>
              <a:ext uri="{FF2B5EF4-FFF2-40B4-BE49-F238E27FC236}">
                <a16:creationId xmlns:a16="http://schemas.microsoft.com/office/drawing/2014/main" id="{1D7BDE7B-8351-411C-80C5-2773C1D962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/>
          <a:srcRect t="62344" r="64444"/>
          <a:stretch>
            <a:fillRect/>
          </a:stretch>
        </p:blipFill>
        <p:spPr bwMode="auto">
          <a:xfrm>
            <a:off x="2427116" y="4755694"/>
            <a:ext cx="3847075" cy="2291715"/>
          </a:xfrm>
          <a:prstGeom prst="rect">
            <a:avLst/>
          </a:prstGeom>
          <a:noFill/>
        </p:spPr>
      </p:pic>
      <p:pic>
        <p:nvPicPr>
          <p:cNvPr id="11" name="图片 28">
            <a:extLst>
              <a:ext uri="{FF2B5EF4-FFF2-40B4-BE49-F238E27FC236}">
                <a16:creationId xmlns:a16="http://schemas.microsoft.com/office/drawing/2014/main" id="{853C751C-DE42-43D9-80C1-2AE516D26CE5}"/>
              </a:ext>
            </a:extLst>
          </p:cNvPr>
          <p:cNvPicPr>
            <a:picLocks noChangeAspect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 rot="732619">
            <a:off x="2616550" y="-27806"/>
            <a:ext cx="1551048" cy="1548133"/>
          </a:xfrm>
          <a:prstGeom prst="rect">
            <a:avLst/>
          </a:prstGeom>
          <a:noFill/>
        </p:spPr>
      </p:pic>
      <p:sp>
        <p:nvSpPr>
          <p:cNvPr id="2" name="Cloud 1">
            <a:extLst>
              <a:ext uri="{FF2B5EF4-FFF2-40B4-BE49-F238E27FC236}">
                <a16:creationId xmlns:a16="http://schemas.microsoft.com/office/drawing/2014/main" id="{6055C3F3-0746-474A-9507-18B4F30CD8F9}"/>
              </a:ext>
            </a:extLst>
          </p:cNvPr>
          <p:cNvSpPr/>
          <p:nvPr/>
        </p:nvSpPr>
        <p:spPr>
          <a:xfrm>
            <a:off x="119334" y="375968"/>
            <a:ext cx="2772229" cy="1223138"/>
          </a:xfrm>
          <a:prstGeom prst="cloud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Cloud 13">
            <a:extLst>
              <a:ext uri="{FF2B5EF4-FFF2-40B4-BE49-F238E27FC236}">
                <a16:creationId xmlns:a16="http://schemas.microsoft.com/office/drawing/2014/main" id="{C63D7355-4F6C-418E-9B36-B1799F27787C}"/>
              </a:ext>
            </a:extLst>
          </p:cNvPr>
          <p:cNvSpPr/>
          <p:nvPr/>
        </p:nvSpPr>
        <p:spPr>
          <a:xfrm>
            <a:off x="9446085" y="330391"/>
            <a:ext cx="2212229" cy="963871"/>
          </a:xfrm>
          <a:prstGeom prst="cloud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Cloud 14">
            <a:extLst>
              <a:ext uri="{FF2B5EF4-FFF2-40B4-BE49-F238E27FC236}">
                <a16:creationId xmlns:a16="http://schemas.microsoft.com/office/drawing/2014/main" id="{B1A30977-4B8A-43CF-82D6-71863BD4563C}"/>
              </a:ext>
            </a:extLst>
          </p:cNvPr>
          <p:cNvSpPr/>
          <p:nvPr/>
        </p:nvSpPr>
        <p:spPr>
          <a:xfrm>
            <a:off x="8215086" y="71125"/>
            <a:ext cx="2337114" cy="1223138"/>
          </a:xfrm>
          <a:prstGeom prst="cloud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Cloud 15">
            <a:extLst>
              <a:ext uri="{FF2B5EF4-FFF2-40B4-BE49-F238E27FC236}">
                <a16:creationId xmlns:a16="http://schemas.microsoft.com/office/drawing/2014/main" id="{51B4D62B-4AD7-4118-B2CB-5DC30113A901}"/>
              </a:ext>
            </a:extLst>
          </p:cNvPr>
          <p:cNvSpPr/>
          <p:nvPr/>
        </p:nvSpPr>
        <p:spPr>
          <a:xfrm>
            <a:off x="4069861" y="35315"/>
            <a:ext cx="2772229" cy="1223138"/>
          </a:xfrm>
          <a:prstGeom prst="cloud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9290655" y="3174988"/>
            <a:ext cx="240804" cy="21087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Google Shape;461;p28">
            <a:extLst>
              <a:ext uri="{FF2B5EF4-FFF2-40B4-BE49-F238E27FC236}">
                <a16:creationId xmlns:a16="http://schemas.microsoft.com/office/drawing/2014/main" id="{62679889-0861-4FB8-836B-FBF4A5ED3970}"/>
              </a:ext>
            </a:extLst>
          </p:cNvPr>
          <p:cNvSpPr txBox="1">
            <a:spLocks/>
          </p:cNvSpPr>
          <p:nvPr/>
        </p:nvSpPr>
        <p:spPr>
          <a:xfrm>
            <a:off x="2232657" y="2481522"/>
            <a:ext cx="11608230" cy="19024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937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2600"/>
              <a:buFont typeface="Chivo Light"/>
              <a:buChar char="༝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1pPr>
            <a:lvl2pPr marL="914400" marR="0" lvl="1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Font typeface="Chivo Light"/>
              <a:buChar char="○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2pPr>
            <a:lvl3pPr marL="1371600" marR="0" lvl="2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Font typeface="Chivo Light"/>
              <a:buChar char="■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3pPr>
            <a:lvl4pPr marL="1828800" marR="0" lvl="3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hivo Light"/>
              <a:buChar char="●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4pPr>
            <a:lvl5pPr marL="2286000" marR="0" lvl="4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hivo Light"/>
              <a:buChar char="○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5pPr>
            <a:lvl6pPr marL="2743200" marR="0" lvl="5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hivo Light"/>
              <a:buChar char="■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6pPr>
            <a:lvl7pPr marL="3200400" marR="0" lvl="6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hivo Light"/>
              <a:buChar char="●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7pPr>
            <a:lvl8pPr marL="3657600" marR="0" lvl="7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hivo Light"/>
              <a:buChar char="○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8pPr>
            <a:lvl9pPr marL="4114800" marR="0" lvl="8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hivo Light"/>
              <a:buChar char="■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9pPr>
          </a:lstStyle>
          <a:p>
            <a:pPr marL="0" indent="0">
              <a:spcBef>
                <a:spcPts val="800"/>
              </a:spcBef>
              <a:buFont typeface="Chivo Light"/>
              <a:buNone/>
            </a:pPr>
            <a:r>
              <a:rPr lang="en-US" sz="6000" b="1" kern="0" dirty="0" err="1">
                <a:solidFill>
                  <a:schemeClr val="bg2">
                    <a:lumMod val="10000"/>
                  </a:schemeClr>
                </a:solidFill>
                <a:latin typeface=".VnAvant" panose="020B7200000000000000" pitchFamily="34" charset="0"/>
              </a:rPr>
              <a:t>Bµi</a:t>
            </a:r>
            <a:r>
              <a:rPr lang="en-US" sz="6000" b="1" kern="0" dirty="0">
                <a:solidFill>
                  <a:schemeClr val="bg2">
                    <a:lumMod val="10000"/>
                  </a:schemeClr>
                </a:solidFill>
                <a:latin typeface=".VnAvant" panose="020B7200000000000000" pitchFamily="34" charset="0"/>
              </a:rPr>
              <a:t> 62:</a:t>
            </a:r>
            <a:r>
              <a:rPr lang="en-US" sz="6000" b="1" kern="0" dirty="0">
                <a:solidFill>
                  <a:schemeClr val="accent2">
                    <a:lumMod val="50000"/>
                  </a:schemeClr>
                </a:solidFill>
                <a:latin typeface=".VnAvant" panose="020B7200000000000000" pitchFamily="34" charset="0"/>
              </a:rPr>
              <a:t>   </a:t>
            </a:r>
            <a:r>
              <a:rPr lang="en-US" sz="6000" b="1" kern="0" dirty="0" err="1">
                <a:solidFill>
                  <a:srgbClr val="FF0000"/>
                </a:solidFill>
                <a:latin typeface=".VnAvant" panose="020B7200000000000000" pitchFamily="34" charset="0"/>
              </a:rPr>
              <a:t>iªc</a:t>
            </a:r>
            <a:r>
              <a:rPr lang="en-US" sz="6000" b="1" kern="0" dirty="0">
                <a:solidFill>
                  <a:srgbClr val="FF0000"/>
                </a:solidFill>
                <a:latin typeface=".VnAvant" panose="020B7200000000000000" pitchFamily="34" charset="0"/>
              </a:rPr>
              <a:t>  </a:t>
            </a:r>
            <a:r>
              <a:rPr lang="en-US" sz="6000" b="1" kern="0" dirty="0" err="1">
                <a:solidFill>
                  <a:srgbClr val="FF0000"/>
                </a:solidFill>
                <a:latin typeface=".VnAvant" panose="020B7200000000000000" pitchFamily="34" charset="0"/>
              </a:rPr>
              <a:t>iªn</a:t>
            </a:r>
            <a:r>
              <a:rPr lang="en-US" sz="6000" b="1" kern="0" dirty="0">
                <a:solidFill>
                  <a:srgbClr val="FF0000"/>
                </a:solidFill>
                <a:latin typeface=".VnAvant" panose="020B7200000000000000" pitchFamily="34" charset="0"/>
              </a:rPr>
              <a:t>  </a:t>
            </a:r>
            <a:r>
              <a:rPr lang="en-US" sz="6000" b="1" kern="0" dirty="0" err="1">
                <a:solidFill>
                  <a:srgbClr val="FF0000"/>
                </a:solidFill>
                <a:latin typeface=".VnAvant" panose="020B7200000000000000" pitchFamily="34" charset="0"/>
              </a:rPr>
              <a:t>iªp</a:t>
            </a:r>
            <a:endParaRPr lang="en-US" sz="6000" b="1" kern="0" dirty="0">
              <a:solidFill>
                <a:srgbClr val="FF0000"/>
              </a:solidFill>
              <a:latin typeface=".VnAvant" panose="020B72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1179555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" presetClass="entr" presetSubtype="8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4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4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8" presetClass="emph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Rot by="-21600000">
                                      <p:cBhvr>
                                        <p:cTn id="21" dur="6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3FC16395-EF75-4506-879B-EE2283A8F32B}"/>
              </a:ext>
            </a:extLst>
          </p:cNvPr>
          <p:cNvSpPr txBox="1"/>
          <p:nvPr/>
        </p:nvSpPr>
        <p:spPr>
          <a:xfrm>
            <a:off x="1432849" y="2289996"/>
            <a:ext cx="8968938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800"/>
              </a:spcBef>
            </a:pPr>
            <a:r>
              <a:rPr lang="en-US" sz="8800" b="1" dirty="0">
                <a:solidFill>
                  <a:srgbClr val="FF0000"/>
                </a:solidFill>
                <a:latin typeface=".VnAvant" panose="020B7200000000000000" pitchFamily="34" charset="0"/>
              </a:rPr>
              <a:t>   </a:t>
            </a:r>
            <a:r>
              <a:rPr lang="en-US" sz="8800" b="1" kern="0" dirty="0" err="1">
                <a:solidFill>
                  <a:srgbClr val="FF0000"/>
                </a:solidFill>
                <a:latin typeface=".VnAvant" panose="020B7200000000000000" pitchFamily="34" charset="0"/>
              </a:rPr>
              <a:t>iªc</a:t>
            </a:r>
            <a:r>
              <a:rPr lang="en-US" sz="8800" b="1" kern="0" dirty="0">
                <a:solidFill>
                  <a:srgbClr val="FF0000"/>
                </a:solidFill>
                <a:latin typeface=".VnAvant" panose="020B7200000000000000" pitchFamily="34" charset="0"/>
              </a:rPr>
              <a:t>    </a:t>
            </a:r>
            <a:r>
              <a:rPr lang="en-US" sz="8800" b="1" kern="0" dirty="0" err="1">
                <a:solidFill>
                  <a:srgbClr val="FF0000"/>
                </a:solidFill>
                <a:latin typeface=".VnAvant" panose="020B7200000000000000" pitchFamily="34" charset="0"/>
              </a:rPr>
              <a:t>iªn</a:t>
            </a:r>
            <a:r>
              <a:rPr lang="en-US" sz="8800" b="1" kern="0" dirty="0">
                <a:solidFill>
                  <a:srgbClr val="FF0000"/>
                </a:solidFill>
                <a:latin typeface=".VnAvant" panose="020B7200000000000000" pitchFamily="34" charset="0"/>
              </a:rPr>
              <a:t>    </a:t>
            </a:r>
            <a:r>
              <a:rPr lang="en-US" sz="8800" b="1" kern="0" dirty="0" err="1">
                <a:solidFill>
                  <a:srgbClr val="FF0000"/>
                </a:solidFill>
                <a:latin typeface=".VnAvant" panose="020B7200000000000000" pitchFamily="34" charset="0"/>
              </a:rPr>
              <a:t>iªp</a:t>
            </a:r>
            <a:endParaRPr lang="en-US" sz="8800" b="1" kern="0" dirty="0">
              <a:solidFill>
                <a:srgbClr val="FF0000"/>
              </a:solidFill>
              <a:latin typeface=".VnAvant" panose="020B7200000000000000" pitchFamily="34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D83ABA89-75E3-43A4-9438-746269C4F4EF}"/>
              </a:ext>
            </a:extLst>
          </p:cNvPr>
          <p:cNvSpPr/>
          <p:nvPr/>
        </p:nvSpPr>
        <p:spPr>
          <a:xfrm>
            <a:off x="7275283" y="4893589"/>
            <a:ext cx="278969" cy="20147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80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323C479-9EEE-4AD3-8437-2319ED237785}"/>
              </a:ext>
            </a:extLst>
          </p:cNvPr>
          <p:cNvSpPr txBox="1"/>
          <p:nvPr/>
        </p:nvSpPr>
        <p:spPr>
          <a:xfrm>
            <a:off x="3351994" y="2290289"/>
            <a:ext cx="1448972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800" b="1" dirty="0" err="1">
                <a:solidFill>
                  <a:srgbClr val="00B050"/>
                </a:solidFill>
                <a:latin typeface=".VnAvant" panose="020B7200000000000000" pitchFamily="34" charset="0"/>
              </a:rPr>
              <a:t>c</a:t>
            </a:r>
            <a:endParaRPr lang="en-US" sz="8800" b="1" dirty="0">
              <a:solidFill>
                <a:srgbClr val="00B050"/>
              </a:solidFill>
              <a:latin typeface=".VnAvant" panose="020B7200000000000000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AF725C3-4347-43AE-9842-05F9CCA35BAE}"/>
              </a:ext>
            </a:extLst>
          </p:cNvPr>
          <p:cNvSpPr txBox="1"/>
          <p:nvPr/>
        </p:nvSpPr>
        <p:spPr>
          <a:xfrm>
            <a:off x="9220270" y="2266912"/>
            <a:ext cx="1448972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800" b="1" dirty="0">
                <a:solidFill>
                  <a:schemeClr val="accent2"/>
                </a:solidFill>
                <a:latin typeface=".VnAvant" panose="020B7200000000000000" pitchFamily="34" charset="0"/>
              </a:rPr>
              <a:t>p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42A937DE-7D46-49D9-A087-59F44C1A210D}"/>
              </a:ext>
            </a:extLst>
          </p:cNvPr>
          <p:cNvSpPr txBox="1"/>
          <p:nvPr/>
        </p:nvSpPr>
        <p:spPr>
          <a:xfrm>
            <a:off x="2372147" y="2284689"/>
            <a:ext cx="1448972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800" b="1" dirty="0" err="1">
                <a:solidFill>
                  <a:srgbClr val="0070C0"/>
                </a:solidFill>
                <a:latin typeface=".VnAvant" panose="020B7200000000000000" pitchFamily="34" charset="0"/>
              </a:rPr>
              <a:t>i</a:t>
            </a:r>
            <a:r>
              <a:rPr lang="en-US" sz="8800" b="1" dirty="0">
                <a:solidFill>
                  <a:srgbClr val="0070C0"/>
                </a:solidFill>
                <a:latin typeface=".VnAvant" panose="020B7200000000000000" pitchFamily="34" charset="0"/>
              </a:rPr>
              <a:t>ª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1240CFAB-0E5D-4E1F-B062-3A53BDA39208}"/>
              </a:ext>
            </a:extLst>
          </p:cNvPr>
          <p:cNvSpPr/>
          <p:nvPr/>
        </p:nvSpPr>
        <p:spPr>
          <a:xfrm>
            <a:off x="7275283" y="4932336"/>
            <a:ext cx="392621" cy="19827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42A937DE-7D46-49D9-A087-59F44C1A210D}"/>
              </a:ext>
            </a:extLst>
          </p:cNvPr>
          <p:cNvSpPr txBox="1"/>
          <p:nvPr/>
        </p:nvSpPr>
        <p:spPr>
          <a:xfrm>
            <a:off x="4382404" y="2299178"/>
            <a:ext cx="218182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800" b="1" dirty="0">
                <a:solidFill>
                  <a:srgbClr val="0070C0"/>
                </a:solidFill>
                <a:latin typeface=".VnAvant" panose="020B7200000000000000" pitchFamily="34" charset="0"/>
              </a:rPr>
              <a:t>   </a:t>
            </a:r>
            <a:r>
              <a:rPr lang="en-US" sz="8800" b="1" dirty="0" err="1">
                <a:solidFill>
                  <a:srgbClr val="0070C0"/>
                </a:solidFill>
                <a:latin typeface=".VnAvant" panose="020B7200000000000000" pitchFamily="34" charset="0"/>
              </a:rPr>
              <a:t>i</a:t>
            </a:r>
            <a:r>
              <a:rPr lang="en-US" sz="8800" b="1" dirty="0">
                <a:solidFill>
                  <a:srgbClr val="0070C0"/>
                </a:solidFill>
                <a:latin typeface=".VnAvant" panose="020B7200000000000000" pitchFamily="34" charset="0"/>
              </a:rPr>
              <a:t>ª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1323C479-9EEE-4AD3-8437-2319ED237785}"/>
              </a:ext>
            </a:extLst>
          </p:cNvPr>
          <p:cNvSpPr txBox="1"/>
          <p:nvPr/>
        </p:nvSpPr>
        <p:spPr>
          <a:xfrm>
            <a:off x="6309547" y="2293769"/>
            <a:ext cx="1448972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800" b="1" dirty="0" err="1">
                <a:solidFill>
                  <a:srgbClr val="7030A0"/>
                </a:solidFill>
                <a:latin typeface=".VnAvant" panose="020B7200000000000000" pitchFamily="34" charset="0"/>
              </a:rPr>
              <a:t>n</a:t>
            </a:r>
            <a:endParaRPr lang="en-US" sz="8800" b="1" dirty="0">
              <a:solidFill>
                <a:srgbClr val="7030A0"/>
              </a:solidFill>
              <a:latin typeface=".VnAvant" panose="020B7200000000000000" pitchFamily="34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42A937DE-7D46-49D9-A087-59F44C1A210D}"/>
              </a:ext>
            </a:extLst>
          </p:cNvPr>
          <p:cNvSpPr txBox="1"/>
          <p:nvPr/>
        </p:nvSpPr>
        <p:spPr>
          <a:xfrm>
            <a:off x="7295547" y="2278454"/>
            <a:ext cx="2232616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800" b="1" dirty="0">
                <a:solidFill>
                  <a:srgbClr val="0070C0"/>
                </a:solidFill>
                <a:latin typeface=".VnAvant" panose="020B7200000000000000" pitchFamily="34" charset="0"/>
              </a:rPr>
              <a:t>   </a:t>
            </a:r>
            <a:r>
              <a:rPr lang="en-US" sz="8800" b="1" dirty="0" err="1">
                <a:solidFill>
                  <a:srgbClr val="0070C0"/>
                </a:solidFill>
                <a:latin typeface=".VnAvant" panose="020B7200000000000000" pitchFamily="34" charset="0"/>
              </a:rPr>
              <a:t>i</a:t>
            </a:r>
            <a:r>
              <a:rPr lang="en-US" sz="8800" b="1" dirty="0">
                <a:solidFill>
                  <a:srgbClr val="0070C0"/>
                </a:solidFill>
                <a:latin typeface=".VnAvant" panose="020B7200000000000000" pitchFamily="34" charset="0"/>
              </a:rPr>
              <a:t>ª</a:t>
            </a:r>
          </a:p>
        </p:txBody>
      </p:sp>
      <p:sp>
        <p:nvSpPr>
          <p:cNvPr id="18" name="Rectangle: Rounded Corners 5">
            <a:extLst>
              <a:ext uri="{FF2B5EF4-FFF2-40B4-BE49-F238E27FC236}">
                <a16:creationId xmlns:a16="http://schemas.microsoft.com/office/drawing/2014/main" id="{EC07B194-AEED-4D12-9E20-3D5050BE3EE8}"/>
              </a:ext>
            </a:extLst>
          </p:cNvPr>
          <p:cNvSpPr/>
          <p:nvPr/>
        </p:nvSpPr>
        <p:spPr>
          <a:xfrm>
            <a:off x="1184031" y="302965"/>
            <a:ext cx="1429146" cy="627798"/>
          </a:xfrm>
          <a:prstGeom prst="round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latin typeface=".VnAvant" panose="020B7200000000000000" pitchFamily="34" charset="0"/>
              </a:rPr>
              <a:t>§</a:t>
            </a:r>
            <a:r>
              <a:rPr lang="en-US" sz="3200" b="1" dirty="0" err="1">
                <a:latin typeface=".VnAvant" panose="020B7200000000000000" pitchFamily="34" charset="0"/>
              </a:rPr>
              <a:t>äc</a:t>
            </a:r>
            <a:endParaRPr lang="en-US" sz="3200" b="1" dirty="0">
              <a:latin typeface=".VnAvant" panose="020B7200000000000000" pitchFamily="34" charset="0"/>
            </a:endParaRPr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9E58B6F2-89D2-4A27-84D8-C51F94F3DFBD}"/>
              </a:ext>
            </a:extLst>
          </p:cNvPr>
          <p:cNvSpPr/>
          <p:nvPr/>
        </p:nvSpPr>
        <p:spPr>
          <a:xfrm>
            <a:off x="625245" y="187143"/>
            <a:ext cx="807604" cy="743620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tx1"/>
                </a:solidFill>
                <a:latin typeface=".VnAvant" panose="020B7200000000000000" pitchFamily="34" charset="0"/>
              </a:rPr>
              <a:t>2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42A937DE-7D46-49D9-A087-59F44C1A210D}"/>
              </a:ext>
            </a:extLst>
          </p:cNvPr>
          <p:cNvSpPr txBox="1"/>
          <p:nvPr/>
        </p:nvSpPr>
        <p:spPr>
          <a:xfrm>
            <a:off x="5307467" y="449289"/>
            <a:ext cx="1448972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800" b="1" dirty="0" err="1">
                <a:solidFill>
                  <a:srgbClr val="0070C0"/>
                </a:solidFill>
                <a:latin typeface=".VnAvant" panose="020B7200000000000000" pitchFamily="34" charset="0"/>
              </a:rPr>
              <a:t>i</a:t>
            </a:r>
            <a:r>
              <a:rPr lang="en-US" sz="8800" b="1" dirty="0">
                <a:solidFill>
                  <a:srgbClr val="0070C0"/>
                </a:solidFill>
                <a:latin typeface=".VnAvant" panose="020B7200000000000000" pitchFamily="34" charset="0"/>
              </a:rPr>
              <a:t>ª</a:t>
            </a:r>
          </a:p>
        </p:txBody>
      </p:sp>
    </p:spTree>
    <p:extLst>
      <p:ext uri="{BB962C8B-B14F-4D97-AF65-F5344CB8AC3E}">
        <p14:creationId xmlns:p14="http://schemas.microsoft.com/office/powerpoint/2010/main" val="1497114244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/>
      <p:bldP spid="12" grpId="0"/>
      <p:bldP spid="13" grpId="0"/>
      <p:bldP spid="15" grpId="0"/>
      <p:bldP spid="16" grpId="0"/>
      <p:bldP spid="17" grpId="0"/>
      <p:bldP spid="20" grpId="0"/>
      <p:bldP spid="20" grpId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2613177" y="499927"/>
            <a:ext cx="8186077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>
                <a:solidFill>
                  <a:srgbClr val="FF0000"/>
                </a:solidFill>
                <a:latin typeface=".VnAvant" pitchFamily="34" charset="0"/>
              </a:rPr>
              <a:t>  </a:t>
            </a:r>
            <a:r>
              <a:rPr lang="en-US" sz="5400" b="1" dirty="0" err="1">
                <a:solidFill>
                  <a:srgbClr val="FF0000"/>
                </a:solidFill>
                <a:latin typeface=".VnAvant" pitchFamily="34" charset="0"/>
              </a:rPr>
              <a:t>iªc</a:t>
            </a:r>
            <a:r>
              <a:rPr lang="en-US" sz="5400" b="1" dirty="0">
                <a:solidFill>
                  <a:srgbClr val="FF0000"/>
                </a:solidFill>
                <a:latin typeface=".VnAvant" pitchFamily="34" charset="0"/>
              </a:rPr>
              <a:t>        </a:t>
            </a:r>
            <a:r>
              <a:rPr lang="en-US" sz="5400" b="1" dirty="0" err="1">
                <a:solidFill>
                  <a:srgbClr val="FF0000"/>
                </a:solidFill>
                <a:latin typeface=".VnAvant" pitchFamily="34" charset="0"/>
              </a:rPr>
              <a:t>iªn</a:t>
            </a:r>
            <a:r>
              <a:rPr lang="en-US" sz="5400" b="1" dirty="0">
                <a:solidFill>
                  <a:srgbClr val="FF0000"/>
                </a:solidFill>
                <a:latin typeface=".VnAvant" pitchFamily="34" charset="0"/>
              </a:rPr>
              <a:t>         </a:t>
            </a:r>
            <a:r>
              <a:rPr lang="en-US" sz="5400" b="1" dirty="0" err="1">
                <a:solidFill>
                  <a:srgbClr val="FF0000"/>
                </a:solidFill>
                <a:latin typeface=".VnAvant" pitchFamily="34" charset="0"/>
              </a:rPr>
              <a:t>iªp</a:t>
            </a:r>
            <a:endParaRPr lang="en-US" sz="5400" b="1" dirty="0">
              <a:solidFill>
                <a:srgbClr val="FF0000"/>
              </a:solidFill>
              <a:latin typeface=".VnAvant" pitchFamily="34" charset="0"/>
            </a:endParaRPr>
          </a:p>
          <a:p>
            <a:endParaRPr lang="en-US" sz="5400" b="1" dirty="0">
              <a:solidFill>
                <a:srgbClr val="FF0000"/>
              </a:solidFill>
              <a:latin typeface=".VnAvant" pitchFamily="34" charset="0"/>
            </a:endParaRPr>
          </a:p>
          <a:p>
            <a:r>
              <a:rPr lang="en-US" sz="5400" b="1" dirty="0">
                <a:solidFill>
                  <a:srgbClr val="FF0000"/>
                </a:solidFill>
                <a:latin typeface=".VnAvant" pitchFamily="34" charset="0"/>
              </a:rPr>
              <a:t>   </a:t>
            </a:r>
          </a:p>
          <a:p>
            <a:endParaRPr lang="en-US" sz="5400" b="1" dirty="0">
              <a:solidFill>
                <a:srgbClr val="FF0000"/>
              </a:solidFill>
              <a:latin typeface=".VnAvant" pitchFamily="34" charset="0"/>
            </a:endParaRPr>
          </a:p>
          <a:p>
            <a:endParaRPr lang="en-US" sz="5400" b="1" dirty="0">
              <a:solidFill>
                <a:srgbClr val="FF0000"/>
              </a:solidFill>
              <a:latin typeface=".VnAvant" pitchFamily="34" charset="0"/>
            </a:endParaRPr>
          </a:p>
          <a:p>
            <a:endParaRPr lang="en-US" sz="5400" b="1" dirty="0">
              <a:solidFill>
                <a:srgbClr val="FF0000"/>
              </a:solidFill>
              <a:latin typeface=".VnAvant" pitchFamily="34" charset="0"/>
            </a:endParaRPr>
          </a:p>
        </p:txBody>
      </p:sp>
      <p:graphicFrame>
        <p:nvGraphicFramePr>
          <p:cNvPr id="14" name="Table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19555795"/>
              </p:ext>
            </p:extLst>
          </p:nvPr>
        </p:nvGraphicFramePr>
        <p:xfrm>
          <a:off x="3856382" y="1676400"/>
          <a:ext cx="3776870" cy="1828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8843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8843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39773">
                <a:tc>
                  <a:txBody>
                    <a:bodyPr/>
                    <a:lstStyle/>
                    <a:p>
                      <a:pPr algn="ctr"/>
                      <a:r>
                        <a:rPr lang="en-US" sz="5400" dirty="0">
                          <a:solidFill>
                            <a:schemeClr val="tx1"/>
                          </a:solidFill>
                          <a:latin typeface=".VnAvant" pitchFamily="34" charset="0"/>
                        </a:rPr>
                        <a:t>b</a:t>
                      </a: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5400" dirty="0" err="1">
                          <a:solidFill>
                            <a:srgbClr val="FF0000"/>
                          </a:solidFill>
                          <a:latin typeface=".VnAvant" pitchFamily="34" charset="0"/>
                        </a:rPr>
                        <a:t>iªc</a:t>
                      </a:r>
                      <a:endParaRPr lang="en-US" sz="5400" dirty="0">
                        <a:solidFill>
                          <a:srgbClr val="FF0000"/>
                        </a:solidFill>
                        <a:latin typeface=".VnAvant" pitchFamily="34" charset="0"/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39773">
                <a:tc gridSpan="2">
                  <a:txBody>
                    <a:bodyPr/>
                    <a:lstStyle/>
                    <a:p>
                      <a:pPr algn="ctr"/>
                      <a:r>
                        <a:rPr lang="en-US" sz="5400" b="1" dirty="0" err="1">
                          <a:solidFill>
                            <a:schemeClr val="dk1"/>
                          </a:solidFill>
                          <a:latin typeface=".VnAvant" pitchFamily="34" charset="0"/>
                        </a:rPr>
                        <a:t>b</a:t>
                      </a:r>
                      <a:r>
                        <a:rPr lang="en-US" sz="5400" b="1" dirty="0" err="1">
                          <a:solidFill>
                            <a:srgbClr val="FF0000"/>
                          </a:solidFill>
                          <a:latin typeface=".VnAvant" pitchFamily="34" charset="0"/>
                        </a:rPr>
                        <a:t>iÕc</a:t>
                      </a:r>
                      <a:endParaRPr lang="en-US" sz="5400" b="1" dirty="0">
                        <a:solidFill>
                          <a:srgbClr val="FF0000"/>
                        </a:solidFill>
                        <a:latin typeface=".VnAvant" pitchFamily="34" charset="0"/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3" name="Rectangle 2"/>
          <p:cNvSpPr/>
          <p:nvPr/>
        </p:nvSpPr>
        <p:spPr>
          <a:xfrm>
            <a:off x="8845825" y="1450105"/>
            <a:ext cx="258417" cy="25942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1898604" y="3505200"/>
            <a:ext cx="11075410" cy="32784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4800" b="1" dirty="0" err="1">
                <a:solidFill>
                  <a:srgbClr val="002060"/>
                </a:solidFill>
                <a:latin typeface=".VnAvant" pitchFamily="34" charset="0"/>
              </a:rPr>
              <a:t>thiÕc</a:t>
            </a:r>
            <a:r>
              <a:rPr lang="en-US" sz="4800" b="1" dirty="0">
                <a:solidFill>
                  <a:srgbClr val="002060"/>
                </a:solidFill>
                <a:latin typeface=".VnAvant" pitchFamily="34" charset="0"/>
              </a:rPr>
              <a:t>             </a:t>
            </a:r>
            <a:r>
              <a:rPr lang="en-US" sz="4800" b="1" dirty="0" err="1">
                <a:solidFill>
                  <a:srgbClr val="002060"/>
                </a:solidFill>
                <a:latin typeface=".VnAvant" pitchFamily="34" charset="0"/>
              </a:rPr>
              <a:t>tiÖc</a:t>
            </a:r>
            <a:r>
              <a:rPr lang="en-US" sz="4800" b="1" dirty="0">
                <a:solidFill>
                  <a:srgbClr val="002060"/>
                </a:solidFill>
                <a:latin typeface=".VnAvant" pitchFamily="34" charset="0"/>
              </a:rPr>
              <a:t>             </a:t>
            </a:r>
            <a:r>
              <a:rPr lang="en-US" sz="4800" b="1" dirty="0" err="1">
                <a:solidFill>
                  <a:srgbClr val="002060"/>
                </a:solidFill>
                <a:latin typeface=".VnAvant" pitchFamily="34" charset="0"/>
              </a:rPr>
              <a:t>xiÕc</a:t>
            </a:r>
            <a:endParaRPr lang="en-US" sz="4800" b="1" dirty="0">
              <a:solidFill>
                <a:srgbClr val="002060"/>
              </a:solidFill>
              <a:latin typeface=".VnAvant" pitchFamily="34" charset="0"/>
            </a:endParaRPr>
          </a:p>
          <a:p>
            <a:pPr>
              <a:lnSpc>
                <a:spcPct val="150000"/>
              </a:lnSpc>
            </a:pPr>
            <a:r>
              <a:rPr lang="en-US" sz="4800" b="1" dirty="0">
                <a:solidFill>
                  <a:srgbClr val="002060"/>
                </a:solidFill>
                <a:latin typeface=".VnAvant" pitchFamily="34" charset="0"/>
              </a:rPr>
              <a:t>®</a:t>
            </a:r>
            <a:r>
              <a:rPr lang="en-US" sz="4800" b="1" dirty="0" err="1">
                <a:solidFill>
                  <a:srgbClr val="002060"/>
                </a:solidFill>
                <a:latin typeface=".VnAvant" pitchFamily="34" charset="0"/>
              </a:rPr>
              <a:t>iÖn</a:t>
            </a:r>
            <a:r>
              <a:rPr lang="en-US" sz="4800" b="1" dirty="0">
                <a:solidFill>
                  <a:srgbClr val="002060"/>
                </a:solidFill>
                <a:latin typeface=".VnAvant" pitchFamily="34" charset="0"/>
              </a:rPr>
              <a:t>              </a:t>
            </a:r>
            <a:r>
              <a:rPr lang="en-US" sz="4800" b="1" dirty="0" err="1">
                <a:solidFill>
                  <a:srgbClr val="002060"/>
                </a:solidFill>
                <a:latin typeface=".VnAvant" pitchFamily="34" charset="0"/>
              </a:rPr>
              <a:t>kiÕn</a:t>
            </a:r>
            <a:r>
              <a:rPr lang="en-US" sz="4800" b="1" dirty="0">
                <a:solidFill>
                  <a:srgbClr val="002060"/>
                </a:solidFill>
                <a:latin typeface=".VnAvant" pitchFamily="34" charset="0"/>
              </a:rPr>
              <a:t>            </a:t>
            </a:r>
            <a:r>
              <a:rPr lang="en-US" sz="4800" b="1" dirty="0" err="1">
                <a:solidFill>
                  <a:srgbClr val="002060"/>
                </a:solidFill>
                <a:latin typeface=".VnAvant" pitchFamily="34" charset="0"/>
              </a:rPr>
              <a:t>thiÖn</a:t>
            </a:r>
            <a:endParaRPr lang="en-US" sz="4800" b="1" dirty="0">
              <a:solidFill>
                <a:srgbClr val="002060"/>
              </a:solidFill>
              <a:latin typeface=".VnAvant" pitchFamily="34" charset="0"/>
            </a:endParaRPr>
          </a:p>
          <a:p>
            <a:pPr>
              <a:lnSpc>
                <a:spcPct val="150000"/>
              </a:lnSpc>
            </a:pPr>
            <a:r>
              <a:rPr lang="en-US" sz="4800" b="1" dirty="0" err="1">
                <a:solidFill>
                  <a:srgbClr val="002060"/>
                </a:solidFill>
                <a:latin typeface=".VnAvant" pitchFamily="34" charset="0"/>
              </a:rPr>
              <a:t>diÖp</a:t>
            </a:r>
            <a:r>
              <a:rPr lang="en-US" sz="4800" b="1" dirty="0">
                <a:solidFill>
                  <a:srgbClr val="002060"/>
                </a:solidFill>
                <a:latin typeface=".VnAvant" pitchFamily="34" charset="0"/>
              </a:rPr>
              <a:t>              </a:t>
            </a:r>
            <a:r>
              <a:rPr lang="en-US" sz="4800" b="1" dirty="0" err="1">
                <a:solidFill>
                  <a:srgbClr val="002060"/>
                </a:solidFill>
                <a:latin typeface=".VnAvant" pitchFamily="34" charset="0"/>
              </a:rPr>
              <a:t>thiÕp</a:t>
            </a:r>
            <a:r>
              <a:rPr lang="en-US" sz="4800" b="1" dirty="0">
                <a:solidFill>
                  <a:srgbClr val="002060"/>
                </a:solidFill>
                <a:latin typeface=".VnAvant" pitchFamily="34" charset="0"/>
              </a:rPr>
              <a:t>           </a:t>
            </a:r>
            <a:r>
              <a:rPr lang="en-US" sz="4800" b="1" dirty="0" err="1">
                <a:solidFill>
                  <a:srgbClr val="002060"/>
                </a:solidFill>
                <a:latin typeface=".VnAvant" pitchFamily="34" charset="0"/>
              </a:rPr>
              <a:t>tiÖp</a:t>
            </a:r>
            <a:endParaRPr lang="en-US" sz="4800" b="1" dirty="0">
              <a:solidFill>
                <a:srgbClr val="002060"/>
              </a:solidFill>
              <a:latin typeface=".VnAvant" pitchFamily="34" charset="0"/>
            </a:endParaRPr>
          </a:p>
        </p:txBody>
      </p:sp>
      <p:sp>
        <p:nvSpPr>
          <p:cNvPr id="8" name="Rectangle: Rounded Corners 5">
            <a:extLst>
              <a:ext uri="{FF2B5EF4-FFF2-40B4-BE49-F238E27FC236}">
                <a16:creationId xmlns:a16="http://schemas.microsoft.com/office/drawing/2014/main" id="{EC07B194-AEED-4D12-9E20-3D5050BE3EE8}"/>
              </a:ext>
            </a:extLst>
          </p:cNvPr>
          <p:cNvSpPr/>
          <p:nvPr/>
        </p:nvSpPr>
        <p:spPr>
          <a:xfrm>
            <a:off x="1184031" y="302965"/>
            <a:ext cx="1429146" cy="627798"/>
          </a:xfrm>
          <a:prstGeom prst="round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latin typeface=".VnAvant" panose="020B7200000000000000" pitchFamily="34" charset="0"/>
              </a:rPr>
              <a:t>§</a:t>
            </a:r>
            <a:r>
              <a:rPr lang="en-US" sz="3200" b="1" dirty="0" err="1">
                <a:latin typeface=".VnAvant" panose="020B7200000000000000" pitchFamily="34" charset="0"/>
              </a:rPr>
              <a:t>äc</a:t>
            </a:r>
            <a:endParaRPr lang="en-US" sz="3200" b="1" dirty="0">
              <a:latin typeface=".VnAvant" panose="020B7200000000000000" pitchFamily="34" charset="0"/>
            </a:endParaRP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9E58B6F2-89D2-4A27-84D8-C51F94F3DFBD}"/>
              </a:ext>
            </a:extLst>
          </p:cNvPr>
          <p:cNvSpPr/>
          <p:nvPr/>
        </p:nvSpPr>
        <p:spPr>
          <a:xfrm>
            <a:off x="625245" y="187143"/>
            <a:ext cx="807604" cy="743620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tx1"/>
                </a:solidFill>
                <a:latin typeface=".VnAvant" panose="020B7200000000000000" pitchFamily="34" charset="0"/>
              </a:rPr>
              <a:t>2</a:t>
            </a:r>
          </a:p>
        </p:txBody>
      </p:sp>
      <p:cxnSp>
        <p:nvCxnSpPr>
          <p:cNvPr id="12" name="Straight Connector 11"/>
          <p:cNvCxnSpPr/>
          <p:nvPr/>
        </p:nvCxnSpPr>
        <p:spPr>
          <a:xfrm>
            <a:off x="2521131" y="4467497"/>
            <a:ext cx="862149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5852159" y="4402182"/>
            <a:ext cx="862149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9326879" y="4428308"/>
            <a:ext cx="862149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2416628" y="5499463"/>
            <a:ext cx="862149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021977" y="5512527"/>
            <a:ext cx="862149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9509760" y="5499464"/>
            <a:ext cx="862149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2416628" y="6583680"/>
            <a:ext cx="862149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6178731" y="6609805"/>
            <a:ext cx="862149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9274628" y="6596743"/>
            <a:ext cx="862149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70581723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>
            <a:extLst>
              <a:ext uri="{FF2B5EF4-FFF2-40B4-BE49-F238E27FC236}">
                <a16:creationId xmlns:a16="http://schemas.microsoft.com/office/drawing/2014/main" id="{B953E857-6059-4737-9A66-09F984F2D551}"/>
              </a:ext>
            </a:extLst>
          </p:cNvPr>
          <p:cNvSpPr txBox="1"/>
          <p:nvPr/>
        </p:nvSpPr>
        <p:spPr>
          <a:xfrm>
            <a:off x="3667035" y="5374077"/>
            <a:ext cx="592563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>
                <a:latin typeface=".VnAvant" pitchFamily="34" charset="0"/>
              </a:rPr>
              <a:t> </a:t>
            </a:r>
            <a:r>
              <a:rPr lang="en-US" sz="6000" b="1" dirty="0" err="1">
                <a:latin typeface=".VnAvant" pitchFamily="34" charset="0"/>
              </a:rPr>
              <a:t>xanh</a:t>
            </a:r>
            <a:r>
              <a:rPr lang="en-US" sz="6000" b="1" dirty="0">
                <a:latin typeface=".VnAvant" pitchFamily="34" charset="0"/>
              </a:rPr>
              <a:t> </a:t>
            </a:r>
            <a:r>
              <a:rPr lang="en-US" sz="6000" b="1" dirty="0" err="1">
                <a:latin typeface=".VnAvant" pitchFamily="34" charset="0"/>
              </a:rPr>
              <a:t>biÕc</a:t>
            </a:r>
            <a:endParaRPr lang="en-US" sz="6000" b="1" dirty="0">
              <a:latin typeface=".VnAvant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001A803-4B2B-4D42-9DD6-CB40F1724D92}"/>
              </a:ext>
            </a:extLst>
          </p:cNvPr>
          <p:cNvSpPr txBox="1"/>
          <p:nvPr/>
        </p:nvSpPr>
        <p:spPr>
          <a:xfrm>
            <a:off x="6210935" y="5374077"/>
            <a:ext cx="377991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6000" b="1" dirty="0">
                <a:solidFill>
                  <a:srgbClr val="FF0000"/>
                </a:solidFill>
                <a:latin typeface=".VnAvant" panose="020B7200000000000000" pitchFamily="34" charset="0"/>
              </a:rPr>
              <a:t> </a:t>
            </a:r>
            <a:r>
              <a:rPr lang="en-US" sz="6000" b="1" dirty="0" err="1">
                <a:solidFill>
                  <a:srgbClr val="FF0000"/>
                </a:solidFill>
                <a:latin typeface=".VnAvant" panose="020B7200000000000000" pitchFamily="34" charset="0"/>
              </a:rPr>
              <a:t>iªc</a:t>
            </a:r>
            <a:endParaRPr lang="en-US" sz="6000" b="1" dirty="0">
              <a:solidFill>
                <a:srgbClr val="FF0000"/>
              </a:solidFill>
              <a:latin typeface=".VnAvant" panose="020B7200000000000000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3988" y="204069"/>
            <a:ext cx="10793894" cy="50109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9431592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4235415" y="5715298"/>
            <a:ext cx="427051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>
                <a:latin typeface=".VnAvant" pitchFamily="34" charset="0"/>
              </a:rPr>
              <a:t> </a:t>
            </a:r>
            <a:r>
              <a:rPr lang="en-US" sz="6000" b="1" dirty="0" err="1">
                <a:latin typeface=".VnAvant" pitchFamily="34" charset="0"/>
              </a:rPr>
              <a:t>bê</a:t>
            </a:r>
            <a:r>
              <a:rPr lang="en-US" sz="6000" b="1" dirty="0">
                <a:latin typeface=".VnAvant" pitchFamily="34" charset="0"/>
              </a:rPr>
              <a:t> </a:t>
            </a:r>
            <a:r>
              <a:rPr lang="en-US" sz="6000" b="1" dirty="0" err="1">
                <a:latin typeface=".VnAvant" pitchFamily="34" charset="0"/>
              </a:rPr>
              <a:t>biÓn</a:t>
            </a:r>
            <a:endParaRPr lang="en-US" sz="6000" b="1" dirty="0">
              <a:latin typeface=".VnAvant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001A803-4B2B-4D42-9DD6-CB40F1724D92}"/>
              </a:ext>
            </a:extLst>
          </p:cNvPr>
          <p:cNvSpPr txBox="1"/>
          <p:nvPr/>
        </p:nvSpPr>
        <p:spPr>
          <a:xfrm>
            <a:off x="5934044" y="5715298"/>
            <a:ext cx="377991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6000" b="1" dirty="0">
                <a:solidFill>
                  <a:srgbClr val="FF0000"/>
                </a:solidFill>
                <a:latin typeface=".VnAvant" panose="020B7200000000000000" pitchFamily="34" charset="0"/>
              </a:rPr>
              <a:t> </a:t>
            </a:r>
            <a:r>
              <a:rPr lang="en-US" sz="6000" b="1" dirty="0" err="1">
                <a:solidFill>
                  <a:srgbClr val="FF0000"/>
                </a:solidFill>
                <a:latin typeface=".VnAvant" panose="020B7200000000000000" pitchFamily="34" charset="0"/>
              </a:rPr>
              <a:t>iªn</a:t>
            </a:r>
            <a:endParaRPr lang="en-US" sz="6000" b="1" dirty="0">
              <a:solidFill>
                <a:srgbClr val="FF0000"/>
              </a:solidFill>
              <a:latin typeface=".VnAvant" panose="020B7200000000000000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3182" y="338589"/>
            <a:ext cx="10621617" cy="4979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660521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7593BE-1C27-4168-AD69-F2E5F52CA4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EF02229-E457-4530-B149-8E8ACFB1227E}"/>
              </a:ext>
            </a:extLst>
          </p:cNvPr>
          <p:cNvSpPr txBox="1"/>
          <p:nvPr/>
        </p:nvSpPr>
        <p:spPr>
          <a:xfrm>
            <a:off x="4047583" y="5824331"/>
            <a:ext cx="490521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>
                <a:latin typeface=".VnAvant" pitchFamily="34" charset="0"/>
              </a:rPr>
              <a:t> </a:t>
            </a:r>
            <a:r>
              <a:rPr lang="en-US" sz="6000" b="1" dirty="0" err="1">
                <a:latin typeface=".VnAvant" pitchFamily="34" charset="0"/>
              </a:rPr>
              <a:t>sß</a:t>
            </a:r>
            <a:r>
              <a:rPr lang="en-US" sz="6000" b="1" dirty="0">
                <a:latin typeface=".VnAvant" pitchFamily="34" charset="0"/>
              </a:rPr>
              <a:t> ®</a:t>
            </a:r>
            <a:r>
              <a:rPr lang="en-US" sz="6000" b="1" dirty="0" err="1">
                <a:latin typeface=".VnAvant" pitchFamily="34" charset="0"/>
              </a:rPr>
              <a:t>iÖp</a:t>
            </a:r>
            <a:endParaRPr lang="en-US" sz="6000" b="1" dirty="0">
              <a:latin typeface=".VnAvant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6500191" y="5824331"/>
            <a:ext cx="357809" cy="27829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001A803-4B2B-4D42-9DD6-CB40F1724D92}"/>
              </a:ext>
            </a:extLst>
          </p:cNvPr>
          <p:cNvSpPr txBox="1"/>
          <p:nvPr/>
        </p:nvSpPr>
        <p:spPr>
          <a:xfrm>
            <a:off x="5590099" y="5827776"/>
            <a:ext cx="377991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6000" b="1" dirty="0">
                <a:solidFill>
                  <a:srgbClr val="FF0000"/>
                </a:solidFill>
                <a:latin typeface=".VnAvant" panose="020B7200000000000000" pitchFamily="34" charset="0"/>
              </a:rPr>
              <a:t> </a:t>
            </a:r>
            <a:r>
              <a:rPr lang="en-US" sz="6000" b="1" dirty="0" err="1">
                <a:solidFill>
                  <a:srgbClr val="FF0000"/>
                </a:solidFill>
                <a:latin typeface=".VnAvant" panose="020B7200000000000000" pitchFamily="34" charset="0"/>
              </a:rPr>
              <a:t>iªp</a:t>
            </a:r>
            <a:endParaRPr lang="en-US" sz="6000" b="1" dirty="0">
              <a:solidFill>
                <a:srgbClr val="FF0000"/>
              </a:solidFill>
              <a:latin typeface=".VnAvant" panose="020B7200000000000000" pitchFamily="34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2423" y="28029"/>
            <a:ext cx="10618304" cy="58535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0095608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9Slide.vn</Template>
  <TotalTime>1894</TotalTime>
  <Words>371</Words>
  <Application>Microsoft Office PowerPoint</Application>
  <PresentationFormat>Widescreen</PresentationFormat>
  <Paragraphs>88</Paragraphs>
  <Slides>19</Slides>
  <Notes>4</Notes>
  <HiddenSlides>0</HiddenSlides>
  <MMClips>1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9" baseType="lpstr">
      <vt:lpstr>宋体</vt:lpstr>
      <vt:lpstr>.VnAvant</vt:lpstr>
      <vt:lpstr>Arial</vt:lpstr>
      <vt:lpstr>Calibri</vt:lpstr>
      <vt:lpstr>Calibri Light</vt:lpstr>
      <vt:lpstr>Chivo Light</vt:lpstr>
      <vt:lpstr>等线</vt:lpstr>
      <vt:lpstr>HP001 4 hàng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>9Slide.vn</Manager>
  <Company>9Slide.vn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>9Slide.vn</dc:subject>
  <dc:creator>HP</dc:creator>
  <dc:description>9Slide.vn</dc:description>
  <cp:lastModifiedBy>Windows 10</cp:lastModifiedBy>
  <cp:revision>49</cp:revision>
  <dcterms:created xsi:type="dcterms:W3CDTF">2020-08-13T04:37:25Z</dcterms:created>
  <dcterms:modified xsi:type="dcterms:W3CDTF">2024-12-21T02:53:12Z</dcterms:modified>
  <cp:category>9Slide.vn</cp:category>
</cp:coreProperties>
</file>