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5.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6.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7.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2" r:id="rId2"/>
    <p:sldMasterId id="2147483674" r:id="rId3"/>
    <p:sldMasterId id="2147483686" r:id="rId4"/>
    <p:sldMasterId id="2147483712" r:id="rId5"/>
    <p:sldMasterId id="2147483740" r:id="rId6"/>
    <p:sldMasterId id="2147483768" r:id="rId7"/>
    <p:sldMasterId id="2147483796" r:id="rId8"/>
  </p:sldMasterIdLst>
  <p:notesMasterIdLst>
    <p:notesMasterId r:id="rId33"/>
  </p:notesMasterIdLst>
  <p:sldIdLst>
    <p:sldId id="258" r:id="rId9"/>
    <p:sldId id="338" r:id="rId10"/>
    <p:sldId id="331" r:id="rId11"/>
    <p:sldId id="332" r:id="rId12"/>
    <p:sldId id="333" r:id="rId13"/>
    <p:sldId id="335" r:id="rId14"/>
    <p:sldId id="336" r:id="rId15"/>
    <p:sldId id="256" r:id="rId16"/>
    <p:sldId id="339" r:id="rId17"/>
    <p:sldId id="259" r:id="rId18"/>
    <p:sldId id="340" r:id="rId19"/>
    <p:sldId id="341" r:id="rId20"/>
    <p:sldId id="342" r:id="rId21"/>
    <p:sldId id="260" r:id="rId22"/>
    <p:sldId id="309" r:id="rId23"/>
    <p:sldId id="349" r:id="rId24"/>
    <p:sldId id="261" r:id="rId25"/>
    <p:sldId id="347" r:id="rId26"/>
    <p:sldId id="348" r:id="rId27"/>
    <p:sldId id="350" r:id="rId28"/>
    <p:sldId id="262" r:id="rId29"/>
    <p:sldId id="351" r:id="rId30"/>
    <p:sldId id="263" r:id="rId31"/>
    <p:sldId id="352" r:id="rId32"/>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588" autoAdjust="0"/>
    <p:restoredTop sz="94662" autoAdjust="0"/>
  </p:normalViewPr>
  <p:slideViewPr>
    <p:cSldViewPr>
      <p:cViewPr varScale="1">
        <p:scale>
          <a:sx n="86" d="100"/>
          <a:sy n="86" d="100"/>
        </p:scale>
        <p:origin x="1530" y="96"/>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1086"/>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21" Type="http://schemas.openxmlformats.org/officeDocument/2006/relationships/slide" Target="slides/slide13.xml"/><Relationship Id="rId34" Type="http://schemas.openxmlformats.org/officeDocument/2006/relationships/presProps" Target="presProps.xml"/><Relationship Id="rId7" Type="http://schemas.openxmlformats.org/officeDocument/2006/relationships/slideMaster" Target="slideMasters/slideMaster7.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8.xml"/><Relationship Id="rId20" Type="http://schemas.openxmlformats.org/officeDocument/2006/relationships/slide" Target="slides/slide12.xml"/><Relationship Id="rId29" Type="http://schemas.openxmlformats.org/officeDocument/2006/relationships/slide" Target="slides/slide2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slide" Target="slides/slide24.xml"/><Relationship Id="rId37" Type="http://schemas.openxmlformats.org/officeDocument/2006/relationships/tableStyles" Target="tableStyles.xml"/><Relationship Id="rId5" Type="http://schemas.openxmlformats.org/officeDocument/2006/relationships/slideMaster" Target="slideMasters/slideMaster5.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theme" Target="theme/theme1.xml"/><Relationship Id="rId10" Type="http://schemas.openxmlformats.org/officeDocument/2006/relationships/slide" Target="slides/slide2.xml"/><Relationship Id="rId19" Type="http://schemas.openxmlformats.org/officeDocument/2006/relationships/slide" Target="slides/slide11.xml"/><Relationship Id="rId31" Type="http://schemas.openxmlformats.org/officeDocument/2006/relationships/slide" Target="slides/slide23.xml"/><Relationship Id="rId4" Type="http://schemas.openxmlformats.org/officeDocument/2006/relationships/slideMaster" Target="slideMasters/slideMaster4.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viewProps" Target="viewProps.xml"/><Relationship Id="rId8" Type="http://schemas.openxmlformats.org/officeDocument/2006/relationships/slideMaster" Target="slideMasters/slideMaster8.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A394C3D8-84CB-4D39-9B4C-EB78BB2CB7D1}" type="datetimeFigureOut">
              <a:rPr lang="en-US" smtClean="0"/>
              <a:t>12/21/2024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3AF5F701-D523-4EC3-84D9-BD043144A258}" type="slidenum">
              <a:rPr lang="en-US" smtClean="0"/>
              <a:t>‹#›</a:t>
            </a:fld>
            <a:endParaRPr lang="en-US"/>
          </a:p>
        </p:txBody>
      </p:sp>
    </p:spTree>
    <p:extLst>
      <p:ext uri="{BB962C8B-B14F-4D97-AF65-F5344CB8AC3E}">
        <p14:creationId xmlns:p14="http://schemas.microsoft.com/office/powerpoint/2010/main" val="236491913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
        <p:cNvGrpSpPr/>
        <p:nvPr/>
      </p:nvGrpSpPr>
      <p:grpSpPr>
        <a:xfrm>
          <a:off x="0" y="0"/>
          <a:ext cx="0" cy="0"/>
          <a:chOff x="0" y="0"/>
          <a:chExt cx="0" cy="0"/>
        </a:xfrm>
      </p:grpSpPr>
      <p:sp>
        <p:nvSpPr>
          <p:cNvPr id="88" name="Google Shape;88;g65af97229a_8_4: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 name="Google Shape;89;g65af97229a_8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8555419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50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D230F570-C12E-4785-9D2A-C5A7F710992F}" type="datetimeFigureOut">
              <a:rPr lang="en-US" smtClean="0"/>
              <a:t>12/21/2024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31443475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230F570-C12E-4785-9D2A-C5A7F710992F}" type="datetimeFigureOut">
              <a:rPr lang="en-US" smtClean="0"/>
              <a:t>12/21/2024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31969576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57890456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2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4" y="626473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1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4" y="1491606"/>
            <a:ext cx="7400615"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143234" y="562685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3655315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6" y="503869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4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2" y="358813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3250583" y="1572194"/>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818192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669156" y="1522400"/>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6" y="503869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4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2316438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711998" y="1557630"/>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6" y="503869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4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518170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277573235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0" name="Google Shape;1008;p14">
              <a:extLst>
                <a:ext uri="{FF2B5EF4-FFF2-40B4-BE49-F238E27FC236}">
                  <a16:creationId xmlns:a16="http://schemas.microsoft.com/office/drawing/2014/main" id="{11848AC2-1101-45B6-ABB6-4FD06AA8642A}"/>
                </a:ext>
              </a:extLst>
            </p:cNvPr>
            <p:cNvSpPr/>
            <p:nvPr/>
          </p:nvSpPr>
          <p:spPr>
            <a:xfrm>
              <a:off x="8341543" y="2922709"/>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8" name="Google Shape;1011;p14">
              <a:extLst>
                <a:ext uri="{FF2B5EF4-FFF2-40B4-BE49-F238E27FC236}">
                  <a16:creationId xmlns:a16="http://schemas.microsoft.com/office/drawing/2014/main" id="{87C36489-2782-4D32-8AFF-590446FE6759}"/>
                </a:ext>
              </a:extLst>
            </p:cNvPr>
            <p:cNvSpPr/>
            <p:nvPr/>
          </p:nvSpPr>
          <p:spPr>
            <a:xfrm>
              <a:off x="8341543" y="348363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515326"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235064947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2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4" y="626473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1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4" y="1491606"/>
            <a:ext cx="7400615"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5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3589799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6" y="503869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4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2" y="358813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4"/>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134454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6" y="503869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4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6" y="1522400"/>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4188166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716"/>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716"/>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230F570-C12E-4785-9D2A-C5A7F710992F}" type="datetimeFigureOut">
              <a:rPr lang="en-US" smtClean="0"/>
              <a:t>12/21/2024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414750108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6" y="503869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4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32040" y="1503429"/>
            <a:ext cx="3546156" cy="5401479"/>
          </a:xfrm>
          <a:prstGeom prst="rect">
            <a:avLst/>
          </a:prstGeom>
          <a:noFill/>
        </p:spPr>
        <p:txBody>
          <a:bodyPr wrap="square" rtlCol="0">
            <a:spAutoFit/>
          </a:bodyPr>
          <a:lstStyle/>
          <a:p>
            <a:pPr algn="ctr"/>
            <a:r>
              <a:rPr lang="vi-VN" sz="11500" dirty="0">
                <a:solidFill>
                  <a:srgbClr val="002060"/>
                </a:solidFill>
                <a:latin typeface="UTM Cookies"/>
              </a:rPr>
              <a:t>LUYỆN TẬP</a:t>
            </a:r>
          </a:p>
        </p:txBody>
      </p:sp>
    </p:spTree>
    <p:extLst>
      <p:ext uri="{BB962C8B-B14F-4D97-AF65-F5344CB8AC3E}">
        <p14:creationId xmlns:p14="http://schemas.microsoft.com/office/powerpoint/2010/main" val="1357905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92635901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21_Title and Content">
    <p:bg>
      <p:bgPr>
        <a:solidFill>
          <a:schemeClr val="accent3">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0427" y="219522"/>
            <a:ext cx="9123574" cy="6418963"/>
            <a:chOff x="125465" y="219519"/>
            <a:chExt cx="8923440" cy="4925505"/>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125465" y="219519"/>
              <a:ext cx="8923440" cy="4925505"/>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Tree>
    <p:extLst>
      <p:ext uri="{BB962C8B-B14F-4D97-AF65-F5344CB8AC3E}">
        <p14:creationId xmlns:p14="http://schemas.microsoft.com/office/powerpoint/2010/main" val="36752073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2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4" y="626473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1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4" y="1491606"/>
            <a:ext cx="7400615" cy="4773077"/>
            <a:chOff x="623255" y="927125"/>
            <a:chExt cx="7691377" cy="3871900"/>
          </a:xfrm>
          <a:solidFill>
            <a:srgbClr val="ACD868"/>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5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2457552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6" y="503869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4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2" y="358813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4"/>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2540755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6" y="503869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4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6" y="1522400"/>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1585088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6" y="503869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4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03172" y="1596530"/>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2679840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87490303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2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4" y="626473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1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4" y="1491606"/>
            <a:ext cx="7400615"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5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4088201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6" y="503869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4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2" y="358813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4"/>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17758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matchingName="Title and body" type="tx">
  <p:cSld name="Title and 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593367"/>
            <a:ext cx="85206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536633"/>
            <a:ext cx="85206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9" name="Google Shape;19;p4"/>
          <p:cNvSpPr txBox="1">
            <a:spLocks noGrp="1"/>
          </p:cNvSpPr>
          <p:nvPr>
            <p:ph type="sldNum" idx="12"/>
          </p:nvPr>
        </p:nvSpPr>
        <p:spPr>
          <a:xfrm>
            <a:off x="8472458" y="6217623"/>
            <a:ext cx="5487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GB" smtClean="0"/>
              <a:pPr/>
              <a:t>‹#›</a:t>
            </a:fld>
            <a:endParaRPr lang="en-GB"/>
          </a:p>
        </p:txBody>
      </p:sp>
    </p:spTree>
    <p:extLst>
      <p:ext uri="{BB962C8B-B14F-4D97-AF65-F5344CB8AC3E}">
        <p14:creationId xmlns:p14="http://schemas.microsoft.com/office/powerpoint/2010/main" val="77315157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6" y="503869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4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6" y="1522400"/>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290994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6" y="503869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4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79174" y="1647267"/>
            <a:ext cx="33636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1128084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28127048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2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4" y="626473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1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4" y="1491606"/>
            <a:ext cx="7400615"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5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708896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6" y="503869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4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2" y="358813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4"/>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3273240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6" y="503869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4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6" y="1522400"/>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202179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6" y="503869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4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836083" y="1468593"/>
            <a:ext cx="3386124"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2678214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404600576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1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79" y="626472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0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7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79" y="1491606"/>
            <a:ext cx="7400615"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3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4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143234" y="562684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4062852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1" y="503868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0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3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37" y="358812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3250583" y="1572189"/>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3697498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98"/>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40"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13"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34"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7"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9" y="160338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20" y="156147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40" y="153190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54"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15" y="221725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7" y="217535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7" y="214578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22" y="283113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33" y="278923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54" y="275966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9"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40" y="34031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61" y="337354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36"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7"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7"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7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54" y="463087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9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5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60" y="524475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7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94"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50" y="590053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7" y="585863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5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Tree>
    <p:extLst>
      <p:ext uri="{BB962C8B-B14F-4D97-AF65-F5344CB8AC3E}">
        <p14:creationId xmlns:p14="http://schemas.microsoft.com/office/powerpoint/2010/main" val="279960066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669151" y="1522395"/>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1" y="503868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0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3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2609878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711998" y="1557620"/>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1" y="503868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0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3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3858242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405771295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0" name="Google Shape;1008;p14">
              <a:extLst>
                <a:ext uri="{FF2B5EF4-FFF2-40B4-BE49-F238E27FC236}">
                  <a16:creationId xmlns:a16="http://schemas.microsoft.com/office/drawing/2014/main" id="{11848AC2-1101-45B6-ABB6-4FD06AA8642A}"/>
                </a:ext>
              </a:extLst>
            </p:cNvPr>
            <p:cNvSpPr/>
            <p:nvPr/>
          </p:nvSpPr>
          <p:spPr>
            <a:xfrm>
              <a:off x="8341543" y="2922709"/>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8" name="Google Shape;1011;p14">
              <a:extLst>
                <a:ext uri="{FF2B5EF4-FFF2-40B4-BE49-F238E27FC236}">
                  <a16:creationId xmlns:a16="http://schemas.microsoft.com/office/drawing/2014/main" id="{87C36489-2782-4D32-8AFF-590446FE6759}"/>
                </a:ext>
              </a:extLst>
            </p:cNvPr>
            <p:cNvSpPr/>
            <p:nvPr/>
          </p:nvSpPr>
          <p:spPr>
            <a:xfrm>
              <a:off x="8341543" y="348363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515326"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0600024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1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79" y="626472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0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7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79" y="1491606"/>
            <a:ext cx="7400615"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3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4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4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1091143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1" y="503868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0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3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37" y="358812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89"/>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3533411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1" y="503868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0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3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1" y="1522395"/>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3788810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1" y="503868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0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3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32040" y="1503419"/>
            <a:ext cx="3546156" cy="5401479"/>
          </a:xfrm>
          <a:prstGeom prst="rect">
            <a:avLst/>
          </a:prstGeom>
          <a:noFill/>
        </p:spPr>
        <p:txBody>
          <a:bodyPr wrap="square" rtlCol="0">
            <a:spAutoFit/>
          </a:bodyPr>
          <a:lstStyle/>
          <a:p>
            <a:pPr algn="ctr"/>
            <a:r>
              <a:rPr lang="vi-VN" sz="11500" dirty="0">
                <a:solidFill>
                  <a:srgbClr val="002060"/>
                </a:solidFill>
                <a:latin typeface="UTM Cookies"/>
              </a:rPr>
              <a:t>LUYỆN TẬP</a:t>
            </a:r>
          </a:p>
        </p:txBody>
      </p:sp>
    </p:spTree>
    <p:extLst>
      <p:ext uri="{BB962C8B-B14F-4D97-AF65-F5344CB8AC3E}">
        <p14:creationId xmlns:p14="http://schemas.microsoft.com/office/powerpoint/2010/main" val="1785335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22963161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21_Title and Content">
    <p:bg>
      <p:bgPr>
        <a:solidFill>
          <a:schemeClr val="accent3">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0427" y="219522"/>
            <a:ext cx="9123574" cy="6418963"/>
            <a:chOff x="125465" y="219519"/>
            <a:chExt cx="8923440" cy="4925505"/>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125465" y="219519"/>
              <a:ext cx="8923440" cy="4925505"/>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Tree>
    <p:extLst>
      <p:ext uri="{BB962C8B-B14F-4D97-AF65-F5344CB8AC3E}">
        <p14:creationId xmlns:p14="http://schemas.microsoft.com/office/powerpoint/2010/main" val="111570091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50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2634730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1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79" y="626472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0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7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79" y="1491606"/>
            <a:ext cx="7400615" cy="4773077"/>
            <a:chOff x="623255" y="927125"/>
            <a:chExt cx="7691377" cy="3871900"/>
          </a:xfrm>
          <a:solidFill>
            <a:srgbClr val="ACD868"/>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3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4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4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149259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1" y="503868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0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3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37" y="358812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89"/>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3131808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1" y="503868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0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3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1" y="1522395"/>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010728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1" y="503868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0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3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03172" y="1596520"/>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1376043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84626828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1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79" y="626472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0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7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79" y="1491606"/>
            <a:ext cx="7400615"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3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4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4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388958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1" y="503868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0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3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37" y="358812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89"/>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989813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1" y="503868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0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3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1" y="1522395"/>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156789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1" y="503868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0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3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79174" y="1647259"/>
            <a:ext cx="33636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8848227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310122525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6762062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1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79" y="626472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0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7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79" y="1491606"/>
            <a:ext cx="7400615"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3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4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4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3816363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1" y="503868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0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3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37" y="358812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89"/>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3576914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1" y="503868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0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3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1" y="1522395"/>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448306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1" y="503868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0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3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836083" y="1468584"/>
            <a:ext cx="3386124"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1740089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249368555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78"/>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3627545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606245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4"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6473862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4876572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230F570-C12E-4785-9D2A-C5A7F710992F}" type="datetimeFigureOut">
              <a:rPr lang="en-US" smtClean="0"/>
              <a:t>12/21/2024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255168503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0365960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12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9203244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5534024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8185302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716"/>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716"/>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2798508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99"/>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2264845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0834560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74"/>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4129416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2854309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2"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722258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78"/>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D230F570-C12E-4785-9D2A-C5A7F710992F}" type="datetimeFigureOut">
              <a:rPr lang="en-US" smtClean="0"/>
              <a:t>12/21/2024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72939717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7794372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0451878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124"/>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5783756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406814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5452967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712"/>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712"/>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6219468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91"/>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6166715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1981685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6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9641983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162406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D230F570-C12E-4785-9D2A-C5A7F710992F}" type="datetimeFigureOut">
              <a:rPr lang="en-US" smtClean="0"/>
              <a:t>12/21/2024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59537484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8"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5462580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4412406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1342154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11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4569706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9352276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9874871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704"/>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704"/>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8301106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8"/>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91" y="6264748"/>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33"/>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96"/>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91" y="1491606"/>
            <a:ext cx="7400615"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54"/>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65"/>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143234" y="5626870"/>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717623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63" y="5038706"/>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25"/>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60"/>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9" y="3588145"/>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3250583" y="1572201"/>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76230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669163" y="1522407"/>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63" y="5038706"/>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25"/>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60"/>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174288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4"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D230F570-C12E-4785-9D2A-C5A7F710992F}" type="datetimeFigureOut">
              <a:rPr lang="en-US" smtClean="0"/>
              <a:t>12/21/2024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40061534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711998" y="1557644"/>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63" y="5038706"/>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25"/>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60"/>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3725698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86264011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0" name="Google Shape;1008;p14">
              <a:extLst>
                <a:ext uri="{FF2B5EF4-FFF2-40B4-BE49-F238E27FC236}">
                  <a16:creationId xmlns:a16="http://schemas.microsoft.com/office/drawing/2014/main" id="{11848AC2-1101-45B6-ABB6-4FD06AA8642A}"/>
                </a:ext>
              </a:extLst>
            </p:cNvPr>
            <p:cNvSpPr/>
            <p:nvPr/>
          </p:nvSpPr>
          <p:spPr>
            <a:xfrm>
              <a:off x="8341543" y="2922709"/>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8" name="Google Shape;1011;p14">
              <a:extLst>
                <a:ext uri="{FF2B5EF4-FFF2-40B4-BE49-F238E27FC236}">
                  <a16:creationId xmlns:a16="http://schemas.microsoft.com/office/drawing/2014/main" id="{87C36489-2782-4D32-8AFF-590446FE6759}"/>
                </a:ext>
              </a:extLst>
            </p:cNvPr>
            <p:cNvSpPr/>
            <p:nvPr/>
          </p:nvSpPr>
          <p:spPr>
            <a:xfrm>
              <a:off x="8341543" y="348363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515326"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337523135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8"/>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91" y="6264748"/>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33"/>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96"/>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91" y="1491606"/>
            <a:ext cx="7400615"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54"/>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65"/>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70"/>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3103595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63" y="5038706"/>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25"/>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60"/>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9" y="3588145"/>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201"/>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2002126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63" y="5038706"/>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25"/>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60"/>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63" y="1522407"/>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995524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63" y="5038706"/>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25"/>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60"/>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32040" y="1503443"/>
            <a:ext cx="3546156" cy="5401479"/>
          </a:xfrm>
          <a:prstGeom prst="rect">
            <a:avLst/>
          </a:prstGeom>
          <a:noFill/>
        </p:spPr>
        <p:txBody>
          <a:bodyPr wrap="square" rtlCol="0">
            <a:spAutoFit/>
          </a:bodyPr>
          <a:lstStyle/>
          <a:p>
            <a:pPr algn="ctr"/>
            <a:r>
              <a:rPr lang="vi-VN" sz="11500" dirty="0">
                <a:solidFill>
                  <a:srgbClr val="002060"/>
                </a:solidFill>
                <a:latin typeface="UTM Cookies"/>
              </a:rPr>
              <a:t>LUYỆN TẬP</a:t>
            </a:r>
          </a:p>
        </p:txBody>
      </p:sp>
    </p:spTree>
    <p:extLst>
      <p:ext uri="{BB962C8B-B14F-4D97-AF65-F5344CB8AC3E}">
        <p14:creationId xmlns:p14="http://schemas.microsoft.com/office/powerpoint/2010/main" val="3375013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97253776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21_Title and Content">
    <p:bg>
      <p:bgPr>
        <a:solidFill>
          <a:schemeClr val="accent3">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0427" y="219522"/>
            <a:ext cx="9123574" cy="6418963"/>
            <a:chOff x="125465" y="219519"/>
            <a:chExt cx="8923440" cy="4925505"/>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125465" y="219519"/>
              <a:ext cx="8923440" cy="4925505"/>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Tree>
    <p:extLst>
      <p:ext uri="{BB962C8B-B14F-4D97-AF65-F5344CB8AC3E}">
        <p14:creationId xmlns:p14="http://schemas.microsoft.com/office/powerpoint/2010/main" val="269098057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8"/>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91" y="6264748"/>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33"/>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96"/>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91" y="1491606"/>
            <a:ext cx="7400615" cy="4773077"/>
            <a:chOff x="623255" y="927125"/>
            <a:chExt cx="7691377" cy="3871900"/>
          </a:xfrm>
          <a:solidFill>
            <a:srgbClr val="ACD868"/>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54"/>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65"/>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70"/>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1402607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D230F570-C12E-4785-9D2A-C5A7F710992F}" type="datetimeFigureOut">
              <a:rPr lang="en-US" smtClean="0"/>
              <a:t>12/21/2024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265121375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63" y="5038706"/>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25"/>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60"/>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9" y="3588145"/>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201"/>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2027977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63" y="5038706"/>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25"/>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60"/>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63" y="1522407"/>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609086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63" y="5038706"/>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25"/>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60"/>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03172" y="1596544"/>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1499158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328291576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8"/>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91" y="6264748"/>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33"/>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96"/>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91" y="1491606"/>
            <a:ext cx="7400615"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54"/>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65"/>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70"/>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2599596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63" y="5038706"/>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25"/>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60"/>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9" y="3588145"/>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201"/>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065391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63" y="5038706"/>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25"/>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60"/>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63" y="1522407"/>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70453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63" y="5038706"/>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25"/>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60"/>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79174" y="1647279"/>
            <a:ext cx="33636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360431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93162676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8"/>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91" y="6264748"/>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33"/>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96"/>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91" y="1491606"/>
            <a:ext cx="7400615"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54"/>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65"/>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70"/>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3010675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230F570-C12E-4785-9D2A-C5A7F710992F}" type="datetimeFigureOut">
              <a:rPr lang="en-US" smtClean="0"/>
              <a:t>12/21/2024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264329144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63" y="5038706"/>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25"/>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60"/>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9" y="3588145"/>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201"/>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3737185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63" y="5038706"/>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25"/>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60"/>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63" y="1522407"/>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1752526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63" y="5038706"/>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25"/>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60"/>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836083" y="1468605"/>
            <a:ext cx="3386124"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1420335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19598532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0"/>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7" y="6264740"/>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25"/>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8"/>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7" y="1491606"/>
            <a:ext cx="7400615"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6"/>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7"/>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143234" y="5626862"/>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4354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9" y="5038698"/>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7"/>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52"/>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5" y="3588137"/>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3250583" y="1572197"/>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869416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669159" y="1522403"/>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9" y="5038698"/>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7"/>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52"/>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936535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711998" y="1557636"/>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9" y="5038698"/>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7"/>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52"/>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3329517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33984962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0" name="Google Shape;1008;p14">
              <a:extLst>
                <a:ext uri="{FF2B5EF4-FFF2-40B4-BE49-F238E27FC236}">
                  <a16:creationId xmlns:a16="http://schemas.microsoft.com/office/drawing/2014/main" id="{11848AC2-1101-45B6-ABB6-4FD06AA8642A}"/>
                </a:ext>
              </a:extLst>
            </p:cNvPr>
            <p:cNvSpPr/>
            <p:nvPr/>
          </p:nvSpPr>
          <p:spPr>
            <a:xfrm>
              <a:off x="8341543" y="2922709"/>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8" name="Google Shape;1011;p14">
              <a:extLst>
                <a:ext uri="{FF2B5EF4-FFF2-40B4-BE49-F238E27FC236}">
                  <a16:creationId xmlns:a16="http://schemas.microsoft.com/office/drawing/2014/main" id="{87C36489-2782-4D32-8AFF-590446FE6759}"/>
                </a:ext>
              </a:extLst>
            </p:cNvPr>
            <p:cNvSpPr/>
            <p:nvPr/>
          </p:nvSpPr>
          <p:spPr>
            <a:xfrm>
              <a:off x="8341543" y="348363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515326"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4645658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12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D230F570-C12E-4785-9D2A-C5A7F710992F}" type="datetimeFigureOut">
              <a:rPr lang="en-US" smtClean="0"/>
              <a:t>12/21/2024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94906489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0"/>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7" y="6264740"/>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25"/>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8"/>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7" y="1491606"/>
            <a:ext cx="7400615"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6"/>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7"/>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62"/>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2050803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9" y="5038698"/>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7"/>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52"/>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5" y="3588137"/>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7"/>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410726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9" y="5038698"/>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7"/>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52"/>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9" y="1522403"/>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3028862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9" y="5038698"/>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7"/>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52"/>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32040" y="1503435"/>
            <a:ext cx="3546156" cy="5401479"/>
          </a:xfrm>
          <a:prstGeom prst="rect">
            <a:avLst/>
          </a:prstGeom>
          <a:noFill/>
        </p:spPr>
        <p:txBody>
          <a:bodyPr wrap="square" rtlCol="0">
            <a:spAutoFit/>
          </a:bodyPr>
          <a:lstStyle/>
          <a:p>
            <a:pPr algn="ctr"/>
            <a:r>
              <a:rPr lang="vi-VN" sz="11500" dirty="0">
                <a:solidFill>
                  <a:srgbClr val="002060"/>
                </a:solidFill>
                <a:latin typeface="UTM Cookies"/>
              </a:rPr>
              <a:t>LUYỆN TẬP</a:t>
            </a:r>
          </a:p>
        </p:txBody>
      </p:sp>
    </p:spTree>
    <p:extLst>
      <p:ext uri="{BB962C8B-B14F-4D97-AF65-F5344CB8AC3E}">
        <p14:creationId xmlns:p14="http://schemas.microsoft.com/office/powerpoint/2010/main" val="1899145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393409550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21_Title and Content">
    <p:bg>
      <p:bgPr>
        <a:solidFill>
          <a:schemeClr val="accent3">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0427" y="219522"/>
            <a:ext cx="9123574" cy="6418963"/>
            <a:chOff x="125465" y="219519"/>
            <a:chExt cx="8923440" cy="4925505"/>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125465" y="219519"/>
              <a:ext cx="8923440" cy="4925505"/>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Tree>
    <p:extLst>
      <p:ext uri="{BB962C8B-B14F-4D97-AF65-F5344CB8AC3E}">
        <p14:creationId xmlns:p14="http://schemas.microsoft.com/office/powerpoint/2010/main" val="308601029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0"/>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7" y="6264740"/>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25"/>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8"/>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7" y="1491606"/>
            <a:ext cx="7400615" cy="4773077"/>
            <a:chOff x="623255" y="927125"/>
            <a:chExt cx="7691377" cy="3871900"/>
          </a:xfrm>
          <a:solidFill>
            <a:srgbClr val="ACD868"/>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6"/>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7"/>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62"/>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3562406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9" y="5038698"/>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7"/>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52"/>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5" y="3588137"/>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7"/>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096255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9" y="5038698"/>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7"/>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52"/>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9" y="1522403"/>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942713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9" y="5038698"/>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7"/>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52"/>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03172" y="1596536"/>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245050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D230F570-C12E-4785-9D2A-C5A7F710992F}" type="datetimeFigureOut">
              <a:rPr lang="en-US" smtClean="0"/>
              <a:t>12/21/2024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421560621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389997157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0"/>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7" y="6264740"/>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25"/>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8"/>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7" y="1491606"/>
            <a:ext cx="7400615"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6"/>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7"/>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62"/>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1038067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9" y="5038698"/>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7"/>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52"/>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5" y="3588137"/>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7"/>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072892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9" y="5038698"/>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7"/>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52"/>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9" y="1522403"/>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608596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9" y="5038698"/>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7"/>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52"/>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79174" y="1647273"/>
            <a:ext cx="33636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1538595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36192434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0"/>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7" y="6264740"/>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25"/>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8"/>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7" y="1491606"/>
            <a:ext cx="7400615"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6"/>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7"/>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62"/>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15007141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9" y="5038698"/>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7"/>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52"/>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5" y="3588137"/>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7"/>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350961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9" y="5038698"/>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7"/>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52"/>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9" y="1522403"/>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3984877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9" y="5038698"/>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7"/>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52"/>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836083" y="1468598"/>
            <a:ext cx="3386124"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2878307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jp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slideLayout" Target="../slideLayouts/slideLayout59.xml"/><Relationship Id="rId18" Type="http://schemas.openxmlformats.org/officeDocument/2006/relationships/slideLayout" Target="../slideLayouts/slideLayout64.xml"/><Relationship Id="rId26" Type="http://schemas.openxmlformats.org/officeDocument/2006/relationships/slideLayout" Target="../slideLayouts/slideLayout72.xml"/><Relationship Id="rId3" Type="http://schemas.openxmlformats.org/officeDocument/2006/relationships/slideLayout" Target="../slideLayouts/slideLayout49.xml"/><Relationship Id="rId21" Type="http://schemas.openxmlformats.org/officeDocument/2006/relationships/slideLayout" Target="../slideLayouts/slideLayout67.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17" Type="http://schemas.openxmlformats.org/officeDocument/2006/relationships/slideLayout" Target="../slideLayouts/slideLayout63.xml"/><Relationship Id="rId25" Type="http://schemas.openxmlformats.org/officeDocument/2006/relationships/slideLayout" Target="../slideLayouts/slideLayout71.xml"/><Relationship Id="rId2" Type="http://schemas.openxmlformats.org/officeDocument/2006/relationships/slideLayout" Target="../slideLayouts/slideLayout48.xml"/><Relationship Id="rId16" Type="http://schemas.openxmlformats.org/officeDocument/2006/relationships/slideLayout" Target="../slideLayouts/slideLayout62.xml"/><Relationship Id="rId20" Type="http://schemas.openxmlformats.org/officeDocument/2006/relationships/slideLayout" Target="../slideLayouts/slideLayout66.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24" Type="http://schemas.openxmlformats.org/officeDocument/2006/relationships/slideLayout" Target="../slideLayouts/slideLayout70.xml"/><Relationship Id="rId5" Type="http://schemas.openxmlformats.org/officeDocument/2006/relationships/slideLayout" Target="../slideLayouts/slideLayout51.xml"/><Relationship Id="rId15" Type="http://schemas.openxmlformats.org/officeDocument/2006/relationships/slideLayout" Target="../slideLayouts/slideLayout61.xml"/><Relationship Id="rId23" Type="http://schemas.openxmlformats.org/officeDocument/2006/relationships/slideLayout" Target="../slideLayouts/slideLayout69.xml"/><Relationship Id="rId28" Type="http://schemas.openxmlformats.org/officeDocument/2006/relationships/theme" Target="../theme/theme5.xml"/><Relationship Id="rId10" Type="http://schemas.openxmlformats.org/officeDocument/2006/relationships/slideLayout" Target="../slideLayouts/slideLayout56.xml"/><Relationship Id="rId19" Type="http://schemas.openxmlformats.org/officeDocument/2006/relationships/slideLayout" Target="../slideLayouts/slideLayout65.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slideLayout" Target="../slideLayouts/slideLayout60.xml"/><Relationship Id="rId22" Type="http://schemas.openxmlformats.org/officeDocument/2006/relationships/slideLayout" Target="../slideLayouts/slideLayout68.xml"/><Relationship Id="rId27" Type="http://schemas.openxmlformats.org/officeDocument/2006/relationships/slideLayout" Target="../slideLayouts/slideLayout7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1.xml"/><Relationship Id="rId13" Type="http://schemas.openxmlformats.org/officeDocument/2006/relationships/slideLayout" Target="../slideLayouts/slideLayout86.xml"/><Relationship Id="rId18" Type="http://schemas.openxmlformats.org/officeDocument/2006/relationships/slideLayout" Target="../slideLayouts/slideLayout91.xml"/><Relationship Id="rId26" Type="http://schemas.openxmlformats.org/officeDocument/2006/relationships/slideLayout" Target="../slideLayouts/slideLayout99.xml"/><Relationship Id="rId3" Type="http://schemas.openxmlformats.org/officeDocument/2006/relationships/slideLayout" Target="../slideLayouts/slideLayout76.xml"/><Relationship Id="rId21" Type="http://schemas.openxmlformats.org/officeDocument/2006/relationships/slideLayout" Target="../slideLayouts/slideLayout94.xml"/><Relationship Id="rId7" Type="http://schemas.openxmlformats.org/officeDocument/2006/relationships/slideLayout" Target="../slideLayouts/slideLayout80.xml"/><Relationship Id="rId12" Type="http://schemas.openxmlformats.org/officeDocument/2006/relationships/slideLayout" Target="../slideLayouts/slideLayout85.xml"/><Relationship Id="rId17" Type="http://schemas.openxmlformats.org/officeDocument/2006/relationships/slideLayout" Target="../slideLayouts/slideLayout90.xml"/><Relationship Id="rId25" Type="http://schemas.openxmlformats.org/officeDocument/2006/relationships/slideLayout" Target="../slideLayouts/slideLayout98.xml"/><Relationship Id="rId2" Type="http://schemas.openxmlformats.org/officeDocument/2006/relationships/slideLayout" Target="../slideLayouts/slideLayout75.xml"/><Relationship Id="rId16" Type="http://schemas.openxmlformats.org/officeDocument/2006/relationships/slideLayout" Target="../slideLayouts/slideLayout89.xml"/><Relationship Id="rId20" Type="http://schemas.openxmlformats.org/officeDocument/2006/relationships/slideLayout" Target="../slideLayouts/slideLayout93.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24" Type="http://schemas.openxmlformats.org/officeDocument/2006/relationships/slideLayout" Target="../slideLayouts/slideLayout97.xml"/><Relationship Id="rId5" Type="http://schemas.openxmlformats.org/officeDocument/2006/relationships/slideLayout" Target="../slideLayouts/slideLayout78.xml"/><Relationship Id="rId15" Type="http://schemas.openxmlformats.org/officeDocument/2006/relationships/slideLayout" Target="../slideLayouts/slideLayout88.xml"/><Relationship Id="rId23" Type="http://schemas.openxmlformats.org/officeDocument/2006/relationships/slideLayout" Target="../slideLayouts/slideLayout96.xml"/><Relationship Id="rId28" Type="http://schemas.openxmlformats.org/officeDocument/2006/relationships/theme" Target="../theme/theme6.xml"/><Relationship Id="rId10" Type="http://schemas.openxmlformats.org/officeDocument/2006/relationships/slideLayout" Target="../slideLayouts/slideLayout83.xml"/><Relationship Id="rId19" Type="http://schemas.openxmlformats.org/officeDocument/2006/relationships/slideLayout" Target="../slideLayouts/slideLayout92.xml"/><Relationship Id="rId4" Type="http://schemas.openxmlformats.org/officeDocument/2006/relationships/slideLayout" Target="../slideLayouts/slideLayout77.xml"/><Relationship Id="rId9" Type="http://schemas.openxmlformats.org/officeDocument/2006/relationships/slideLayout" Target="../slideLayouts/slideLayout82.xml"/><Relationship Id="rId14" Type="http://schemas.openxmlformats.org/officeDocument/2006/relationships/slideLayout" Target="../slideLayouts/slideLayout87.xml"/><Relationship Id="rId22" Type="http://schemas.openxmlformats.org/officeDocument/2006/relationships/slideLayout" Target="../slideLayouts/slideLayout95.xml"/><Relationship Id="rId27" Type="http://schemas.openxmlformats.org/officeDocument/2006/relationships/slideLayout" Target="../slideLayouts/slideLayout10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8.xml"/><Relationship Id="rId13" Type="http://schemas.openxmlformats.org/officeDocument/2006/relationships/slideLayout" Target="../slideLayouts/slideLayout113.xml"/><Relationship Id="rId18" Type="http://schemas.openxmlformats.org/officeDocument/2006/relationships/slideLayout" Target="../slideLayouts/slideLayout118.xml"/><Relationship Id="rId26" Type="http://schemas.openxmlformats.org/officeDocument/2006/relationships/slideLayout" Target="../slideLayouts/slideLayout126.xml"/><Relationship Id="rId3" Type="http://schemas.openxmlformats.org/officeDocument/2006/relationships/slideLayout" Target="../slideLayouts/slideLayout103.xml"/><Relationship Id="rId21" Type="http://schemas.openxmlformats.org/officeDocument/2006/relationships/slideLayout" Target="../slideLayouts/slideLayout121.xml"/><Relationship Id="rId7" Type="http://schemas.openxmlformats.org/officeDocument/2006/relationships/slideLayout" Target="../slideLayouts/slideLayout107.xml"/><Relationship Id="rId12" Type="http://schemas.openxmlformats.org/officeDocument/2006/relationships/slideLayout" Target="../slideLayouts/slideLayout112.xml"/><Relationship Id="rId17" Type="http://schemas.openxmlformats.org/officeDocument/2006/relationships/slideLayout" Target="../slideLayouts/slideLayout117.xml"/><Relationship Id="rId25" Type="http://schemas.openxmlformats.org/officeDocument/2006/relationships/slideLayout" Target="../slideLayouts/slideLayout125.xml"/><Relationship Id="rId2" Type="http://schemas.openxmlformats.org/officeDocument/2006/relationships/slideLayout" Target="../slideLayouts/slideLayout102.xml"/><Relationship Id="rId16" Type="http://schemas.openxmlformats.org/officeDocument/2006/relationships/slideLayout" Target="../slideLayouts/slideLayout116.xml"/><Relationship Id="rId20" Type="http://schemas.openxmlformats.org/officeDocument/2006/relationships/slideLayout" Target="../slideLayouts/slideLayout120.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24" Type="http://schemas.openxmlformats.org/officeDocument/2006/relationships/slideLayout" Target="../slideLayouts/slideLayout124.xml"/><Relationship Id="rId5" Type="http://schemas.openxmlformats.org/officeDocument/2006/relationships/slideLayout" Target="../slideLayouts/slideLayout105.xml"/><Relationship Id="rId15" Type="http://schemas.openxmlformats.org/officeDocument/2006/relationships/slideLayout" Target="../slideLayouts/slideLayout115.xml"/><Relationship Id="rId23" Type="http://schemas.openxmlformats.org/officeDocument/2006/relationships/slideLayout" Target="../slideLayouts/slideLayout123.xml"/><Relationship Id="rId28" Type="http://schemas.openxmlformats.org/officeDocument/2006/relationships/theme" Target="../theme/theme7.xml"/><Relationship Id="rId10" Type="http://schemas.openxmlformats.org/officeDocument/2006/relationships/slideLayout" Target="../slideLayouts/slideLayout110.xml"/><Relationship Id="rId19" Type="http://schemas.openxmlformats.org/officeDocument/2006/relationships/slideLayout" Target="../slideLayouts/slideLayout119.xml"/><Relationship Id="rId4" Type="http://schemas.openxmlformats.org/officeDocument/2006/relationships/slideLayout" Target="../slideLayouts/slideLayout104.xml"/><Relationship Id="rId9" Type="http://schemas.openxmlformats.org/officeDocument/2006/relationships/slideLayout" Target="../slideLayouts/slideLayout109.xml"/><Relationship Id="rId14" Type="http://schemas.openxmlformats.org/officeDocument/2006/relationships/slideLayout" Target="../slideLayouts/slideLayout114.xml"/><Relationship Id="rId22" Type="http://schemas.openxmlformats.org/officeDocument/2006/relationships/slideLayout" Target="../slideLayouts/slideLayout122.xml"/><Relationship Id="rId27" Type="http://schemas.openxmlformats.org/officeDocument/2006/relationships/slideLayout" Target="../slideLayouts/slideLayout12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35.xml"/><Relationship Id="rId13" Type="http://schemas.openxmlformats.org/officeDocument/2006/relationships/slideLayout" Target="../slideLayouts/slideLayout140.xml"/><Relationship Id="rId18" Type="http://schemas.openxmlformats.org/officeDocument/2006/relationships/slideLayout" Target="../slideLayouts/slideLayout145.xml"/><Relationship Id="rId26" Type="http://schemas.openxmlformats.org/officeDocument/2006/relationships/slideLayout" Target="../slideLayouts/slideLayout153.xml"/><Relationship Id="rId3" Type="http://schemas.openxmlformats.org/officeDocument/2006/relationships/slideLayout" Target="../slideLayouts/slideLayout130.xml"/><Relationship Id="rId21" Type="http://schemas.openxmlformats.org/officeDocument/2006/relationships/slideLayout" Target="../slideLayouts/slideLayout148.xml"/><Relationship Id="rId7" Type="http://schemas.openxmlformats.org/officeDocument/2006/relationships/slideLayout" Target="../slideLayouts/slideLayout134.xml"/><Relationship Id="rId12" Type="http://schemas.openxmlformats.org/officeDocument/2006/relationships/slideLayout" Target="../slideLayouts/slideLayout139.xml"/><Relationship Id="rId17" Type="http://schemas.openxmlformats.org/officeDocument/2006/relationships/slideLayout" Target="../slideLayouts/slideLayout144.xml"/><Relationship Id="rId25" Type="http://schemas.openxmlformats.org/officeDocument/2006/relationships/slideLayout" Target="../slideLayouts/slideLayout152.xml"/><Relationship Id="rId2" Type="http://schemas.openxmlformats.org/officeDocument/2006/relationships/slideLayout" Target="../slideLayouts/slideLayout129.xml"/><Relationship Id="rId16" Type="http://schemas.openxmlformats.org/officeDocument/2006/relationships/slideLayout" Target="../slideLayouts/slideLayout143.xml"/><Relationship Id="rId20" Type="http://schemas.openxmlformats.org/officeDocument/2006/relationships/slideLayout" Target="../slideLayouts/slideLayout147.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24" Type="http://schemas.openxmlformats.org/officeDocument/2006/relationships/slideLayout" Target="../slideLayouts/slideLayout151.xml"/><Relationship Id="rId5" Type="http://schemas.openxmlformats.org/officeDocument/2006/relationships/slideLayout" Target="../slideLayouts/slideLayout132.xml"/><Relationship Id="rId15" Type="http://schemas.openxmlformats.org/officeDocument/2006/relationships/slideLayout" Target="../slideLayouts/slideLayout142.xml"/><Relationship Id="rId23" Type="http://schemas.openxmlformats.org/officeDocument/2006/relationships/slideLayout" Target="../slideLayouts/slideLayout150.xml"/><Relationship Id="rId28" Type="http://schemas.openxmlformats.org/officeDocument/2006/relationships/theme" Target="../theme/theme8.xml"/><Relationship Id="rId10" Type="http://schemas.openxmlformats.org/officeDocument/2006/relationships/slideLayout" Target="../slideLayouts/slideLayout137.xml"/><Relationship Id="rId19" Type="http://schemas.openxmlformats.org/officeDocument/2006/relationships/slideLayout" Target="../slideLayouts/slideLayout146.xml"/><Relationship Id="rId4" Type="http://schemas.openxmlformats.org/officeDocument/2006/relationships/slideLayout" Target="../slideLayouts/slideLayout131.xml"/><Relationship Id="rId9" Type="http://schemas.openxmlformats.org/officeDocument/2006/relationships/slideLayout" Target="../slideLayouts/slideLayout136.xml"/><Relationship Id="rId14" Type="http://schemas.openxmlformats.org/officeDocument/2006/relationships/slideLayout" Target="../slideLayouts/slideLayout141.xml"/><Relationship Id="rId22" Type="http://schemas.openxmlformats.org/officeDocument/2006/relationships/slideLayout" Target="../slideLayouts/slideLayout149.xml"/><Relationship Id="rId27" Type="http://schemas.openxmlformats.org/officeDocument/2006/relationships/slideLayout" Target="../slideLayouts/slideLayout15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5">
            <a:lum/>
          </a:blip>
          <a:srcRect/>
          <a:stretch>
            <a:fillRect l="-3000" r="-3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6"/>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428"/>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230F570-C12E-4785-9D2A-C5A7F710992F}" type="datetimeFigureOut">
              <a:rPr lang="en-US" smtClean="0"/>
              <a:t>12/21/2024</a:t>
            </a:fld>
            <a:endParaRPr lang="en-US"/>
          </a:p>
        </p:txBody>
      </p:sp>
      <p:sp>
        <p:nvSpPr>
          <p:cNvPr id="5" name="Footer Placeholder 4"/>
          <p:cNvSpPr>
            <a:spLocks noGrp="1"/>
          </p:cNvSpPr>
          <p:nvPr>
            <p:ph type="ftr" sz="quarter" idx="3"/>
          </p:nvPr>
        </p:nvSpPr>
        <p:spPr>
          <a:xfrm>
            <a:off x="3124200" y="6356428"/>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428"/>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2403867-148C-4E56-971C-E21B7E94BFBA}" type="slidenum">
              <a:rPr lang="en-US" smtClean="0"/>
              <a:t>‹#›</a:t>
            </a:fld>
            <a:endParaRPr lang="en-US"/>
          </a:p>
        </p:txBody>
      </p:sp>
    </p:spTree>
    <p:extLst>
      <p:ext uri="{BB962C8B-B14F-4D97-AF65-F5344CB8AC3E}">
        <p14:creationId xmlns:p14="http://schemas.microsoft.com/office/powerpoint/2010/main" val="137195261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6"/>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428"/>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428"/>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428"/>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64361456"/>
      </p:ext>
    </p:extLst>
  </p:cSld>
  <p:clrMap bg1="lt1" tx1="dk1" bg2="lt2" tx2="dk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 id="2147483667" r:id="rId5"/>
    <p:sldLayoutId id="2147483668" r:id="rId6"/>
    <p:sldLayoutId id="2147483669" r:id="rId7"/>
    <p:sldLayoutId id="2147483670" r:id="rId8"/>
    <p:sldLayoutId id="2147483671" r:id="rId9"/>
    <p:sldLayoutId id="2147483672" r:id="rId10"/>
    <p:sldLayoutId id="2147483673" r:id="rId11"/>
  </p:sldLayoutIdLst>
  <p:txStyles>
    <p:titleStyle>
      <a:lvl1pPr algn="ctr" defTabSz="914400" rtl="0" eaLnBrk="1" latinLnBrk="0" hangingPunct="1">
        <a:spcBef>
          <a:spcPct val="0"/>
        </a:spcBef>
        <a:buNone/>
        <a:defRPr sz="4400" b="0" i="0" u="none"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b="0" i="0" u="none"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6"/>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424"/>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424"/>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424"/>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41187014"/>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Lst>
  <p:txStyles>
    <p:titleStyle>
      <a:lvl1pPr algn="ctr" defTabSz="914400" rtl="0" eaLnBrk="1" latinLnBrk="0" hangingPunct="1">
        <a:spcBef>
          <a:spcPct val="0"/>
        </a:spcBef>
        <a:buNone/>
        <a:defRPr sz="4400" b="0" i="0" u="none"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b="0" i="0" u="none"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6"/>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416"/>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4E00D40-447B-4679-94CF-9B596069A8B6}" type="datetimeFigureOut">
              <a:rPr lang="en-US" smtClean="0">
                <a:solidFill>
                  <a:prstClr val="black">
                    <a:tint val="75000"/>
                  </a:prstClr>
                </a:solidFill>
              </a:rPr>
              <a:pPr/>
              <a:t>12/21/2024</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416"/>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416"/>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19019428"/>
      </p:ext>
    </p:extLst>
  </p:cSld>
  <p:clrMap bg1="lt1" tx1="dk1" bg2="lt2" tx2="dk2" accent1="accent1" accent2="accent2" accent3="accent3" accent4="accent4" accent5="accent5" accent6="accent6" hlink="hlink" folHlink="folHlink"/>
  <p:sldLayoutIdLst>
    <p:sldLayoutId id="2147483687" r:id="rId1"/>
    <p:sldLayoutId id="2147483688" r:id="rId2"/>
    <p:sldLayoutId id="2147483689" r:id="rId3"/>
    <p:sldLayoutId id="2147483690" r:id="rId4"/>
    <p:sldLayoutId id="2147483691" r:id="rId5"/>
    <p:sldLayoutId id="2147483692" r:id="rId6"/>
    <p:sldLayoutId id="2147483693" r:id="rId7"/>
    <p:sldLayoutId id="2147483694" r:id="rId8"/>
    <p:sldLayoutId id="2147483695" r:id="rId9"/>
    <p:sldLayoutId id="2147483696" r:id="rId10"/>
    <p:sldLayoutId id="2147483697" r:id="rId11"/>
  </p:sldLayoutIdLst>
  <p:txStyles>
    <p:titleStyle>
      <a:lvl1pPr algn="ctr" defTabSz="914400" rtl="0" eaLnBrk="1" latinLnBrk="0" hangingPunct="1">
        <a:spcBef>
          <a:spcPct val="0"/>
        </a:spcBef>
        <a:buNone/>
        <a:defRPr sz="4400" b="0" i="0" u="none"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b="0" i="0" u="none"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628650" y="365129"/>
            <a:ext cx="78867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7321972"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800" dirty="0"/>
              <a:t>FeistyForwarders_0968120672</a:t>
            </a:r>
          </a:p>
        </p:txBody>
      </p:sp>
    </p:spTree>
    <p:extLst>
      <p:ext uri="{BB962C8B-B14F-4D97-AF65-F5344CB8AC3E}">
        <p14:creationId xmlns:p14="http://schemas.microsoft.com/office/powerpoint/2010/main" val="1574187948"/>
      </p:ext>
    </p:extLst>
  </p:cSld>
  <p:clrMap bg1="lt1" tx1="dk1" bg2="lt2" tx2="dk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 id="2147483724" r:id="rId12"/>
    <p:sldLayoutId id="2147483725" r:id="rId13"/>
    <p:sldLayoutId id="2147483726" r:id="rId14"/>
    <p:sldLayoutId id="2147483727" r:id="rId15"/>
    <p:sldLayoutId id="2147483728" r:id="rId16"/>
    <p:sldLayoutId id="2147483729" r:id="rId17"/>
    <p:sldLayoutId id="2147483730" r:id="rId18"/>
    <p:sldLayoutId id="2147483731" r:id="rId19"/>
    <p:sldLayoutId id="2147483732" r:id="rId20"/>
    <p:sldLayoutId id="2147483733" r:id="rId21"/>
    <p:sldLayoutId id="2147483734" r:id="rId22"/>
    <p:sldLayoutId id="2147483735" r:id="rId23"/>
    <p:sldLayoutId id="2147483736" r:id="rId24"/>
    <p:sldLayoutId id="2147483737" r:id="rId25"/>
    <p:sldLayoutId id="2147483738" r:id="rId26"/>
    <p:sldLayoutId id="2147483739"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628650" y="365129"/>
            <a:ext cx="78867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7321972"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800" dirty="0"/>
              <a:t>FeistyForwarders_0968120672</a:t>
            </a:r>
          </a:p>
        </p:txBody>
      </p:sp>
    </p:spTree>
    <p:extLst>
      <p:ext uri="{BB962C8B-B14F-4D97-AF65-F5344CB8AC3E}">
        <p14:creationId xmlns:p14="http://schemas.microsoft.com/office/powerpoint/2010/main" val="3317898172"/>
      </p:ext>
    </p:extLst>
  </p:cSld>
  <p:clrMap bg1="lt1" tx1="dk1" bg2="lt2" tx2="dk2" accent1="accent1" accent2="accent2" accent3="accent3" accent4="accent4" accent5="accent5" accent6="accent6" hlink="hlink" folHlink="folHlink"/>
  <p:sldLayoutIdLst>
    <p:sldLayoutId id="2147483741" r:id="rId1"/>
    <p:sldLayoutId id="2147483742" r:id="rId2"/>
    <p:sldLayoutId id="2147483743" r:id="rId3"/>
    <p:sldLayoutId id="2147483744" r:id="rId4"/>
    <p:sldLayoutId id="2147483745" r:id="rId5"/>
    <p:sldLayoutId id="2147483746" r:id="rId6"/>
    <p:sldLayoutId id="2147483747" r:id="rId7"/>
    <p:sldLayoutId id="2147483748" r:id="rId8"/>
    <p:sldLayoutId id="2147483749" r:id="rId9"/>
    <p:sldLayoutId id="2147483750" r:id="rId10"/>
    <p:sldLayoutId id="2147483751" r:id="rId11"/>
    <p:sldLayoutId id="2147483752" r:id="rId12"/>
    <p:sldLayoutId id="2147483753" r:id="rId13"/>
    <p:sldLayoutId id="2147483754" r:id="rId14"/>
    <p:sldLayoutId id="2147483755" r:id="rId15"/>
    <p:sldLayoutId id="2147483756" r:id="rId16"/>
    <p:sldLayoutId id="2147483757" r:id="rId17"/>
    <p:sldLayoutId id="2147483758" r:id="rId18"/>
    <p:sldLayoutId id="2147483759" r:id="rId19"/>
    <p:sldLayoutId id="2147483760" r:id="rId20"/>
    <p:sldLayoutId id="2147483761" r:id="rId21"/>
    <p:sldLayoutId id="2147483762" r:id="rId22"/>
    <p:sldLayoutId id="2147483763" r:id="rId23"/>
    <p:sldLayoutId id="2147483764" r:id="rId24"/>
    <p:sldLayoutId id="2147483765" r:id="rId25"/>
    <p:sldLayoutId id="2147483766" r:id="rId26"/>
    <p:sldLayoutId id="2147483767"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628650" y="365129"/>
            <a:ext cx="78867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7321972"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800" dirty="0"/>
              <a:t>FeistyForwarders_0968120672</a:t>
            </a:r>
          </a:p>
        </p:txBody>
      </p:sp>
    </p:spTree>
    <p:extLst>
      <p:ext uri="{BB962C8B-B14F-4D97-AF65-F5344CB8AC3E}">
        <p14:creationId xmlns:p14="http://schemas.microsoft.com/office/powerpoint/2010/main" val="3535548763"/>
      </p:ext>
    </p:extLst>
  </p:cSld>
  <p:clrMap bg1="lt1" tx1="dk1" bg2="lt2" tx2="dk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 id="2147483780" r:id="rId12"/>
    <p:sldLayoutId id="2147483781" r:id="rId13"/>
    <p:sldLayoutId id="2147483782" r:id="rId14"/>
    <p:sldLayoutId id="2147483783" r:id="rId15"/>
    <p:sldLayoutId id="2147483784" r:id="rId16"/>
    <p:sldLayoutId id="2147483785" r:id="rId17"/>
    <p:sldLayoutId id="2147483786" r:id="rId18"/>
    <p:sldLayoutId id="2147483787" r:id="rId19"/>
    <p:sldLayoutId id="2147483788" r:id="rId20"/>
    <p:sldLayoutId id="2147483789" r:id="rId21"/>
    <p:sldLayoutId id="2147483790" r:id="rId22"/>
    <p:sldLayoutId id="2147483791" r:id="rId23"/>
    <p:sldLayoutId id="2147483792" r:id="rId24"/>
    <p:sldLayoutId id="2147483793" r:id="rId25"/>
    <p:sldLayoutId id="2147483794" r:id="rId26"/>
    <p:sldLayoutId id="2147483795"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628650" y="365129"/>
            <a:ext cx="78867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7321972"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800" dirty="0"/>
              <a:t>FeistyForwarders_0968120672</a:t>
            </a:r>
          </a:p>
        </p:txBody>
      </p:sp>
    </p:spTree>
    <p:extLst>
      <p:ext uri="{BB962C8B-B14F-4D97-AF65-F5344CB8AC3E}">
        <p14:creationId xmlns:p14="http://schemas.microsoft.com/office/powerpoint/2010/main" val="1206604244"/>
      </p:ext>
    </p:extLst>
  </p:cSld>
  <p:clrMap bg1="lt1" tx1="dk1" bg2="lt2" tx2="dk2" accent1="accent1" accent2="accent2" accent3="accent3" accent4="accent4" accent5="accent5" accent6="accent6" hlink="hlink" folHlink="folHlink"/>
  <p:sldLayoutIdLst>
    <p:sldLayoutId id="2147483797" r:id="rId1"/>
    <p:sldLayoutId id="2147483798" r:id="rId2"/>
    <p:sldLayoutId id="2147483799" r:id="rId3"/>
    <p:sldLayoutId id="2147483800" r:id="rId4"/>
    <p:sldLayoutId id="2147483801" r:id="rId5"/>
    <p:sldLayoutId id="2147483802" r:id="rId6"/>
    <p:sldLayoutId id="2147483803" r:id="rId7"/>
    <p:sldLayoutId id="2147483804" r:id="rId8"/>
    <p:sldLayoutId id="2147483805" r:id="rId9"/>
    <p:sldLayoutId id="2147483806" r:id="rId10"/>
    <p:sldLayoutId id="2147483807" r:id="rId11"/>
    <p:sldLayoutId id="2147483808" r:id="rId12"/>
    <p:sldLayoutId id="2147483809" r:id="rId13"/>
    <p:sldLayoutId id="2147483810" r:id="rId14"/>
    <p:sldLayoutId id="2147483811" r:id="rId15"/>
    <p:sldLayoutId id="2147483812" r:id="rId16"/>
    <p:sldLayoutId id="2147483813" r:id="rId17"/>
    <p:sldLayoutId id="2147483814" r:id="rId18"/>
    <p:sldLayoutId id="2147483815" r:id="rId19"/>
    <p:sldLayoutId id="2147483816" r:id="rId20"/>
    <p:sldLayoutId id="2147483817" r:id="rId21"/>
    <p:sldLayoutId id="2147483818" r:id="rId22"/>
    <p:sldLayoutId id="2147483819" r:id="rId23"/>
    <p:sldLayoutId id="2147483820" r:id="rId24"/>
    <p:sldLayoutId id="2147483821" r:id="rId25"/>
    <p:sldLayoutId id="2147483822" r:id="rId26"/>
    <p:sldLayoutId id="2147483823"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Layout" Target="../slideLayouts/slideLayout1.xml"/><Relationship Id="rId1" Type="http://schemas.openxmlformats.org/officeDocument/2006/relationships/tags" Target="../tags/tag1.xml"/></Relationships>
</file>

<file path=ppt/slides/_rels/slide10.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17.xml"/><Relationship Id="rId1" Type="http://schemas.openxmlformats.org/officeDocument/2006/relationships/tags" Target="../tags/tag6.xml"/></Relationships>
</file>

<file path=ppt/slides/_rels/slide1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4.xml"/><Relationship Id="rId1" Type="http://schemas.openxmlformats.org/officeDocument/2006/relationships/tags" Target="../tags/tag7.xml"/><Relationship Id="rId6" Type="http://schemas.openxmlformats.org/officeDocument/2006/relationships/image" Target="../media/image16.jpg"/><Relationship Id="rId5" Type="http://schemas.openxmlformats.org/officeDocument/2006/relationships/image" Target="../media/image15.jpeg"/><Relationship Id="rId4" Type="http://schemas.openxmlformats.org/officeDocument/2006/relationships/image" Target="../media/image14.jpg"/></Relationships>
</file>

<file path=ppt/slides/_rels/slide13.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3.png"/><Relationship Id="rId1" Type="http://schemas.openxmlformats.org/officeDocument/2006/relationships/slideLayout" Target="../slideLayouts/slideLayout144.xml"/><Relationship Id="rId5" Type="http://schemas.openxmlformats.org/officeDocument/2006/relationships/image" Target="../media/image16.jpg"/><Relationship Id="rId4" Type="http://schemas.openxmlformats.org/officeDocument/2006/relationships/image" Target="../media/image18.jpeg"/></Relationships>
</file>

<file path=ppt/slides/_rels/slide14.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slideLayout" Target="../slideLayouts/slideLayout13.xml"/><Relationship Id="rId1" Type="http://schemas.openxmlformats.org/officeDocument/2006/relationships/tags" Target="../tags/tag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2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slideLayout" Target="../slideLayouts/slideLayout13.xml"/><Relationship Id="rId1" Type="http://schemas.openxmlformats.org/officeDocument/2006/relationships/tags" Target="../tags/tag9.xml"/></Relationships>
</file>

<file path=ppt/slides/_rels/slide21.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1.xml"/><Relationship Id="rId1" Type="http://schemas.openxmlformats.org/officeDocument/2006/relationships/slideLayout" Target="../slideLayouts/slideLayout12.xml"/><Relationship Id="rId4" Type="http://schemas.openxmlformats.org/officeDocument/2006/relationships/image" Target="../media/image28.png"/></Relationships>
</file>

<file path=ppt/slides/_rels/slide2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jpg"/><Relationship Id="rId1" Type="http://schemas.openxmlformats.org/officeDocument/2006/relationships/slideLayout" Target="../slideLayouts/slideLayout14.xml"/><Relationship Id="rId5" Type="http://schemas.microsoft.com/office/2007/relationships/hdphoto" Target="../media/hdphoto1.wdp"/><Relationship Id="rId4" Type="http://schemas.openxmlformats.org/officeDocument/2006/relationships/image" Target="../media/image4.png"/></Relationships>
</file>

<file path=ppt/slides/_rels/slide4.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5.jpg"/><Relationship Id="rId7" Type="http://schemas.openxmlformats.org/officeDocument/2006/relationships/image" Target="../media/image7.png"/><Relationship Id="rId2" Type="http://schemas.openxmlformats.org/officeDocument/2006/relationships/slideLayout" Target="../slideLayouts/slideLayout26.xml"/><Relationship Id="rId1" Type="http://schemas.openxmlformats.org/officeDocument/2006/relationships/tags" Target="../tags/tag2.xml"/><Relationship Id="rId6" Type="http://schemas.microsoft.com/office/2007/relationships/hdphoto" Target="../media/hdphoto2.wdp"/><Relationship Id="rId5" Type="http://schemas.openxmlformats.org/officeDocument/2006/relationships/image" Target="../media/image6.png"/><Relationship Id="rId4" Type="http://schemas.openxmlformats.org/officeDocument/2006/relationships/slide" Target="slide3.xml"/><Relationship Id="rId9" Type="http://schemas.openxmlformats.org/officeDocument/2006/relationships/image" Target="../media/image8.jpg"/></Relationships>
</file>

<file path=ppt/slides/_rels/slide5.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5.jpg"/><Relationship Id="rId7" Type="http://schemas.openxmlformats.org/officeDocument/2006/relationships/image" Target="../media/image7.png"/><Relationship Id="rId2" Type="http://schemas.openxmlformats.org/officeDocument/2006/relationships/slideLayout" Target="../slideLayouts/slideLayout26.xml"/><Relationship Id="rId1" Type="http://schemas.openxmlformats.org/officeDocument/2006/relationships/tags" Target="../tags/tag3.xml"/><Relationship Id="rId6" Type="http://schemas.microsoft.com/office/2007/relationships/hdphoto" Target="../media/hdphoto2.wdp"/><Relationship Id="rId5" Type="http://schemas.openxmlformats.org/officeDocument/2006/relationships/image" Target="../media/image6.png"/><Relationship Id="rId4" Type="http://schemas.openxmlformats.org/officeDocument/2006/relationships/slide" Target="slide3.xml"/><Relationship Id="rId9" Type="http://schemas.openxmlformats.org/officeDocument/2006/relationships/image" Target="../media/image8.jpg"/></Relationships>
</file>

<file path=ppt/slides/_rels/slide6.xml.rels><?xml version="1.0" encoding="UTF-8" standalone="yes"?>
<Relationships xmlns="http://schemas.openxmlformats.org/package/2006/relationships"><Relationship Id="rId8" Type="http://schemas.openxmlformats.org/officeDocument/2006/relationships/image" Target="../media/image8.jpg"/><Relationship Id="rId3" Type="http://schemas.openxmlformats.org/officeDocument/2006/relationships/slide" Target="slide3.xml"/><Relationship Id="rId7" Type="http://schemas.microsoft.com/office/2007/relationships/hdphoto" Target="../media/hdphoto3.wdp"/><Relationship Id="rId2" Type="http://schemas.openxmlformats.org/officeDocument/2006/relationships/slideLayout" Target="../slideLayouts/slideLayout26.xml"/><Relationship Id="rId1" Type="http://schemas.openxmlformats.org/officeDocument/2006/relationships/tags" Target="../tags/tag4.xml"/><Relationship Id="rId6" Type="http://schemas.openxmlformats.org/officeDocument/2006/relationships/image" Target="../media/image7.png"/><Relationship Id="rId5" Type="http://schemas.microsoft.com/office/2007/relationships/hdphoto" Target="../media/hdphoto2.wdp"/><Relationship Id="rId4" Type="http://schemas.openxmlformats.org/officeDocument/2006/relationships/image" Target="../media/image6.png"/></Relationships>
</file>

<file path=ppt/slides/_rels/slide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jpg"/><Relationship Id="rId1" Type="http://schemas.openxmlformats.org/officeDocument/2006/relationships/slideLayout" Target="../slideLayouts/slideLayout36.xml"/><Relationship Id="rId5" Type="http://schemas.microsoft.com/office/2007/relationships/hdphoto" Target="../media/hdphoto1.wdp"/><Relationship Id="rId4" Type="http://schemas.openxmlformats.org/officeDocument/2006/relationships/image" Target="../media/image4.png"/></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90.xml"/><Relationship Id="rId1" Type="http://schemas.openxmlformats.org/officeDocument/2006/relationships/tags" Target="../tags/tag5.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4" name="Rectangle 3"/>
          <p:cNvSpPr/>
          <p:nvPr/>
        </p:nvSpPr>
        <p:spPr>
          <a:xfrm>
            <a:off x="994778" y="2497203"/>
            <a:ext cx="7154523" cy="923330"/>
          </a:xfrm>
          <a:prstGeom prst="rect">
            <a:avLst/>
          </a:prstGeom>
          <a:noFill/>
        </p:spPr>
        <p:txBody>
          <a:bodyPr wrap="non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US" sz="5400" b="1" spc="50" dirty="0" err="1">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Bài</a:t>
            </a:r>
            <a:r>
              <a:rPr lang="en-US" sz="54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 </a:t>
            </a:r>
            <a:r>
              <a:rPr lang="vi-VN" sz="54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63</a:t>
            </a:r>
            <a:r>
              <a:rPr lang="en-US" sz="54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 </a:t>
            </a:r>
            <a:r>
              <a:rPr lang="vi-VN" sz="54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iêng- iêm- yên</a:t>
            </a:r>
            <a:endParaRPr lang="en-US" sz="5400" b="1" cap="none"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3" name="Title 1">
            <a:extLst>
              <a:ext uri="{FF2B5EF4-FFF2-40B4-BE49-F238E27FC236}">
                <a16:creationId xmlns:a16="http://schemas.microsoft.com/office/drawing/2014/main" id="{5581B890-4842-4086-9A53-91606B7E2558}"/>
              </a:ext>
            </a:extLst>
          </p:cNvPr>
          <p:cNvSpPr txBox="1">
            <a:spLocks/>
          </p:cNvSpPr>
          <p:nvPr/>
        </p:nvSpPr>
        <p:spPr>
          <a:xfrm>
            <a:off x="1311797" y="1469366"/>
            <a:ext cx="6858000" cy="793930"/>
          </a:xfrm>
          <a:prstGeom prst="rect">
            <a:avLst/>
          </a:prstGeom>
        </p:spPr>
        <p:txBody>
          <a:bodyPr vert="horz" lIns="68580" tIns="34290" rIns="68580" bIns="3429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4125" b="1" dirty="0">
                <a:solidFill>
                  <a:srgbClr val="FF0000"/>
                </a:solidFill>
                <a:latin typeface="Times New Roman" panose="02020603050405020304" pitchFamily="18" charset="0"/>
                <a:cs typeface="Times New Roman" panose="02020603050405020304" pitchFamily="18" charset="0"/>
              </a:rPr>
              <a:t>TIẾNG VIỆT</a:t>
            </a:r>
          </a:p>
        </p:txBody>
      </p:sp>
    </p:spTree>
    <p:custDataLst>
      <p:tags r:id="rId1"/>
    </p:custDataLst>
    <p:extLst>
      <p:ext uri="{BB962C8B-B14F-4D97-AF65-F5344CB8AC3E}">
        <p14:creationId xmlns:p14="http://schemas.microsoft.com/office/powerpoint/2010/main" val="39765597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4)">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7000" r="-17000"/>
          </a:stretch>
        </a:blipFill>
        <a:effectLst/>
      </p:bgPr>
    </p:bg>
    <p:spTree>
      <p:nvGrpSpPr>
        <p:cNvPr id="1" name=""/>
        <p:cNvGrpSpPr/>
        <p:nvPr/>
      </p:nvGrpSpPr>
      <p:grpSpPr>
        <a:xfrm>
          <a:off x="0" y="0"/>
          <a:ext cx="0" cy="0"/>
          <a:chOff x="0" y="0"/>
          <a:chExt cx="0" cy="0"/>
        </a:xfrm>
      </p:grpSpPr>
      <p:pic>
        <p:nvPicPr>
          <p:cNvPr id="5" name="Picture 4" descr="A screenshot of a phone&#10;&#10;Description automatically generated with medium confidence">
            <a:extLst>
              <a:ext uri="{FF2B5EF4-FFF2-40B4-BE49-F238E27FC236}">
                <a16:creationId xmlns:a16="http://schemas.microsoft.com/office/drawing/2014/main" id="{2899E477-047A-4963-BAED-603EECE520A5}"/>
              </a:ext>
            </a:extLst>
          </p:cNvPr>
          <p:cNvPicPr>
            <a:picLocks noChangeAspect="1"/>
          </p:cNvPicPr>
          <p:nvPr/>
        </p:nvPicPr>
        <p:blipFill rotWithShape="1">
          <a:blip r:embed="rId3">
            <a:extLst>
              <a:ext uri="{28A0092B-C50C-407E-A947-70E740481C1C}">
                <a14:useLocalDpi xmlns:a14="http://schemas.microsoft.com/office/drawing/2010/main" val="0"/>
              </a:ext>
            </a:extLst>
          </a:blip>
          <a:srcRect l="8526" t="53572" r="9119" b="30952"/>
          <a:stretch/>
        </p:blipFill>
        <p:spPr>
          <a:xfrm>
            <a:off x="2209839" y="3048000"/>
            <a:ext cx="4416277" cy="1676400"/>
          </a:xfrm>
          <a:prstGeom prst="rect">
            <a:avLst/>
          </a:prstGeom>
        </p:spPr>
      </p:pic>
    </p:spTree>
    <p:extLst>
      <p:ext uri="{BB962C8B-B14F-4D97-AF65-F5344CB8AC3E}">
        <p14:creationId xmlns:p14="http://schemas.microsoft.com/office/powerpoint/2010/main" val="40737574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869F32E3-F437-4311-910B-066D28CC4E54}"/>
              </a:ext>
            </a:extLst>
          </p:cNvPr>
          <p:cNvSpPr/>
          <p:nvPr/>
        </p:nvSpPr>
        <p:spPr>
          <a:xfrm>
            <a:off x="2256184" y="700638"/>
            <a:ext cx="974036" cy="829963"/>
          </a:xfrm>
          <a:prstGeom prst="round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6" name="Picture 5">
            <a:extLst>
              <a:ext uri="{FF2B5EF4-FFF2-40B4-BE49-F238E27FC236}">
                <a16:creationId xmlns:a16="http://schemas.microsoft.com/office/drawing/2014/main" id="{C9846D51-AC60-4DB8-91B7-28AD20E8D1B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15022" y="700585"/>
            <a:ext cx="822960" cy="571382"/>
          </a:xfrm>
          <a:prstGeom prst="rect">
            <a:avLst/>
          </a:prstGeom>
        </p:spPr>
      </p:pic>
      <p:graphicFrame>
        <p:nvGraphicFramePr>
          <p:cNvPr id="2" name="Table 2">
            <a:extLst>
              <a:ext uri="{FF2B5EF4-FFF2-40B4-BE49-F238E27FC236}">
                <a16:creationId xmlns:a16="http://schemas.microsoft.com/office/drawing/2014/main" id="{FFA2FDFD-9997-4164-927F-17F6F152C3F4}"/>
              </a:ext>
            </a:extLst>
          </p:cNvPr>
          <p:cNvGraphicFramePr>
            <a:graphicFrameLocks noGrp="1"/>
          </p:cNvGraphicFramePr>
          <p:nvPr>
            <p:extLst>
              <p:ext uri="{D42A27DB-BD31-4B8C-83A1-F6EECF244321}">
                <p14:modId xmlns:p14="http://schemas.microsoft.com/office/powerpoint/2010/main" val="2556989107"/>
              </p:ext>
            </p:extLst>
          </p:nvPr>
        </p:nvGraphicFramePr>
        <p:xfrm>
          <a:off x="2728837" y="1808581"/>
          <a:ext cx="3986738" cy="1849020"/>
        </p:xfrm>
        <a:graphic>
          <a:graphicData uri="http://schemas.openxmlformats.org/drawingml/2006/table">
            <a:tbl>
              <a:tblPr firstRow="1" bandRow="1">
                <a:tableStyleId>{5C22544A-7EE6-4342-B048-85BDC9FD1C3A}</a:tableStyleId>
              </a:tblPr>
              <a:tblGrid>
                <a:gridCol w="1993369">
                  <a:extLst>
                    <a:ext uri="{9D8B030D-6E8A-4147-A177-3AD203B41FA5}">
                      <a16:colId xmlns:a16="http://schemas.microsoft.com/office/drawing/2014/main" val="3908109760"/>
                    </a:ext>
                  </a:extLst>
                </a:gridCol>
                <a:gridCol w="1993369">
                  <a:extLst>
                    <a:ext uri="{9D8B030D-6E8A-4147-A177-3AD203B41FA5}">
                      <a16:colId xmlns:a16="http://schemas.microsoft.com/office/drawing/2014/main" val="1780204739"/>
                    </a:ext>
                  </a:extLst>
                </a:gridCol>
              </a:tblGrid>
              <a:tr h="924510">
                <a:tc>
                  <a:txBody>
                    <a:bodyPr/>
                    <a:lstStyle/>
                    <a:p>
                      <a:pPr algn="ctr"/>
                      <a:r>
                        <a:rPr lang="en-US" sz="5400" b="0" dirty="0">
                          <a:solidFill>
                            <a:schemeClr val="tx1"/>
                          </a:solidFill>
                          <a:latin typeface="UTM Avo" panose="02040603050506020204" pitchFamily="18" charset="0"/>
                        </a:rPr>
                        <a:t>b</a:t>
                      </a:r>
                    </a:p>
                  </a:txBody>
                  <a:tcPr marL="68580" marR="68580">
                    <a:solidFill>
                      <a:schemeClr val="accent6">
                        <a:lumMod val="40000"/>
                        <a:lumOff val="60000"/>
                      </a:schemeClr>
                    </a:solidFill>
                  </a:tcPr>
                </a:tc>
                <a:tc>
                  <a:txBody>
                    <a:bodyPr/>
                    <a:lstStyle/>
                    <a:p>
                      <a:pPr algn="ctr"/>
                      <a:r>
                        <a:rPr lang="en-US" sz="5400" b="0" dirty="0" err="1">
                          <a:solidFill>
                            <a:srgbClr val="FF0000"/>
                          </a:solidFill>
                          <a:latin typeface="UTM Avo" panose="02040603050506020204" pitchFamily="18" charset="0"/>
                        </a:rPr>
                        <a:t>iêng</a:t>
                      </a:r>
                      <a:endParaRPr lang="en-US" sz="5400" b="0" dirty="0">
                        <a:solidFill>
                          <a:srgbClr val="FF0000"/>
                        </a:solidFill>
                        <a:latin typeface="UTM Avo" panose="02040603050506020204" pitchFamily="18" charset="0"/>
                      </a:endParaRPr>
                    </a:p>
                  </a:txBody>
                  <a:tcPr marL="68580" marR="68580">
                    <a:solidFill>
                      <a:schemeClr val="accent6">
                        <a:lumMod val="40000"/>
                        <a:lumOff val="60000"/>
                      </a:schemeClr>
                    </a:solidFill>
                  </a:tcPr>
                </a:tc>
                <a:extLst>
                  <a:ext uri="{0D108BD9-81ED-4DB2-BD59-A6C34878D82A}">
                    <a16:rowId xmlns:a16="http://schemas.microsoft.com/office/drawing/2014/main" val="3047979030"/>
                  </a:ext>
                </a:extLst>
              </a:tr>
              <a:tr h="924510">
                <a:tc gridSpan="2">
                  <a:txBody>
                    <a:bodyPr/>
                    <a:lstStyle/>
                    <a:p>
                      <a:pPr algn="ctr"/>
                      <a:r>
                        <a:rPr lang="en-US" sz="5400" b="0" dirty="0" err="1">
                          <a:solidFill>
                            <a:schemeClr val="tx1"/>
                          </a:solidFill>
                          <a:latin typeface="UTM Avo" panose="02040603050506020204" pitchFamily="18" charset="0"/>
                        </a:rPr>
                        <a:t>b</a:t>
                      </a:r>
                      <a:r>
                        <a:rPr lang="en-US" sz="5400" b="0" dirty="0" err="1">
                          <a:solidFill>
                            <a:srgbClr val="FF0000"/>
                          </a:solidFill>
                          <a:latin typeface="UTM Avo" panose="02040603050506020204" pitchFamily="18" charset="0"/>
                        </a:rPr>
                        <a:t>iêng</a:t>
                      </a:r>
                      <a:endParaRPr lang="en-US" sz="5400" b="0" dirty="0">
                        <a:solidFill>
                          <a:srgbClr val="FF0000"/>
                        </a:solidFill>
                        <a:latin typeface="UTM Avo" panose="02040603050506020204" pitchFamily="18" charset="0"/>
                      </a:endParaRPr>
                    </a:p>
                  </a:txBody>
                  <a:tcPr marL="68580" marR="68580">
                    <a:solidFill>
                      <a:schemeClr val="accent6">
                        <a:lumMod val="40000"/>
                        <a:lumOff val="60000"/>
                      </a:schemeClr>
                    </a:solidFill>
                  </a:tcPr>
                </a:tc>
                <a:tc hMerge="1">
                  <a:txBody>
                    <a:bodyPr/>
                    <a:lstStyle/>
                    <a:p>
                      <a:endParaRPr lang="en-US" dirty="0"/>
                    </a:p>
                  </a:txBody>
                  <a:tcPr>
                    <a:solidFill>
                      <a:schemeClr val="accent6">
                        <a:lumMod val="40000"/>
                        <a:lumOff val="60000"/>
                      </a:schemeClr>
                    </a:solidFill>
                  </a:tcPr>
                </a:tc>
                <a:extLst>
                  <a:ext uri="{0D108BD9-81ED-4DB2-BD59-A6C34878D82A}">
                    <a16:rowId xmlns:a16="http://schemas.microsoft.com/office/drawing/2014/main" val="2602925745"/>
                  </a:ext>
                </a:extLst>
              </a:tr>
            </a:tbl>
          </a:graphicData>
        </a:graphic>
      </p:graphicFrame>
      <p:sp>
        <p:nvSpPr>
          <p:cNvPr id="3" name="TextBox 2">
            <a:extLst>
              <a:ext uri="{FF2B5EF4-FFF2-40B4-BE49-F238E27FC236}">
                <a16:creationId xmlns:a16="http://schemas.microsoft.com/office/drawing/2014/main" id="{72D4EBFC-05C6-4F49-A75C-5D380E1EAD3F}"/>
              </a:ext>
            </a:extLst>
          </p:cNvPr>
          <p:cNvSpPr txBox="1"/>
          <p:nvPr/>
        </p:nvSpPr>
        <p:spPr>
          <a:xfrm>
            <a:off x="533401" y="3870409"/>
            <a:ext cx="8001000" cy="2585323"/>
          </a:xfrm>
          <a:prstGeom prst="rect">
            <a:avLst/>
          </a:prstGeom>
          <a:noFill/>
        </p:spPr>
        <p:txBody>
          <a:bodyPr wrap="square" rtlCol="0">
            <a:spAutoFit/>
          </a:bodyPr>
          <a:lstStyle/>
          <a:p>
            <a:pPr>
              <a:lnSpc>
                <a:spcPct val="150000"/>
              </a:lnSpc>
            </a:pPr>
            <a:r>
              <a:rPr lang="en-US" sz="3600" dirty="0" err="1">
                <a:solidFill>
                  <a:prstClr val="black"/>
                </a:solidFill>
                <a:latin typeface="UTM Avo" panose="02040603050506020204" pitchFamily="18" charset="0"/>
              </a:rPr>
              <a:t>kiễng</a:t>
            </a:r>
            <a:r>
              <a:rPr lang="en-US" sz="3600" dirty="0">
                <a:solidFill>
                  <a:prstClr val="black"/>
                </a:solidFill>
                <a:latin typeface="UTM Avo" panose="02040603050506020204" pitchFamily="18" charset="0"/>
              </a:rPr>
              <a:t>		</a:t>
            </a:r>
            <a:r>
              <a:rPr lang="en-US" sz="3600" dirty="0" err="1">
                <a:solidFill>
                  <a:prstClr val="black"/>
                </a:solidFill>
                <a:latin typeface="UTM Avo" panose="02040603050506020204" pitchFamily="18" charset="0"/>
              </a:rPr>
              <a:t>liệng</a:t>
            </a:r>
            <a:r>
              <a:rPr lang="en-US" sz="3600" dirty="0">
                <a:solidFill>
                  <a:prstClr val="black"/>
                </a:solidFill>
                <a:latin typeface="UTM Avo" panose="02040603050506020204" pitchFamily="18" charset="0"/>
              </a:rPr>
              <a:t>		</a:t>
            </a:r>
            <a:r>
              <a:rPr lang="en-US" sz="3600" dirty="0" err="1">
                <a:solidFill>
                  <a:prstClr val="black"/>
                </a:solidFill>
                <a:latin typeface="UTM Avo" panose="02040603050506020204" pitchFamily="18" charset="0"/>
              </a:rPr>
              <a:t>riềng</a:t>
            </a:r>
            <a:endParaRPr lang="en-US" sz="3600" dirty="0">
              <a:solidFill>
                <a:prstClr val="black"/>
              </a:solidFill>
              <a:latin typeface="UTM Avo" panose="02040603050506020204" pitchFamily="18" charset="0"/>
            </a:endParaRPr>
          </a:p>
          <a:p>
            <a:pPr>
              <a:lnSpc>
                <a:spcPct val="150000"/>
              </a:lnSpc>
            </a:pPr>
            <a:r>
              <a:rPr lang="en-US" sz="3600" dirty="0" err="1">
                <a:solidFill>
                  <a:prstClr val="black"/>
                </a:solidFill>
                <a:latin typeface="UTM Avo" panose="02040603050506020204" pitchFamily="18" charset="0"/>
              </a:rPr>
              <a:t>diềm</a:t>
            </a:r>
            <a:r>
              <a:rPr lang="en-US" sz="3600" dirty="0">
                <a:solidFill>
                  <a:prstClr val="black"/>
                </a:solidFill>
                <a:latin typeface="UTM Avo" panose="02040603050506020204" pitchFamily="18" charset="0"/>
              </a:rPr>
              <a:t>		</a:t>
            </a:r>
            <a:r>
              <a:rPr lang="en-US" sz="3600" dirty="0" err="1">
                <a:solidFill>
                  <a:prstClr val="black"/>
                </a:solidFill>
                <a:latin typeface="UTM Avo" panose="02040603050506020204" pitchFamily="18" charset="0"/>
              </a:rPr>
              <a:t>kiểm</a:t>
            </a:r>
            <a:r>
              <a:rPr lang="en-US" sz="3600" dirty="0">
                <a:solidFill>
                  <a:prstClr val="black"/>
                </a:solidFill>
                <a:latin typeface="UTM Avo" panose="02040603050506020204" pitchFamily="18" charset="0"/>
              </a:rPr>
              <a:t>		</a:t>
            </a:r>
            <a:r>
              <a:rPr lang="en-US" sz="3600" dirty="0" err="1">
                <a:solidFill>
                  <a:prstClr val="black"/>
                </a:solidFill>
                <a:latin typeface="UTM Avo" panose="02040603050506020204" pitchFamily="18" charset="0"/>
              </a:rPr>
              <a:t>xiêm</a:t>
            </a:r>
            <a:endParaRPr lang="en-US" sz="3600" dirty="0">
              <a:solidFill>
                <a:prstClr val="black"/>
              </a:solidFill>
              <a:latin typeface="UTM Avo" panose="02040603050506020204" pitchFamily="18" charset="0"/>
            </a:endParaRPr>
          </a:p>
          <a:p>
            <a:pPr>
              <a:lnSpc>
                <a:spcPct val="150000"/>
              </a:lnSpc>
            </a:pPr>
            <a:r>
              <a:rPr lang="en-US" sz="3600" dirty="0" err="1">
                <a:solidFill>
                  <a:prstClr val="black"/>
                </a:solidFill>
                <a:latin typeface="UTM Avo" panose="02040603050506020204" pitchFamily="18" charset="0"/>
              </a:rPr>
              <a:t>yên</a:t>
            </a:r>
            <a:r>
              <a:rPr lang="en-US" sz="3600" dirty="0">
                <a:solidFill>
                  <a:prstClr val="black"/>
                </a:solidFill>
                <a:latin typeface="UTM Avo" panose="02040603050506020204" pitchFamily="18" charset="0"/>
              </a:rPr>
              <a:t>			</a:t>
            </a:r>
            <a:r>
              <a:rPr lang="en-US" sz="3600" dirty="0" err="1">
                <a:solidFill>
                  <a:prstClr val="black"/>
                </a:solidFill>
                <a:latin typeface="UTM Avo" panose="02040603050506020204" pitchFamily="18" charset="0"/>
              </a:rPr>
              <a:t>yến</a:t>
            </a:r>
            <a:endParaRPr lang="en-US" sz="3600" dirty="0">
              <a:solidFill>
                <a:prstClr val="black"/>
              </a:solidFill>
              <a:latin typeface="UTM Avo" panose="02040603050506020204" pitchFamily="18" charset="0"/>
            </a:endParaRPr>
          </a:p>
        </p:txBody>
      </p:sp>
      <p:sp>
        <p:nvSpPr>
          <p:cNvPr id="5" name="TextBox 4">
            <a:extLst>
              <a:ext uri="{FF2B5EF4-FFF2-40B4-BE49-F238E27FC236}">
                <a16:creationId xmlns:a16="http://schemas.microsoft.com/office/drawing/2014/main" id="{8EC5640E-E081-4EC6-B130-D20259A66995}"/>
              </a:ext>
            </a:extLst>
          </p:cNvPr>
          <p:cNvSpPr txBox="1"/>
          <p:nvPr/>
        </p:nvSpPr>
        <p:spPr>
          <a:xfrm>
            <a:off x="2205296" y="698539"/>
            <a:ext cx="1604703" cy="1384995"/>
          </a:xfrm>
          <a:prstGeom prst="rect">
            <a:avLst/>
          </a:prstGeom>
          <a:noFill/>
        </p:spPr>
        <p:txBody>
          <a:bodyPr wrap="square" rtlCol="0">
            <a:spAutoFit/>
          </a:bodyPr>
          <a:lstStyle/>
          <a:p>
            <a:r>
              <a:rPr lang="en-GB" sz="3600" dirty="0" err="1">
                <a:solidFill>
                  <a:srgbClr val="E52D56"/>
                </a:solidFill>
                <a:latin typeface="UTM Avo" panose="02040603050506020204" pitchFamily="18" charset="0"/>
                <a:ea typeface="Arial-Rounded" panose="020B0500000000000000" pitchFamily="34" charset="0"/>
                <a:cs typeface="Arial-Rounded" panose="020B0500000000000000" pitchFamily="34" charset="0"/>
              </a:rPr>
              <a:t>iêng</a:t>
            </a:r>
            <a:r>
              <a:rPr lang="en-GB" sz="4800" dirty="0">
                <a:solidFill>
                  <a:srgbClr val="E52D56"/>
                </a:solidFill>
                <a:latin typeface="UTM Avo" panose="02040603050506020204" pitchFamily="18" charset="0"/>
                <a:ea typeface="Arial-Rounded" panose="020B0500000000000000" pitchFamily="34" charset="0"/>
                <a:cs typeface="Arial-Rounded" panose="020B0500000000000000" pitchFamily="34" charset="0"/>
              </a:rPr>
              <a:t>	</a:t>
            </a:r>
            <a:endParaRPr lang="en-US" sz="4800" dirty="0">
              <a:solidFill>
                <a:prstClr val="black"/>
              </a:solidFill>
            </a:endParaRPr>
          </a:p>
        </p:txBody>
      </p:sp>
      <p:sp>
        <p:nvSpPr>
          <p:cNvPr id="7" name="Rectangle: Rounded Corners 6">
            <a:extLst>
              <a:ext uri="{FF2B5EF4-FFF2-40B4-BE49-F238E27FC236}">
                <a16:creationId xmlns:a16="http://schemas.microsoft.com/office/drawing/2014/main" id="{BDE21444-BD40-47A9-A247-9B4582A8AEAC}"/>
              </a:ext>
            </a:extLst>
          </p:cNvPr>
          <p:cNvSpPr/>
          <p:nvPr/>
        </p:nvSpPr>
        <p:spPr>
          <a:xfrm>
            <a:off x="3935896" y="699604"/>
            <a:ext cx="974036" cy="829963"/>
          </a:xfrm>
          <a:prstGeom prst="round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8" name="Rectangle: Rounded Corners 7">
            <a:extLst>
              <a:ext uri="{FF2B5EF4-FFF2-40B4-BE49-F238E27FC236}">
                <a16:creationId xmlns:a16="http://schemas.microsoft.com/office/drawing/2014/main" id="{89AF911E-7539-4082-A682-92B81A3BF4CC}"/>
              </a:ext>
            </a:extLst>
          </p:cNvPr>
          <p:cNvSpPr/>
          <p:nvPr/>
        </p:nvSpPr>
        <p:spPr>
          <a:xfrm>
            <a:off x="5647264" y="699604"/>
            <a:ext cx="974036" cy="829963"/>
          </a:xfrm>
          <a:prstGeom prst="round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TextBox 8">
            <a:extLst>
              <a:ext uri="{FF2B5EF4-FFF2-40B4-BE49-F238E27FC236}">
                <a16:creationId xmlns:a16="http://schemas.microsoft.com/office/drawing/2014/main" id="{614B56CA-4AAB-4C23-857F-BB52A06B5A80}"/>
              </a:ext>
            </a:extLst>
          </p:cNvPr>
          <p:cNvSpPr txBox="1"/>
          <p:nvPr/>
        </p:nvSpPr>
        <p:spPr>
          <a:xfrm>
            <a:off x="3886200" y="533400"/>
            <a:ext cx="1559642" cy="830997"/>
          </a:xfrm>
          <a:prstGeom prst="rect">
            <a:avLst/>
          </a:prstGeom>
          <a:noFill/>
        </p:spPr>
        <p:txBody>
          <a:bodyPr wrap="square" rtlCol="0">
            <a:spAutoFit/>
          </a:bodyPr>
          <a:lstStyle/>
          <a:p>
            <a:r>
              <a:rPr lang="en-GB" sz="3600" dirty="0" err="1">
                <a:solidFill>
                  <a:srgbClr val="E52D56"/>
                </a:solidFill>
                <a:latin typeface="UTM Avo" panose="02040603050506020204" pitchFamily="18" charset="0"/>
                <a:ea typeface="Arial-Rounded" panose="020B0500000000000000" pitchFamily="34" charset="0"/>
                <a:cs typeface="Arial-Rounded" panose="020B0500000000000000" pitchFamily="34" charset="0"/>
              </a:rPr>
              <a:t>iêm</a:t>
            </a:r>
            <a:r>
              <a:rPr lang="en-GB" sz="4800" dirty="0">
                <a:solidFill>
                  <a:srgbClr val="E52D56"/>
                </a:solidFill>
                <a:latin typeface="UTM Avo" panose="02040603050506020204" pitchFamily="18" charset="0"/>
                <a:ea typeface="Arial-Rounded" panose="020B0500000000000000" pitchFamily="34" charset="0"/>
                <a:cs typeface="Arial-Rounded" panose="020B0500000000000000" pitchFamily="34" charset="0"/>
              </a:rPr>
              <a:t>	</a:t>
            </a:r>
            <a:endParaRPr lang="en-US" sz="4800" dirty="0">
              <a:solidFill>
                <a:prstClr val="black"/>
              </a:solidFill>
            </a:endParaRPr>
          </a:p>
        </p:txBody>
      </p:sp>
      <p:sp>
        <p:nvSpPr>
          <p:cNvPr id="10" name="TextBox 9">
            <a:extLst>
              <a:ext uri="{FF2B5EF4-FFF2-40B4-BE49-F238E27FC236}">
                <a16:creationId xmlns:a16="http://schemas.microsoft.com/office/drawing/2014/main" id="{E9C67771-9BAA-4B44-914D-410781008A7E}"/>
              </a:ext>
            </a:extLst>
          </p:cNvPr>
          <p:cNvSpPr txBox="1"/>
          <p:nvPr/>
        </p:nvSpPr>
        <p:spPr>
          <a:xfrm>
            <a:off x="5658775" y="533400"/>
            <a:ext cx="1351625" cy="830997"/>
          </a:xfrm>
          <a:prstGeom prst="rect">
            <a:avLst/>
          </a:prstGeom>
          <a:noFill/>
        </p:spPr>
        <p:txBody>
          <a:bodyPr wrap="square" rtlCol="0">
            <a:spAutoFit/>
          </a:bodyPr>
          <a:lstStyle/>
          <a:p>
            <a:r>
              <a:rPr lang="en-GB" sz="3600" dirty="0" err="1">
                <a:solidFill>
                  <a:srgbClr val="E52D56"/>
                </a:solidFill>
                <a:latin typeface="UTM Avo" panose="02040603050506020204" pitchFamily="18" charset="0"/>
                <a:ea typeface="Arial-Rounded" panose="020B0500000000000000" pitchFamily="34" charset="0"/>
                <a:cs typeface="Arial-Rounded" panose="020B0500000000000000" pitchFamily="34" charset="0"/>
              </a:rPr>
              <a:t>yên</a:t>
            </a:r>
            <a:r>
              <a:rPr lang="en-GB" sz="4800" dirty="0">
                <a:solidFill>
                  <a:srgbClr val="E52D56"/>
                </a:solidFill>
                <a:latin typeface="UTM Avo" panose="02040603050506020204" pitchFamily="18" charset="0"/>
                <a:ea typeface="Arial-Rounded" panose="020B0500000000000000" pitchFamily="34" charset="0"/>
                <a:cs typeface="Arial-Rounded" panose="020B0500000000000000" pitchFamily="34" charset="0"/>
              </a:rPr>
              <a:t>	</a:t>
            </a:r>
            <a:endParaRPr lang="en-US" sz="4800" dirty="0">
              <a:solidFill>
                <a:prstClr val="black"/>
              </a:solidFill>
            </a:endParaRPr>
          </a:p>
        </p:txBody>
      </p:sp>
    </p:spTree>
    <p:custDataLst>
      <p:tags r:id="rId1"/>
    </p:custDataLst>
    <p:extLst>
      <p:ext uri="{BB962C8B-B14F-4D97-AF65-F5344CB8AC3E}">
        <p14:creationId xmlns:p14="http://schemas.microsoft.com/office/powerpoint/2010/main" val="6358229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1000"/>
                                        <p:tgtEl>
                                          <p:spTgt spid="9"/>
                                        </p:tgtEl>
                                      </p:cBhvr>
                                    </p:animEffect>
                                    <p:anim calcmode="lin" valueType="num">
                                      <p:cBhvr>
                                        <p:cTn id="20" dur="1000" fill="hold"/>
                                        <p:tgtEl>
                                          <p:spTgt spid="9"/>
                                        </p:tgtEl>
                                        <p:attrNameLst>
                                          <p:attrName>ppt_x</p:attrName>
                                        </p:attrNameLst>
                                      </p:cBhvr>
                                      <p:tavLst>
                                        <p:tav tm="0">
                                          <p:val>
                                            <p:strVal val="#ppt_x"/>
                                          </p:val>
                                        </p:tav>
                                        <p:tav tm="100000">
                                          <p:val>
                                            <p:strVal val="#ppt_x"/>
                                          </p:val>
                                        </p:tav>
                                      </p:tavLst>
                                    </p:anim>
                                    <p:anim calcmode="lin" valueType="num">
                                      <p:cBhvr>
                                        <p:cTn id="21" dur="1000" fill="hold"/>
                                        <p:tgtEl>
                                          <p:spTgt spid="9"/>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1000"/>
                                        <p:tgtEl>
                                          <p:spTgt spid="7"/>
                                        </p:tgtEl>
                                      </p:cBhvr>
                                    </p:animEffect>
                                    <p:anim calcmode="lin" valueType="num">
                                      <p:cBhvr>
                                        <p:cTn id="25" dur="1000" fill="hold"/>
                                        <p:tgtEl>
                                          <p:spTgt spid="7"/>
                                        </p:tgtEl>
                                        <p:attrNameLst>
                                          <p:attrName>ppt_x</p:attrName>
                                        </p:attrNameLst>
                                      </p:cBhvr>
                                      <p:tavLst>
                                        <p:tav tm="0">
                                          <p:val>
                                            <p:strVal val="#ppt_x"/>
                                          </p:val>
                                        </p:tav>
                                        <p:tav tm="100000">
                                          <p:val>
                                            <p:strVal val="#ppt_x"/>
                                          </p:val>
                                        </p:tav>
                                      </p:tavLst>
                                    </p:anim>
                                    <p:anim calcmode="lin" valueType="num">
                                      <p:cBhvr>
                                        <p:cTn id="2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1000"/>
                                        <p:tgtEl>
                                          <p:spTgt spid="8"/>
                                        </p:tgtEl>
                                      </p:cBhvr>
                                    </p:animEffect>
                                    <p:anim calcmode="lin" valueType="num">
                                      <p:cBhvr>
                                        <p:cTn id="32" dur="1000" fill="hold"/>
                                        <p:tgtEl>
                                          <p:spTgt spid="8"/>
                                        </p:tgtEl>
                                        <p:attrNameLst>
                                          <p:attrName>ppt_x</p:attrName>
                                        </p:attrNameLst>
                                      </p:cBhvr>
                                      <p:tavLst>
                                        <p:tav tm="0">
                                          <p:val>
                                            <p:strVal val="#ppt_x"/>
                                          </p:val>
                                        </p:tav>
                                        <p:tav tm="100000">
                                          <p:val>
                                            <p:strVal val="#ppt_x"/>
                                          </p:val>
                                        </p:tav>
                                      </p:tavLst>
                                    </p:anim>
                                    <p:anim calcmode="lin" valueType="num">
                                      <p:cBhvr>
                                        <p:cTn id="33" dur="1000" fill="hold"/>
                                        <p:tgtEl>
                                          <p:spTgt spid="8"/>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fade">
                                      <p:cBhvr>
                                        <p:cTn id="43" dur="1000"/>
                                        <p:tgtEl>
                                          <p:spTgt spid="2"/>
                                        </p:tgtEl>
                                      </p:cBhvr>
                                    </p:animEffect>
                                    <p:anim calcmode="lin" valueType="num">
                                      <p:cBhvr>
                                        <p:cTn id="44" dur="1000" fill="hold"/>
                                        <p:tgtEl>
                                          <p:spTgt spid="2"/>
                                        </p:tgtEl>
                                        <p:attrNameLst>
                                          <p:attrName>ppt_x</p:attrName>
                                        </p:attrNameLst>
                                      </p:cBhvr>
                                      <p:tavLst>
                                        <p:tav tm="0">
                                          <p:val>
                                            <p:strVal val="#ppt_x"/>
                                          </p:val>
                                        </p:tav>
                                        <p:tav tm="100000">
                                          <p:val>
                                            <p:strVal val="#ppt_x"/>
                                          </p:val>
                                        </p:tav>
                                      </p:tavLst>
                                    </p:anim>
                                    <p:anim calcmode="lin" valueType="num">
                                      <p:cBhvr>
                                        <p:cTn id="4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fade">
                                      <p:cBhvr>
                                        <p:cTn id="50" dur="1000"/>
                                        <p:tgtEl>
                                          <p:spTgt spid="3"/>
                                        </p:tgtEl>
                                      </p:cBhvr>
                                    </p:animEffect>
                                    <p:anim calcmode="lin" valueType="num">
                                      <p:cBhvr>
                                        <p:cTn id="51" dur="1000" fill="hold"/>
                                        <p:tgtEl>
                                          <p:spTgt spid="3"/>
                                        </p:tgtEl>
                                        <p:attrNameLst>
                                          <p:attrName>ppt_x</p:attrName>
                                        </p:attrNameLst>
                                      </p:cBhvr>
                                      <p:tavLst>
                                        <p:tav tm="0">
                                          <p:val>
                                            <p:strVal val="#ppt_x"/>
                                          </p:val>
                                        </p:tav>
                                        <p:tav tm="100000">
                                          <p:val>
                                            <p:strVal val="#ppt_x"/>
                                          </p:val>
                                        </p:tav>
                                      </p:tavLst>
                                    </p:anim>
                                    <p:anim calcmode="lin" valueType="num">
                                      <p:cBhvr>
                                        <p:cTn id="52"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p:bldP spid="5" grpId="0"/>
      <p:bldP spid="7" grpId="0" animBg="1"/>
      <p:bldP spid="8" grpId="0" animBg="1"/>
      <p:bldP spid="9" grpId="0"/>
      <p:bldP spid="1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349A543B-1D1D-4D6B-902A-84B87021E83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7334" y="263263"/>
            <a:ext cx="822960" cy="571382"/>
          </a:xfrm>
          <a:prstGeom prst="rect">
            <a:avLst/>
          </a:prstGeom>
        </p:spPr>
      </p:pic>
      <p:pic>
        <p:nvPicPr>
          <p:cNvPr id="4" name="Picture 3">
            <a:extLst>
              <a:ext uri="{FF2B5EF4-FFF2-40B4-BE49-F238E27FC236}">
                <a16:creationId xmlns:a16="http://schemas.microsoft.com/office/drawing/2014/main" id="{C27C75D8-26EA-4626-8A28-41133D32269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985838" y="1653744"/>
            <a:ext cx="2977640" cy="1886499"/>
          </a:xfrm>
          <a:prstGeom prst="rect">
            <a:avLst/>
          </a:prstGeom>
        </p:spPr>
      </p:pic>
      <p:pic>
        <p:nvPicPr>
          <p:cNvPr id="7" name="Picture 6">
            <a:extLst>
              <a:ext uri="{FF2B5EF4-FFF2-40B4-BE49-F238E27FC236}">
                <a16:creationId xmlns:a16="http://schemas.microsoft.com/office/drawing/2014/main" id="{3C0BF16D-912C-42FD-92E7-5F7C7CD26FC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53882" y="1653744"/>
            <a:ext cx="2137272" cy="1886499"/>
          </a:xfrm>
          <a:prstGeom prst="rect">
            <a:avLst/>
          </a:prstGeom>
        </p:spPr>
      </p:pic>
      <p:pic>
        <p:nvPicPr>
          <p:cNvPr id="10" name="Picture 9">
            <a:extLst>
              <a:ext uri="{FF2B5EF4-FFF2-40B4-BE49-F238E27FC236}">
                <a16:creationId xmlns:a16="http://schemas.microsoft.com/office/drawing/2014/main" id="{C41CED4E-B7FC-4CB6-802E-431ABF27A9E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158164" y="1575240"/>
            <a:ext cx="2155928" cy="1964960"/>
          </a:xfrm>
          <a:prstGeom prst="rect">
            <a:avLst/>
          </a:prstGeom>
        </p:spPr>
      </p:pic>
      <p:sp>
        <p:nvSpPr>
          <p:cNvPr id="3" name="TextBox 2">
            <a:extLst>
              <a:ext uri="{FF2B5EF4-FFF2-40B4-BE49-F238E27FC236}">
                <a16:creationId xmlns:a16="http://schemas.microsoft.com/office/drawing/2014/main" id="{603951E3-6048-4CD4-BF6C-7B88999E456C}"/>
              </a:ext>
            </a:extLst>
          </p:cNvPr>
          <p:cNvSpPr txBox="1"/>
          <p:nvPr/>
        </p:nvSpPr>
        <p:spPr>
          <a:xfrm>
            <a:off x="494813" y="4015408"/>
            <a:ext cx="2977456" cy="830997"/>
          </a:xfrm>
          <a:prstGeom prst="rect">
            <a:avLst/>
          </a:prstGeom>
          <a:noFill/>
        </p:spPr>
        <p:txBody>
          <a:bodyPr wrap="square" rtlCol="0">
            <a:spAutoFit/>
          </a:bodyPr>
          <a:lstStyle/>
          <a:p>
            <a:r>
              <a:rPr lang="en-US" sz="4800" dirty="0" err="1">
                <a:solidFill>
                  <a:prstClr val="black"/>
                </a:solidFill>
                <a:latin typeface="UTM Avo" panose="02040603050506020204" pitchFamily="18" charset="0"/>
              </a:rPr>
              <a:t>sầu</a:t>
            </a:r>
            <a:r>
              <a:rPr lang="en-US" sz="4800" dirty="0">
                <a:solidFill>
                  <a:prstClr val="black"/>
                </a:solidFill>
                <a:latin typeface="UTM Avo" panose="02040603050506020204" pitchFamily="18" charset="0"/>
              </a:rPr>
              <a:t> </a:t>
            </a:r>
            <a:r>
              <a:rPr lang="en-US" sz="4800" dirty="0" err="1">
                <a:solidFill>
                  <a:prstClr val="black"/>
                </a:solidFill>
                <a:latin typeface="UTM Avo" panose="02040603050506020204" pitchFamily="18" charset="0"/>
              </a:rPr>
              <a:t>riêng</a:t>
            </a:r>
            <a:endParaRPr lang="en-US" sz="4800" dirty="0">
              <a:solidFill>
                <a:prstClr val="black"/>
              </a:solidFill>
              <a:latin typeface="UTM Avo" panose="02040603050506020204" pitchFamily="18" charset="0"/>
            </a:endParaRPr>
          </a:p>
        </p:txBody>
      </p:sp>
      <p:sp>
        <p:nvSpPr>
          <p:cNvPr id="11" name="TextBox 10">
            <a:extLst>
              <a:ext uri="{FF2B5EF4-FFF2-40B4-BE49-F238E27FC236}">
                <a16:creationId xmlns:a16="http://schemas.microsoft.com/office/drawing/2014/main" id="{12B8ABE1-714D-4D3A-8E09-78D08EAF56AD}"/>
              </a:ext>
            </a:extLst>
          </p:cNvPr>
          <p:cNvSpPr txBox="1"/>
          <p:nvPr/>
        </p:nvSpPr>
        <p:spPr>
          <a:xfrm>
            <a:off x="3472269" y="4015408"/>
            <a:ext cx="2776131" cy="830997"/>
          </a:xfrm>
          <a:prstGeom prst="rect">
            <a:avLst/>
          </a:prstGeom>
          <a:noFill/>
        </p:spPr>
        <p:txBody>
          <a:bodyPr wrap="square" rtlCol="0">
            <a:spAutoFit/>
          </a:bodyPr>
          <a:lstStyle/>
          <a:p>
            <a:r>
              <a:rPr lang="en-US" sz="4800" dirty="0" err="1">
                <a:solidFill>
                  <a:prstClr val="black"/>
                </a:solidFill>
                <a:latin typeface="UTM Avo" panose="02040603050506020204" pitchFamily="18" charset="0"/>
              </a:rPr>
              <a:t>cá</a:t>
            </a:r>
            <a:r>
              <a:rPr lang="en-US" sz="4800" dirty="0">
                <a:solidFill>
                  <a:prstClr val="black"/>
                </a:solidFill>
                <a:latin typeface="UTM Avo" panose="02040603050506020204" pitchFamily="18" charset="0"/>
              </a:rPr>
              <a:t> </a:t>
            </a:r>
            <a:r>
              <a:rPr lang="en-US" sz="4800" dirty="0" err="1">
                <a:solidFill>
                  <a:prstClr val="black"/>
                </a:solidFill>
                <a:latin typeface="UTM Avo" panose="02040603050506020204" pitchFamily="18" charset="0"/>
              </a:rPr>
              <a:t>kiếm</a:t>
            </a:r>
            <a:endParaRPr lang="en-US" sz="4800" dirty="0">
              <a:solidFill>
                <a:prstClr val="black"/>
              </a:solidFill>
              <a:latin typeface="UTM Avo" panose="02040603050506020204" pitchFamily="18" charset="0"/>
            </a:endParaRPr>
          </a:p>
        </p:txBody>
      </p:sp>
      <p:sp>
        <p:nvSpPr>
          <p:cNvPr id="12" name="TextBox 11">
            <a:extLst>
              <a:ext uri="{FF2B5EF4-FFF2-40B4-BE49-F238E27FC236}">
                <a16:creationId xmlns:a16="http://schemas.microsoft.com/office/drawing/2014/main" id="{0353FA61-7A98-4014-A8CF-19BA189179BB}"/>
              </a:ext>
            </a:extLst>
          </p:cNvPr>
          <p:cNvSpPr txBox="1"/>
          <p:nvPr/>
        </p:nvSpPr>
        <p:spPr>
          <a:xfrm>
            <a:off x="6400800" y="4038599"/>
            <a:ext cx="2071439" cy="830997"/>
          </a:xfrm>
          <a:prstGeom prst="rect">
            <a:avLst/>
          </a:prstGeom>
          <a:noFill/>
        </p:spPr>
        <p:txBody>
          <a:bodyPr wrap="square" rtlCol="0">
            <a:spAutoFit/>
          </a:bodyPr>
          <a:lstStyle/>
          <a:p>
            <a:r>
              <a:rPr lang="en-US" sz="4800" dirty="0" err="1">
                <a:solidFill>
                  <a:prstClr val="black"/>
                </a:solidFill>
                <a:latin typeface="UTM Avo" panose="02040603050506020204" pitchFamily="18" charset="0"/>
              </a:rPr>
              <a:t>tổ</a:t>
            </a:r>
            <a:r>
              <a:rPr lang="en-US" sz="4800" dirty="0">
                <a:solidFill>
                  <a:prstClr val="black"/>
                </a:solidFill>
                <a:latin typeface="UTM Avo" panose="02040603050506020204" pitchFamily="18" charset="0"/>
              </a:rPr>
              <a:t> </a:t>
            </a:r>
            <a:r>
              <a:rPr lang="en-US" sz="4800" dirty="0" err="1">
                <a:solidFill>
                  <a:prstClr val="black"/>
                </a:solidFill>
                <a:latin typeface="UTM Avo" panose="02040603050506020204" pitchFamily="18" charset="0"/>
              </a:rPr>
              <a:t>yến</a:t>
            </a:r>
            <a:endParaRPr lang="en-US" sz="4800" dirty="0">
              <a:solidFill>
                <a:prstClr val="black"/>
              </a:solidFill>
              <a:latin typeface="UTM Avo" panose="02040603050506020204" pitchFamily="18" charset="0"/>
            </a:endParaRPr>
          </a:p>
        </p:txBody>
      </p:sp>
      <p:sp>
        <p:nvSpPr>
          <p:cNvPr id="13" name="TextBox 12">
            <a:extLst>
              <a:ext uri="{FF2B5EF4-FFF2-40B4-BE49-F238E27FC236}">
                <a16:creationId xmlns:a16="http://schemas.microsoft.com/office/drawing/2014/main" id="{B68A91BA-1929-44DA-A17C-D0DF431A71E8}"/>
              </a:ext>
            </a:extLst>
          </p:cNvPr>
          <p:cNvSpPr txBox="1"/>
          <p:nvPr/>
        </p:nvSpPr>
        <p:spPr>
          <a:xfrm flipH="1">
            <a:off x="1828800" y="4038600"/>
            <a:ext cx="1828800" cy="830997"/>
          </a:xfrm>
          <a:prstGeom prst="rect">
            <a:avLst/>
          </a:prstGeom>
          <a:noFill/>
        </p:spPr>
        <p:txBody>
          <a:bodyPr wrap="square" rtlCol="0">
            <a:spAutoFit/>
          </a:bodyPr>
          <a:lstStyle/>
          <a:p>
            <a:r>
              <a:rPr lang="en-US" sz="4800" dirty="0" err="1">
                <a:solidFill>
                  <a:srgbClr val="FF0000"/>
                </a:solidFill>
                <a:latin typeface="UTM Avo" panose="02040603050506020204" pitchFamily="18" charset="0"/>
              </a:rPr>
              <a:t>iêng</a:t>
            </a:r>
            <a:endParaRPr lang="en-US" sz="4800" dirty="0">
              <a:solidFill>
                <a:srgbClr val="FF0000"/>
              </a:solidFill>
              <a:latin typeface="UTM Avo" panose="02040603050506020204" pitchFamily="18" charset="0"/>
            </a:endParaRPr>
          </a:p>
        </p:txBody>
      </p:sp>
      <p:sp>
        <p:nvSpPr>
          <p:cNvPr id="14" name="TextBox 13">
            <a:extLst>
              <a:ext uri="{FF2B5EF4-FFF2-40B4-BE49-F238E27FC236}">
                <a16:creationId xmlns:a16="http://schemas.microsoft.com/office/drawing/2014/main" id="{F2FB6A6D-2684-45B5-810D-E0A7319B853C}"/>
              </a:ext>
            </a:extLst>
          </p:cNvPr>
          <p:cNvSpPr txBox="1"/>
          <p:nvPr/>
        </p:nvSpPr>
        <p:spPr>
          <a:xfrm>
            <a:off x="4724400" y="4027813"/>
            <a:ext cx="1596245" cy="830997"/>
          </a:xfrm>
          <a:prstGeom prst="rect">
            <a:avLst/>
          </a:prstGeom>
          <a:noFill/>
        </p:spPr>
        <p:txBody>
          <a:bodyPr wrap="square" rtlCol="0">
            <a:spAutoFit/>
          </a:bodyPr>
          <a:lstStyle/>
          <a:p>
            <a:r>
              <a:rPr lang="en-US" sz="4800" dirty="0" err="1">
                <a:solidFill>
                  <a:srgbClr val="FF0000"/>
                </a:solidFill>
                <a:latin typeface="UTM Avo" panose="02040603050506020204" pitchFamily="18" charset="0"/>
              </a:rPr>
              <a:t>iêm</a:t>
            </a:r>
            <a:endParaRPr lang="en-US" sz="4800" dirty="0">
              <a:solidFill>
                <a:srgbClr val="FF0000"/>
              </a:solidFill>
              <a:latin typeface="UTM Avo" panose="02040603050506020204" pitchFamily="18" charset="0"/>
            </a:endParaRPr>
          </a:p>
        </p:txBody>
      </p:sp>
      <p:sp>
        <p:nvSpPr>
          <p:cNvPr id="15" name="TextBox 14">
            <a:extLst>
              <a:ext uri="{FF2B5EF4-FFF2-40B4-BE49-F238E27FC236}">
                <a16:creationId xmlns:a16="http://schemas.microsoft.com/office/drawing/2014/main" id="{E3E4ED99-691A-45AC-A4D8-449709249784}"/>
              </a:ext>
            </a:extLst>
          </p:cNvPr>
          <p:cNvSpPr txBox="1"/>
          <p:nvPr/>
        </p:nvSpPr>
        <p:spPr>
          <a:xfrm>
            <a:off x="7162800" y="4038599"/>
            <a:ext cx="1596245" cy="830997"/>
          </a:xfrm>
          <a:prstGeom prst="rect">
            <a:avLst/>
          </a:prstGeom>
          <a:noFill/>
        </p:spPr>
        <p:txBody>
          <a:bodyPr wrap="square" rtlCol="0">
            <a:spAutoFit/>
          </a:bodyPr>
          <a:lstStyle/>
          <a:p>
            <a:r>
              <a:rPr lang="vi-VN" sz="4800" dirty="0">
                <a:solidFill>
                  <a:srgbClr val="FF0000"/>
                </a:solidFill>
                <a:latin typeface="UTM Avo" panose="02040603050506020204" pitchFamily="18" charset="0"/>
              </a:rPr>
              <a:t>yến</a:t>
            </a:r>
            <a:endParaRPr lang="en-US" sz="4800" dirty="0">
              <a:solidFill>
                <a:srgbClr val="FF0000"/>
              </a:solidFill>
              <a:latin typeface="UTM Avo" panose="02040603050506020204" pitchFamily="18" charset="0"/>
            </a:endParaRPr>
          </a:p>
        </p:txBody>
      </p:sp>
    </p:spTree>
    <p:custDataLst>
      <p:tags r:id="rId1"/>
    </p:custDataLst>
    <p:extLst>
      <p:ext uri="{BB962C8B-B14F-4D97-AF65-F5344CB8AC3E}">
        <p14:creationId xmlns:p14="http://schemas.microsoft.com/office/powerpoint/2010/main" val="18566940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1000"/>
                                        <p:tgtEl>
                                          <p:spTgt spid="11"/>
                                        </p:tgtEl>
                                      </p:cBhvr>
                                    </p:animEffect>
                                    <p:anim calcmode="lin" valueType="num">
                                      <p:cBhvr>
                                        <p:cTn id="29" dur="1000" fill="hold"/>
                                        <p:tgtEl>
                                          <p:spTgt spid="11"/>
                                        </p:tgtEl>
                                        <p:attrNameLst>
                                          <p:attrName>ppt_x</p:attrName>
                                        </p:attrNameLst>
                                      </p:cBhvr>
                                      <p:tavLst>
                                        <p:tav tm="0">
                                          <p:val>
                                            <p:strVal val="#ppt_x"/>
                                          </p:val>
                                        </p:tav>
                                        <p:tav tm="100000">
                                          <p:val>
                                            <p:strVal val="#ppt_x"/>
                                          </p:val>
                                        </p:tav>
                                      </p:tavLst>
                                    </p:anim>
                                    <p:anim calcmode="lin" valueType="num">
                                      <p:cBhvr>
                                        <p:cTn id="30"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1000"/>
                                        <p:tgtEl>
                                          <p:spTgt spid="10"/>
                                        </p:tgtEl>
                                      </p:cBhvr>
                                    </p:animEffect>
                                    <p:anim calcmode="lin" valueType="num">
                                      <p:cBhvr>
                                        <p:cTn id="36" dur="1000" fill="hold"/>
                                        <p:tgtEl>
                                          <p:spTgt spid="10"/>
                                        </p:tgtEl>
                                        <p:attrNameLst>
                                          <p:attrName>ppt_x</p:attrName>
                                        </p:attrNameLst>
                                      </p:cBhvr>
                                      <p:tavLst>
                                        <p:tav tm="0">
                                          <p:val>
                                            <p:strVal val="#ppt_x"/>
                                          </p:val>
                                        </p:tav>
                                        <p:tav tm="100000">
                                          <p:val>
                                            <p:strVal val="#ppt_x"/>
                                          </p:val>
                                        </p:tav>
                                      </p:tavLst>
                                    </p:anim>
                                    <p:anim calcmode="lin" valueType="num">
                                      <p:cBhvr>
                                        <p:cTn id="37"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1000"/>
                                        <p:tgtEl>
                                          <p:spTgt spid="12"/>
                                        </p:tgtEl>
                                      </p:cBhvr>
                                    </p:animEffect>
                                    <p:anim calcmode="lin" valueType="num">
                                      <p:cBhvr>
                                        <p:cTn id="43" dur="1000" fill="hold"/>
                                        <p:tgtEl>
                                          <p:spTgt spid="12"/>
                                        </p:tgtEl>
                                        <p:attrNameLst>
                                          <p:attrName>ppt_x</p:attrName>
                                        </p:attrNameLst>
                                      </p:cBhvr>
                                      <p:tavLst>
                                        <p:tav tm="0">
                                          <p:val>
                                            <p:strVal val="#ppt_x"/>
                                          </p:val>
                                        </p:tav>
                                        <p:tav tm="100000">
                                          <p:val>
                                            <p:strVal val="#ppt_x"/>
                                          </p:val>
                                        </p:tav>
                                      </p:tavLst>
                                    </p:anim>
                                    <p:anim calcmode="lin" valueType="num">
                                      <p:cBhvr>
                                        <p:cTn id="44"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1000"/>
                                        <p:tgtEl>
                                          <p:spTgt spid="13"/>
                                        </p:tgtEl>
                                      </p:cBhvr>
                                    </p:animEffect>
                                    <p:anim calcmode="lin" valueType="num">
                                      <p:cBhvr>
                                        <p:cTn id="50" dur="1000" fill="hold"/>
                                        <p:tgtEl>
                                          <p:spTgt spid="13"/>
                                        </p:tgtEl>
                                        <p:attrNameLst>
                                          <p:attrName>ppt_x</p:attrName>
                                        </p:attrNameLst>
                                      </p:cBhvr>
                                      <p:tavLst>
                                        <p:tav tm="0">
                                          <p:val>
                                            <p:strVal val="#ppt_x"/>
                                          </p:val>
                                        </p:tav>
                                        <p:tav tm="100000">
                                          <p:val>
                                            <p:strVal val="#ppt_x"/>
                                          </p:val>
                                        </p:tav>
                                      </p:tavLst>
                                    </p:anim>
                                    <p:anim calcmode="lin" valueType="num">
                                      <p:cBhvr>
                                        <p:cTn id="5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fade">
                                      <p:cBhvr>
                                        <p:cTn id="56" dur="1000"/>
                                        <p:tgtEl>
                                          <p:spTgt spid="14"/>
                                        </p:tgtEl>
                                      </p:cBhvr>
                                    </p:animEffect>
                                    <p:anim calcmode="lin" valueType="num">
                                      <p:cBhvr>
                                        <p:cTn id="57" dur="1000" fill="hold"/>
                                        <p:tgtEl>
                                          <p:spTgt spid="14"/>
                                        </p:tgtEl>
                                        <p:attrNameLst>
                                          <p:attrName>ppt_x</p:attrName>
                                        </p:attrNameLst>
                                      </p:cBhvr>
                                      <p:tavLst>
                                        <p:tav tm="0">
                                          <p:val>
                                            <p:strVal val="#ppt_x"/>
                                          </p:val>
                                        </p:tav>
                                        <p:tav tm="100000">
                                          <p:val>
                                            <p:strVal val="#ppt_x"/>
                                          </p:val>
                                        </p:tav>
                                      </p:tavLst>
                                    </p:anim>
                                    <p:anim calcmode="lin" valueType="num">
                                      <p:cBhvr>
                                        <p:cTn id="58"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15"/>
                                        </p:tgtEl>
                                        <p:attrNameLst>
                                          <p:attrName>style.visibility</p:attrName>
                                        </p:attrNameLst>
                                      </p:cBhvr>
                                      <p:to>
                                        <p:strVal val="visible"/>
                                      </p:to>
                                    </p:set>
                                    <p:animEffect transition="in" filter="fade">
                                      <p:cBhvr>
                                        <p:cTn id="63" dur="1000"/>
                                        <p:tgtEl>
                                          <p:spTgt spid="15"/>
                                        </p:tgtEl>
                                      </p:cBhvr>
                                    </p:animEffect>
                                    <p:anim calcmode="lin" valueType="num">
                                      <p:cBhvr>
                                        <p:cTn id="64" dur="1000" fill="hold"/>
                                        <p:tgtEl>
                                          <p:spTgt spid="15"/>
                                        </p:tgtEl>
                                        <p:attrNameLst>
                                          <p:attrName>ppt_x</p:attrName>
                                        </p:attrNameLst>
                                      </p:cBhvr>
                                      <p:tavLst>
                                        <p:tav tm="0">
                                          <p:val>
                                            <p:strVal val="#ppt_x"/>
                                          </p:val>
                                        </p:tav>
                                        <p:tav tm="100000">
                                          <p:val>
                                            <p:strVal val="#ppt_x"/>
                                          </p:val>
                                        </p:tav>
                                      </p:tavLst>
                                    </p:anim>
                                    <p:anim calcmode="lin" valueType="num">
                                      <p:cBhvr>
                                        <p:cTn id="65"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 grpId="0"/>
      <p:bldP spid="14" grpId="0"/>
      <p:bldP spid="1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9846D51-AC60-4DB8-91B7-28AD20E8D1B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15022" y="700585"/>
            <a:ext cx="822960" cy="571382"/>
          </a:xfrm>
          <a:prstGeom prst="rect">
            <a:avLst/>
          </a:prstGeom>
        </p:spPr>
      </p:pic>
      <p:graphicFrame>
        <p:nvGraphicFramePr>
          <p:cNvPr id="2" name="Table 2">
            <a:extLst>
              <a:ext uri="{FF2B5EF4-FFF2-40B4-BE49-F238E27FC236}">
                <a16:creationId xmlns:a16="http://schemas.microsoft.com/office/drawing/2014/main" id="{FFA2FDFD-9997-4164-927F-17F6F152C3F4}"/>
              </a:ext>
            </a:extLst>
          </p:cNvPr>
          <p:cNvGraphicFramePr>
            <a:graphicFrameLocks noGrp="1"/>
          </p:cNvGraphicFramePr>
          <p:nvPr>
            <p:extLst>
              <p:ext uri="{D42A27DB-BD31-4B8C-83A1-F6EECF244321}">
                <p14:modId xmlns:p14="http://schemas.microsoft.com/office/powerpoint/2010/main" val="3512581620"/>
              </p:ext>
            </p:extLst>
          </p:nvPr>
        </p:nvGraphicFramePr>
        <p:xfrm>
          <a:off x="3287716" y="1184592"/>
          <a:ext cx="2685404" cy="1620420"/>
        </p:xfrm>
        <a:graphic>
          <a:graphicData uri="http://schemas.openxmlformats.org/drawingml/2006/table">
            <a:tbl>
              <a:tblPr firstRow="1" bandRow="1">
                <a:tableStyleId>{5C22544A-7EE6-4342-B048-85BDC9FD1C3A}</a:tableStyleId>
              </a:tblPr>
              <a:tblGrid>
                <a:gridCol w="1342702">
                  <a:extLst>
                    <a:ext uri="{9D8B030D-6E8A-4147-A177-3AD203B41FA5}">
                      <a16:colId xmlns:a16="http://schemas.microsoft.com/office/drawing/2014/main" val="3908109760"/>
                    </a:ext>
                  </a:extLst>
                </a:gridCol>
                <a:gridCol w="1342702">
                  <a:extLst>
                    <a:ext uri="{9D8B030D-6E8A-4147-A177-3AD203B41FA5}">
                      <a16:colId xmlns:a16="http://schemas.microsoft.com/office/drawing/2014/main" val="1780204739"/>
                    </a:ext>
                  </a:extLst>
                </a:gridCol>
              </a:tblGrid>
              <a:tr h="810210">
                <a:tc>
                  <a:txBody>
                    <a:bodyPr/>
                    <a:lstStyle/>
                    <a:p>
                      <a:pPr algn="ctr"/>
                      <a:r>
                        <a:rPr lang="en-US" sz="4400" b="0" dirty="0">
                          <a:solidFill>
                            <a:schemeClr val="tx1"/>
                          </a:solidFill>
                          <a:latin typeface="UTM Avo" panose="02040603050506020204" pitchFamily="18" charset="0"/>
                        </a:rPr>
                        <a:t>b</a:t>
                      </a:r>
                    </a:p>
                  </a:txBody>
                  <a:tcPr marL="68580" marR="68580">
                    <a:solidFill>
                      <a:schemeClr val="accent6">
                        <a:lumMod val="40000"/>
                        <a:lumOff val="60000"/>
                      </a:schemeClr>
                    </a:solidFill>
                  </a:tcPr>
                </a:tc>
                <a:tc>
                  <a:txBody>
                    <a:bodyPr/>
                    <a:lstStyle/>
                    <a:p>
                      <a:pPr algn="ctr"/>
                      <a:r>
                        <a:rPr lang="en-US" sz="4400" b="0" dirty="0" err="1">
                          <a:solidFill>
                            <a:srgbClr val="FF0000"/>
                          </a:solidFill>
                          <a:latin typeface="UTM Avo" panose="02040603050506020204" pitchFamily="18" charset="0"/>
                        </a:rPr>
                        <a:t>iêng</a:t>
                      </a:r>
                      <a:endParaRPr lang="en-US" sz="4400" b="0" dirty="0">
                        <a:solidFill>
                          <a:srgbClr val="FF0000"/>
                        </a:solidFill>
                        <a:latin typeface="UTM Avo" panose="02040603050506020204" pitchFamily="18" charset="0"/>
                      </a:endParaRPr>
                    </a:p>
                  </a:txBody>
                  <a:tcPr marL="68580" marR="68580">
                    <a:solidFill>
                      <a:schemeClr val="accent6">
                        <a:lumMod val="40000"/>
                        <a:lumOff val="60000"/>
                      </a:schemeClr>
                    </a:solidFill>
                  </a:tcPr>
                </a:tc>
                <a:extLst>
                  <a:ext uri="{0D108BD9-81ED-4DB2-BD59-A6C34878D82A}">
                    <a16:rowId xmlns:a16="http://schemas.microsoft.com/office/drawing/2014/main" val="3047979030"/>
                  </a:ext>
                </a:extLst>
              </a:tr>
              <a:tr h="810210">
                <a:tc gridSpan="2">
                  <a:txBody>
                    <a:bodyPr/>
                    <a:lstStyle/>
                    <a:p>
                      <a:pPr algn="ctr"/>
                      <a:r>
                        <a:rPr lang="en-US" sz="4400" b="0" dirty="0" err="1">
                          <a:solidFill>
                            <a:schemeClr val="tx1"/>
                          </a:solidFill>
                          <a:latin typeface="UTM Avo" panose="02040603050506020204" pitchFamily="18" charset="0"/>
                        </a:rPr>
                        <a:t>b</a:t>
                      </a:r>
                      <a:r>
                        <a:rPr lang="en-US" sz="4400" b="0" dirty="0" err="1">
                          <a:solidFill>
                            <a:srgbClr val="FF0000"/>
                          </a:solidFill>
                          <a:latin typeface="UTM Avo" panose="02040603050506020204" pitchFamily="18" charset="0"/>
                        </a:rPr>
                        <a:t>iêng</a:t>
                      </a:r>
                      <a:endParaRPr lang="en-US" sz="4400" b="0" dirty="0">
                        <a:solidFill>
                          <a:srgbClr val="FF0000"/>
                        </a:solidFill>
                        <a:latin typeface="UTM Avo" panose="02040603050506020204" pitchFamily="18" charset="0"/>
                      </a:endParaRPr>
                    </a:p>
                  </a:txBody>
                  <a:tcPr marL="68580" marR="68580">
                    <a:solidFill>
                      <a:schemeClr val="accent6">
                        <a:lumMod val="40000"/>
                        <a:lumOff val="60000"/>
                      </a:schemeClr>
                    </a:solidFill>
                  </a:tcPr>
                </a:tc>
                <a:tc hMerge="1">
                  <a:txBody>
                    <a:bodyPr/>
                    <a:lstStyle/>
                    <a:p>
                      <a:endParaRPr lang="en-US" dirty="0"/>
                    </a:p>
                  </a:txBody>
                  <a:tcPr>
                    <a:solidFill>
                      <a:schemeClr val="accent6">
                        <a:lumMod val="40000"/>
                        <a:lumOff val="60000"/>
                      </a:schemeClr>
                    </a:solidFill>
                  </a:tcPr>
                </a:tc>
                <a:extLst>
                  <a:ext uri="{0D108BD9-81ED-4DB2-BD59-A6C34878D82A}">
                    <a16:rowId xmlns:a16="http://schemas.microsoft.com/office/drawing/2014/main" val="2602925745"/>
                  </a:ext>
                </a:extLst>
              </a:tr>
            </a:tbl>
          </a:graphicData>
        </a:graphic>
      </p:graphicFrame>
      <p:sp>
        <p:nvSpPr>
          <p:cNvPr id="3" name="TextBox 2">
            <a:extLst>
              <a:ext uri="{FF2B5EF4-FFF2-40B4-BE49-F238E27FC236}">
                <a16:creationId xmlns:a16="http://schemas.microsoft.com/office/drawing/2014/main" id="{72D4EBFC-05C6-4F49-A75C-5D380E1EAD3F}"/>
              </a:ext>
            </a:extLst>
          </p:cNvPr>
          <p:cNvSpPr txBox="1"/>
          <p:nvPr/>
        </p:nvSpPr>
        <p:spPr>
          <a:xfrm>
            <a:off x="715023" y="2830124"/>
            <a:ext cx="7590778" cy="230832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kiễng</a:t>
            </a:r>
            <a:r>
              <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rPr>
              <a:t>		</a:t>
            </a: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liệng</a:t>
            </a:r>
            <a:r>
              <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rPr>
              <a:t>		</a:t>
            </a: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riềng</a:t>
            </a:r>
            <a:endPar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diềm</a:t>
            </a:r>
            <a:r>
              <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rPr>
              <a:t>		</a:t>
            </a: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kiểm</a:t>
            </a:r>
            <a:r>
              <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rPr>
              <a:t>		</a:t>
            </a: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xiêm</a:t>
            </a:r>
            <a:endPar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yên</a:t>
            </a:r>
            <a:r>
              <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rPr>
              <a:t>			</a:t>
            </a: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yến</a:t>
            </a:r>
            <a:endPar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endParaRPr>
          </a:p>
        </p:txBody>
      </p:sp>
      <p:sp>
        <p:nvSpPr>
          <p:cNvPr id="5" name="TextBox 4">
            <a:extLst>
              <a:ext uri="{FF2B5EF4-FFF2-40B4-BE49-F238E27FC236}">
                <a16:creationId xmlns:a16="http://schemas.microsoft.com/office/drawing/2014/main" id="{8EC5640E-E081-4EC6-B130-D20259A66995}"/>
              </a:ext>
            </a:extLst>
          </p:cNvPr>
          <p:cNvSpPr txBox="1"/>
          <p:nvPr/>
        </p:nvSpPr>
        <p:spPr>
          <a:xfrm>
            <a:off x="1537983" y="390080"/>
            <a:ext cx="6920218" cy="7694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400" b="0" i="0" u="none" strike="noStrike" kern="1200" cap="none" spc="0" normalizeH="0" baseline="0" noProof="0" dirty="0" err="1">
                <a:ln>
                  <a:noFill/>
                </a:ln>
                <a:solidFill>
                  <a:srgbClr val="E52D56"/>
                </a:solidFill>
                <a:effectLst/>
                <a:uLnTx/>
                <a:uFillTx/>
                <a:latin typeface="UTM Avo" panose="02040603050506020204" pitchFamily="18" charset="0"/>
                <a:ea typeface="Arial-Rounded" panose="020B0500000000000000" pitchFamily="34" charset="0"/>
                <a:cs typeface="Arial-Rounded" panose="020B0500000000000000" pitchFamily="34" charset="0"/>
              </a:rPr>
              <a:t>iêng</a:t>
            </a:r>
            <a:r>
              <a:rPr kumimoji="0" lang="en-GB" sz="4400" b="0" i="0" u="none" strike="noStrike" kern="1200" cap="none" spc="0" normalizeH="0" baseline="0" noProof="0" dirty="0">
                <a:ln>
                  <a:noFill/>
                </a:ln>
                <a:solidFill>
                  <a:srgbClr val="E52D56"/>
                </a:solidFill>
                <a:effectLst/>
                <a:uLnTx/>
                <a:uFillTx/>
                <a:latin typeface="UTM Avo" panose="02040603050506020204" pitchFamily="18" charset="0"/>
                <a:ea typeface="Arial-Rounded" panose="020B0500000000000000" pitchFamily="34" charset="0"/>
                <a:cs typeface="Arial-Rounded" panose="020B0500000000000000" pitchFamily="34" charset="0"/>
              </a:rPr>
              <a:t>		</a:t>
            </a:r>
            <a:r>
              <a:rPr kumimoji="0" lang="en-GB" sz="4400" b="0" i="0" u="none" strike="noStrike" kern="1200" cap="none" spc="0" normalizeH="0" baseline="0" noProof="0" dirty="0" err="1">
                <a:ln>
                  <a:noFill/>
                </a:ln>
                <a:solidFill>
                  <a:srgbClr val="E52D56"/>
                </a:solidFill>
                <a:effectLst/>
                <a:uLnTx/>
                <a:uFillTx/>
                <a:latin typeface="UTM Avo" panose="02040603050506020204" pitchFamily="18" charset="0"/>
                <a:ea typeface="Arial-Rounded" panose="020B0500000000000000" pitchFamily="34" charset="0"/>
                <a:cs typeface="Arial-Rounded" panose="020B0500000000000000" pitchFamily="34" charset="0"/>
              </a:rPr>
              <a:t>iêm</a:t>
            </a:r>
            <a:r>
              <a:rPr kumimoji="0" lang="en-GB" sz="4400" b="0" i="0" u="none" strike="noStrike" kern="1200" cap="none" spc="0" normalizeH="0" baseline="0" noProof="0" dirty="0">
                <a:ln>
                  <a:noFill/>
                </a:ln>
                <a:solidFill>
                  <a:srgbClr val="E52D56"/>
                </a:solidFill>
                <a:effectLst/>
                <a:uLnTx/>
                <a:uFillTx/>
                <a:latin typeface="UTM Avo" panose="02040603050506020204" pitchFamily="18" charset="0"/>
                <a:ea typeface="Arial-Rounded" panose="020B0500000000000000" pitchFamily="34" charset="0"/>
                <a:cs typeface="Arial-Rounded" panose="020B0500000000000000" pitchFamily="34" charset="0"/>
              </a:rPr>
              <a:t>		</a:t>
            </a:r>
            <a:r>
              <a:rPr kumimoji="0" lang="en-GB" sz="4400" b="0" i="0" u="none" strike="noStrike" kern="1200" cap="none" spc="0" normalizeH="0" baseline="0" noProof="0" dirty="0" err="1">
                <a:ln>
                  <a:noFill/>
                </a:ln>
                <a:solidFill>
                  <a:srgbClr val="E52D56"/>
                </a:solidFill>
                <a:effectLst/>
                <a:uLnTx/>
                <a:uFillTx/>
                <a:latin typeface="UTM Avo" panose="02040603050506020204" pitchFamily="18" charset="0"/>
                <a:ea typeface="Arial-Rounded" panose="020B0500000000000000" pitchFamily="34" charset="0"/>
                <a:cs typeface="Arial-Rounded" panose="020B0500000000000000" pitchFamily="34" charset="0"/>
              </a:rPr>
              <a:t>yên</a:t>
            </a:r>
            <a:endParaRPr kumimoji="0" lang="en-US" sz="4400" b="0" i="0" u="none" strike="noStrike" kern="1200" cap="none" spc="0" normalizeH="0" baseline="0" noProof="0" dirty="0">
              <a:ln>
                <a:noFill/>
              </a:ln>
              <a:solidFill>
                <a:prstClr val="black"/>
              </a:solidFill>
              <a:effectLst/>
              <a:uLnTx/>
              <a:uFillTx/>
              <a:latin typeface="Arial"/>
            </a:endParaRPr>
          </a:p>
        </p:txBody>
      </p:sp>
      <p:pic>
        <p:nvPicPr>
          <p:cNvPr id="7" name="Picture 6">
            <a:extLst>
              <a:ext uri="{FF2B5EF4-FFF2-40B4-BE49-F238E27FC236}">
                <a16:creationId xmlns:a16="http://schemas.microsoft.com/office/drawing/2014/main" id="{9666E743-5250-4411-980D-87184C4DD35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902709" y="4573397"/>
            <a:ext cx="1950024" cy="1235448"/>
          </a:xfrm>
          <a:prstGeom prst="rect">
            <a:avLst/>
          </a:prstGeom>
        </p:spPr>
      </p:pic>
      <p:pic>
        <p:nvPicPr>
          <p:cNvPr id="8" name="Picture 7">
            <a:extLst>
              <a:ext uri="{FF2B5EF4-FFF2-40B4-BE49-F238E27FC236}">
                <a16:creationId xmlns:a16="http://schemas.microsoft.com/office/drawing/2014/main" id="{19F6017A-7C7A-44B2-8C95-AA4AE470BDA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450174" y="4616572"/>
            <a:ext cx="1399676" cy="1235448"/>
          </a:xfrm>
          <a:prstGeom prst="rect">
            <a:avLst/>
          </a:prstGeom>
        </p:spPr>
      </p:pic>
      <p:pic>
        <p:nvPicPr>
          <p:cNvPr id="9" name="Picture 8">
            <a:extLst>
              <a:ext uri="{FF2B5EF4-FFF2-40B4-BE49-F238E27FC236}">
                <a16:creationId xmlns:a16="http://schemas.microsoft.com/office/drawing/2014/main" id="{13969BBF-B76E-4127-A28E-838E7CB6679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505395" y="4399383"/>
            <a:ext cx="1411894" cy="1286831"/>
          </a:xfrm>
          <a:prstGeom prst="rect">
            <a:avLst/>
          </a:prstGeom>
        </p:spPr>
      </p:pic>
      <p:sp>
        <p:nvSpPr>
          <p:cNvPr id="10" name="TextBox 9">
            <a:extLst>
              <a:ext uri="{FF2B5EF4-FFF2-40B4-BE49-F238E27FC236}">
                <a16:creationId xmlns:a16="http://schemas.microsoft.com/office/drawing/2014/main" id="{C9E1B897-FD09-4490-BA78-2730B43F316F}"/>
              </a:ext>
            </a:extLst>
          </p:cNvPr>
          <p:cNvSpPr txBox="1"/>
          <p:nvPr/>
        </p:nvSpPr>
        <p:spPr>
          <a:xfrm>
            <a:off x="1244715" y="5739533"/>
            <a:ext cx="2836822" cy="707886"/>
          </a:xfrm>
          <a:prstGeom prst="rect">
            <a:avLst/>
          </a:prstGeom>
          <a:noFill/>
        </p:spPr>
        <p:txBody>
          <a:bodyPr wrap="square" rtlCol="0">
            <a:spAutoFit/>
          </a:bodyPr>
          <a:lstStyle/>
          <a:p>
            <a:r>
              <a:rPr lang="en-US" sz="4000" dirty="0" err="1">
                <a:latin typeface="UTM Avo" panose="02040603050506020204" pitchFamily="18" charset="0"/>
              </a:rPr>
              <a:t>sầu</a:t>
            </a:r>
            <a:r>
              <a:rPr lang="en-US" sz="4000" dirty="0">
                <a:latin typeface="UTM Avo" panose="02040603050506020204" pitchFamily="18" charset="0"/>
              </a:rPr>
              <a:t> </a:t>
            </a:r>
            <a:r>
              <a:rPr lang="en-US" sz="4000" dirty="0" err="1">
                <a:latin typeface="UTM Avo" panose="02040603050506020204" pitchFamily="18" charset="0"/>
              </a:rPr>
              <a:t>riêng</a:t>
            </a:r>
            <a:endParaRPr lang="en-US" sz="4000" dirty="0">
              <a:latin typeface="UTM Avo" panose="02040603050506020204" pitchFamily="18" charset="0"/>
            </a:endParaRPr>
          </a:p>
        </p:txBody>
      </p:sp>
      <p:sp>
        <p:nvSpPr>
          <p:cNvPr id="11" name="TextBox 10">
            <a:extLst>
              <a:ext uri="{FF2B5EF4-FFF2-40B4-BE49-F238E27FC236}">
                <a16:creationId xmlns:a16="http://schemas.microsoft.com/office/drawing/2014/main" id="{42C88429-B1E8-497F-AEF8-B8FDC9179705}"/>
              </a:ext>
            </a:extLst>
          </p:cNvPr>
          <p:cNvSpPr txBox="1"/>
          <p:nvPr/>
        </p:nvSpPr>
        <p:spPr>
          <a:xfrm>
            <a:off x="4081536" y="5739533"/>
            <a:ext cx="2243064" cy="707886"/>
          </a:xfrm>
          <a:prstGeom prst="rect">
            <a:avLst/>
          </a:prstGeom>
          <a:noFill/>
        </p:spPr>
        <p:txBody>
          <a:bodyPr wrap="square" rtlCol="0">
            <a:spAutoFit/>
          </a:bodyPr>
          <a:lstStyle/>
          <a:p>
            <a:r>
              <a:rPr lang="en-US" sz="4000" dirty="0" err="1">
                <a:latin typeface="UTM Avo" panose="02040603050506020204" pitchFamily="18" charset="0"/>
              </a:rPr>
              <a:t>cá</a:t>
            </a:r>
            <a:r>
              <a:rPr lang="en-US" sz="4000" dirty="0">
                <a:latin typeface="UTM Avo" panose="02040603050506020204" pitchFamily="18" charset="0"/>
              </a:rPr>
              <a:t> </a:t>
            </a:r>
            <a:r>
              <a:rPr lang="en-US" sz="4000" dirty="0" err="1">
                <a:latin typeface="UTM Avo" panose="02040603050506020204" pitchFamily="18" charset="0"/>
              </a:rPr>
              <a:t>kiếm</a:t>
            </a:r>
            <a:endParaRPr lang="en-US" sz="4000" dirty="0">
              <a:latin typeface="UTM Avo" panose="02040603050506020204" pitchFamily="18" charset="0"/>
            </a:endParaRPr>
          </a:p>
        </p:txBody>
      </p:sp>
      <p:sp>
        <p:nvSpPr>
          <p:cNvPr id="12" name="TextBox 11">
            <a:extLst>
              <a:ext uri="{FF2B5EF4-FFF2-40B4-BE49-F238E27FC236}">
                <a16:creationId xmlns:a16="http://schemas.microsoft.com/office/drawing/2014/main" id="{61797A77-E42D-4CE3-9868-7FF2E4020E17}"/>
              </a:ext>
            </a:extLst>
          </p:cNvPr>
          <p:cNvSpPr txBox="1"/>
          <p:nvPr/>
        </p:nvSpPr>
        <p:spPr>
          <a:xfrm>
            <a:off x="6671157" y="5636325"/>
            <a:ext cx="1787063" cy="707886"/>
          </a:xfrm>
          <a:prstGeom prst="rect">
            <a:avLst/>
          </a:prstGeom>
          <a:noFill/>
        </p:spPr>
        <p:txBody>
          <a:bodyPr wrap="square" rtlCol="0">
            <a:spAutoFit/>
          </a:bodyPr>
          <a:lstStyle/>
          <a:p>
            <a:r>
              <a:rPr lang="en-US" sz="4000" dirty="0" err="1">
                <a:latin typeface="UTM Avo" panose="02040603050506020204" pitchFamily="18" charset="0"/>
              </a:rPr>
              <a:t>tổ</a:t>
            </a:r>
            <a:r>
              <a:rPr lang="en-US" sz="4000" dirty="0">
                <a:latin typeface="UTM Avo" panose="02040603050506020204" pitchFamily="18" charset="0"/>
              </a:rPr>
              <a:t> </a:t>
            </a:r>
            <a:r>
              <a:rPr lang="en-US" sz="4000" dirty="0" err="1">
                <a:latin typeface="UTM Avo" panose="02040603050506020204" pitchFamily="18" charset="0"/>
              </a:rPr>
              <a:t>yến</a:t>
            </a:r>
            <a:endParaRPr lang="en-US" sz="4000" dirty="0">
              <a:latin typeface="UTM Avo" panose="02040603050506020204" pitchFamily="18" charset="0"/>
            </a:endParaRPr>
          </a:p>
        </p:txBody>
      </p:sp>
    </p:spTree>
    <p:extLst>
      <p:ext uri="{BB962C8B-B14F-4D97-AF65-F5344CB8AC3E}">
        <p14:creationId xmlns:p14="http://schemas.microsoft.com/office/powerpoint/2010/main" val="11356120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7000" r="-17000"/>
          </a:stretch>
        </a:blipFill>
        <a:effectLst/>
      </p:bgPr>
    </p:bg>
    <p:spTree>
      <p:nvGrpSpPr>
        <p:cNvPr id="1" name=""/>
        <p:cNvGrpSpPr/>
        <p:nvPr/>
      </p:nvGrpSpPr>
      <p:grpSpPr>
        <a:xfrm>
          <a:off x="0" y="0"/>
          <a:ext cx="0" cy="0"/>
          <a:chOff x="0" y="0"/>
          <a:chExt cx="0" cy="0"/>
        </a:xfrm>
      </p:grpSpPr>
      <p:pic>
        <p:nvPicPr>
          <p:cNvPr id="5" name="Picture 4" descr="Graphical user interface, text, application, chat or text message&#10;&#10;Description automatically generated">
            <a:extLst>
              <a:ext uri="{FF2B5EF4-FFF2-40B4-BE49-F238E27FC236}">
                <a16:creationId xmlns:a16="http://schemas.microsoft.com/office/drawing/2014/main" id="{5142A86B-4ADC-49F0-8F27-C25E460D770B}"/>
              </a:ext>
            </a:extLst>
          </p:cNvPr>
          <p:cNvPicPr>
            <a:picLocks noChangeAspect="1"/>
          </p:cNvPicPr>
          <p:nvPr/>
        </p:nvPicPr>
        <p:blipFill rotWithShape="1">
          <a:blip r:embed="rId3">
            <a:extLst>
              <a:ext uri="{28A0092B-C50C-407E-A947-70E740481C1C}">
                <a14:useLocalDpi xmlns:a14="http://schemas.microsoft.com/office/drawing/2010/main" val="0"/>
              </a:ext>
            </a:extLst>
          </a:blip>
          <a:srcRect l="9119" t="54444" b="26667"/>
          <a:stretch/>
        </p:blipFill>
        <p:spPr>
          <a:xfrm>
            <a:off x="2095500" y="2819400"/>
            <a:ext cx="4953000" cy="2227988"/>
          </a:xfrm>
          <a:prstGeom prst="rect">
            <a:avLst/>
          </a:prstGeom>
        </p:spPr>
      </p:pic>
    </p:spTree>
    <p:extLst>
      <p:ext uri="{BB962C8B-B14F-4D97-AF65-F5344CB8AC3E}">
        <p14:creationId xmlns:p14="http://schemas.microsoft.com/office/powerpoint/2010/main" val="38836845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Picture 2" descr="tu the ngoi">
            <a:extLst>
              <a:ext uri="{FF2B5EF4-FFF2-40B4-BE49-F238E27FC236}">
                <a16:creationId xmlns:a16="http://schemas.microsoft.com/office/drawing/2014/main" id="{371E63DA-1436-4C48-B0E3-5E8042F5FE6E}"/>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1600200" y="685800"/>
            <a:ext cx="4878388" cy="53340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38786" y="334853"/>
            <a:ext cx="6827744" cy="25242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38786" y="2871990"/>
            <a:ext cx="6827744" cy="31553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470488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7000" r="-17000"/>
          </a:stretch>
        </a:blipFill>
        <a:effectLst/>
      </p:bgPr>
    </p:bg>
    <p:spTree>
      <p:nvGrpSpPr>
        <p:cNvPr id="1" name=""/>
        <p:cNvGrpSpPr/>
        <p:nvPr/>
      </p:nvGrpSpPr>
      <p:grpSpPr>
        <a:xfrm>
          <a:off x="0" y="0"/>
          <a:ext cx="0" cy="0"/>
          <a:chOff x="0" y="0"/>
          <a:chExt cx="0" cy="0"/>
        </a:xfrm>
      </p:grpSpPr>
      <p:pic>
        <p:nvPicPr>
          <p:cNvPr id="6" name="Picture 5" descr="Graphical user interface, text, application, chat or text message&#10;&#10;Description automatically generated">
            <a:extLst>
              <a:ext uri="{FF2B5EF4-FFF2-40B4-BE49-F238E27FC236}">
                <a16:creationId xmlns:a16="http://schemas.microsoft.com/office/drawing/2014/main" id="{709BDD7B-0C26-42AE-8873-182982904C9F}"/>
              </a:ext>
            </a:extLst>
          </p:cNvPr>
          <p:cNvPicPr>
            <a:picLocks noChangeAspect="1"/>
          </p:cNvPicPr>
          <p:nvPr/>
        </p:nvPicPr>
        <p:blipFill rotWithShape="1">
          <a:blip r:embed="rId3">
            <a:extLst>
              <a:ext uri="{28A0092B-C50C-407E-A947-70E740481C1C}">
                <a14:useLocalDpi xmlns:a14="http://schemas.microsoft.com/office/drawing/2010/main" val="0"/>
              </a:ext>
            </a:extLst>
          </a:blip>
          <a:srcRect l="11525" t="43535" r="11525" b="43333"/>
          <a:stretch/>
        </p:blipFill>
        <p:spPr>
          <a:xfrm>
            <a:off x="2286039" y="2971800"/>
            <a:ext cx="4126523" cy="1524000"/>
          </a:xfrm>
          <a:prstGeom prst="rect">
            <a:avLst/>
          </a:prstGeom>
        </p:spPr>
      </p:pic>
    </p:spTree>
    <p:extLst>
      <p:ext uri="{BB962C8B-B14F-4D97-AF65-F5344CB8AC3E}">
        <p14:creationId xmlns:p14="http://schemas.microsoft.com/office/powerpoint/2010/main" val="12060632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78D6AC6-AF64-4FE5-AC3D-691CC4867B60}"/>
              </a:ext>
            </a:extLst>
          </p:cNvPr>
          <p:cNvSpPr txBox="1"/>
          <p:nvPr/>
        </p:nvSpPr>
        <p:spPr>
          <a:xfrm>
            <a:off x="489443" y="4507719"/>
            <a:ext cx="7953365" cy="2000548"/>
          </a:xfrm>
          <a:prstGeom prst="rect">
            <a:avLst/>
          </a:prstGeom>
          <a:noFill/>
        </p:spPr>
        <p:txBody>
          <a:bodyPr wrap="square" rtlCol="0">
            <a:spAutoFit/>
          </a:bodyPr>
          <a:lstStyle/>
          <a:p>
            <a:pPr algn="just"/>
            <a:r>
              <a:rPr lang="en-US" sz="2800" dirty="0">
                <a:latin typeface="UTM Avo" panose="02040603050506020204" pitchFamily="18" charset="0"/>
              </a:rPr>
              <a:t>     </a:t>
            </a:r>
            <a:r>
              <a:rPr lang="en-US" sz="2400" dirty="0" err="1">
                <a:latin typeface="UTM Avo" panose="02040603050506020204" pitchFamily="18" charset="0"/>
              </a:rPr>
              <a:t>Hà</a:t>
            </a:r>
            <a:r>
              <a:rPr lang="en-US" sz="2400" dirty="0">
                <a:latin typeface="UTM Avo" panose="02040603050506020204" pitchFamily="18" charset="0"/>
              </a:rPr>
              <a:t> </a:t>
            </a:r>
            <a:r>
              <a:rPr lang="en-US" sz="2400" dirty="0" err="1">
                <a:latin typeface="UTM Avo" panose="02040603050506020204" pitchFamily="18" charset="0"/>
              </a:rPr>
              <a:t>theo</a:t>
            </a:r>
            <a:r>
              <a:rPr lang="en-US" sz="2400" dirty="0">
                <a:latin typeface="UTM Avo" panose="02040603050506020204" pitchFamily="18" charset="0"/>
              </a:rPr>
              <a:t> </a:t>
            </a:r>
            <a:r>
              <a:rPr lang="en-US" sz="2400" dirty="0" err="1">
                <a:latin typeface="UTM Avo" panose="02040603050506020204" pitchFamily="18" charset="0"/>
              </a:rPr>
              <a:t>bố</a:t>
            </a:r>
            <a:r>
              <a:rPr lang="en-US" sz="2400" dirty="0">
                <a:latin typeface="UTM Avo" panose="02040603050506020204" pitchFamily="18" charset="0"/>
              </a:rPr>
              <a:t> </a:t>
            </a:r>
            <a:r>
              <a:rPr lang="en-US" sz="2400" dirty="0" err="1">
                <a:latin typeface="UTM Avo" panose="02040603050506020204" pitchFamily="18" charset="0"/>
              </a:rPr>
              <a:t>đến</a:t>
            </a:r>
            <a:r>
              <a:rPr lang="en-US" sz="2400" dirty="0">
                <a:latin typeface="UTM Avo" panose="02040603050506020204" pitchFamily="18" charset="0"/>
              </a:rPr>
              <a:t> </a:t>
            </a:r>
            <a:r>
              <a:rPr lang="en-US" sz="2400" dirty="0" err="1">
                <a:latin typeface="UTM Avo" panose="02040603050506020204" pitchFamily="18" charset="0"/>
              </a:rPr>
              <a:t>sân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Sân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có</a:t>
            </a:r>
            <a:r>
              <a:rPr lang="en-US" sz="2400" dirty="0">
                <a:latin typeface="UTM Avo" panose="02040603050506020204" pitchFamily="18" charset="0"/>
              </a:rPr>
              <a:t> </a:t>
            </a:r>
            <a:r>
              <a:rPr lang="en-US" sz="2400" dirty="0" err="1">
                <a:latin typeface="UTM Avo" panose="02040603050506020204" pitchFamily="18" charset="0"/>
              </a:rPr>
              <a:t>cò</a:t>
            </a:r>
            <a:r>
              <a:rPr lang="en-US" sz="2400" dirty="0">
                <a:latin typeface="UTM Avo" panose="02040603050506020204" pitchFamily="18" charset="0"/>
              </a:rPr>
              <a:t>, </a:t>
            </a:r>
            <a:r>
              <a:rPr lang="en-US" sz="2400" dirty="0" err="1">
                <a:latin typeface="UTM Avo" panose="02040603050506020204" pitchFamily="18" charset="0"/>
              </a:rPr>
              <a:t>diệc</a:t>
            </a:r>
            <a:r>
              <a:rPr lang="en-US" sz="2400" dirty="0">
                <a:latin typeface="UTM Avo" panose="02040603050506020204" pitchFamily="18" charset="0"/>
              </a:rPr>
              <a:t>, </a:t>
            </a:r>
            <a:r>
              <a:rPr lang="en-US" sz="2400" dirty="0" err="1">
                <a:latin typeface="UTM Avo" panose="02040603050506020204" pitchFamily="18" charset="0"/>
              </a:rPr>
              <a:t>sáo</a:t>
            </a:r>
            <a:r>
              <a:rPr lang="en-US" sz="2400" dirty="0">
                <a:latin typeface="UTM Avo" panose="02040603050506020204" pitchFamily="18" charset="0"/>
              </a:rPr>
              <a:t>, </a:t>
            </a:r>
            <a:r>
              <a:rPr lang="vi-VN" sz="2400" dirty="0" err="1">
                <a:latin typeface="UTM Avo" panose="02040603050506020204" pitchFamily="18" charset="0"/>
              </a:rPr>
              <a:t>b</a:t>
            </a:r>
            <a:r>
              <a:rPr lang="en-US" sz="2400" dirty="0">
                <a:latin typeface="UTM Avo" panose="02040603050506020204" pitchFamily="18" charset="0"/>
              </a:rPr>
              <a:t>ồ </a:t>
            </a:r>
            <a:r>
              <a:rPr lang="en-US" sz="2400" dirty="0" err="1">
                <a:latin typeface="UTM Avo" panose="02040603050506020204" pitchFamily="18" charset="0"/>
              </a:rPr>
              <a:t>nông</a:t>
            </a:r>
            <a:r>
              <a:rPr lang="en-US" sz="2400" dirty="0">
                <a:latin typeface="UTM Avo" panose="02040603050506020204" pitchFamily="18" charset="0"/>
              </a:rPr>
              <a:t>,…</a:t>
            </a:r>
            <a:r>
              <a:rPr lang="en-US" sz="2400" dirty="0" err="1">
                <a:latin typeface="UTM Avo" panose="02040603050506020204" pitchFamily="18" charset="0"/>
              </a:rPr>
              <a:t>Hà</a:t>
            </a:r>
            <a:r>
              <a:rPr lang="en-US" sz="2400" dirty="0">
                <a:latin typeface="UTM Avo" panose="02040603050506020204" pitchFamily="18" charset="0"/>
              </a:rPr>
              <a:t> </a:t>
            </a:r>
            <a:r>
              <a:rPr lang="en-US" sz="2400" dirty="0" err="1">
                <a:latin typeface="UTM Avo" panose="02040603050506020204" pitchFamily="18" charset="0"/>
              </a:rPr>
              <a:t>chăm</a:t>
            </a:r>
            <a:r>
              <a:rPr lang="en-US" sz="2400" dirty="0">
                <a:latin typeface="UTM Avo" panose="02040603050506020204" pitchFamily="18" charset="0"/>
              </a:rPr>
              <a:t> </a:t>
            </a:r>
            <a:r>
              <a:rPr lang="en-US" sz="2400" dirty="0" err="1">
                <a:latin typeface="UTM Avo" panose="02040603050506020204" pitchFamily="18" charset="0"/>
              </a:rPr>
              <a:t>chú</a:t>
            </a:r>
            <a:r>
              <a:rPr lang="en-US" sz="2400" dirty="0">
                <a:latin typeface="UTM Avo" panose="02040603050506020204" pitchFamily="18" charset="0"/>
              </a:rPr>
              <a:t> </a:t>
            </a:r>
            <a:r>
              <a:rPr lang="en-US" sz="2400" dirty="0" err="1">
                <a:latin typeface="UTM Avo" panose="02040603050506020204" pitchFamily="18" charset="0"/>
              </a:rPr>
              <a:t>nhìn</a:t>
            </a:r>
            <a:r>
              <a:rPr lang="en-US" sz="2400" dirty="0">
                <a:latin typeface="UTM Avo" panose="02040603050506020204" pitchFamily="18" charset="0"/>
              </a:rPr>
              <a:t> </a:t>
            </a:r>
            <a:r>
              <a:rPr lang="en-US" sz="2400" dirty="0" err="1">
                <a:latin typeface="UTM Avo" panose="02040603050506020204" pitchFamily="18" charset="0"/>
              </a:rPr>
              <a:t>những</a:t>
            </a:r>
            <a:r>
              <a:rPr lang="en-US" sz="2400" dirty="0">
                <a:latin typeface="UTM Avo" panose="02040603050506020204" pitchFamily="18" charset="0"/>
              </a:rPr>
              <a:t> </a:t>
            </a:r>
            <a:r>
              <a:rPr lang="en-US" sz="2400" dirty="0" err="1">
                <a:latin typeface="UTM Avo" panose="02040603050506020204" pitchFamily="18" charset="0"/>
              </a:rPr>
              <a:t>đàn</a:t>
            </a:r>
            <a:r>
              <a:rPr lang="en-US" sz="2400" dirty="0">
                <a:latin typeface="UTM Avo" panose="02040603050506020204" pitchFamily="18" charset="0"/>
              </a:rPr>
              <a:t> </a:t>
            </a:r>
            <a:r>
              <a:rPr lang="en-US" sz="2400" dirty="0" err="1">
                <a:latin typeface="UTM Avo" panose="02040603050506020204" pitchFamily="18" charset="0"/>
              </a:rPr>
              <a:t>cò</a:t>
            </a:r>
            <a:r>
              <a:rPr lang="en-US" sz="2400" dirty="0">
                <a:latin typeface="UTM Avo" panose="02040603050506020204" pitchFamily="18" charset="0"/>
              </a:rPr>
              <a:t> </a:t>
            </a:r>
            <a:r>
              <a:rPr lang="en-US" sz="2400" dirty="0" err="1">
                <a:latin typeface="UTM Avo" panose="02040603050506020204" pitchFamily="18" charset="0"/>
              </a:rPr>
              <a:t>trắng</a:t>
            </a:r>
            <a:r>
              <a:rPr lang="en-US" sz="2400" dirty="0">
                <a:latin typeface="UTM Avo" panose="02040603050506020204" pitchFamily="18" charset="0"/>
              </a:rPr>
              <a:t>, </a:t>
            </a:r>
            <a:r>
              <a:rPr lang="en-US" sz="2400" dirty="0" err="1">
                <a:latin typeface="UTM Avo" panose="02040603050506020204" pitchFamily="18" charset="0"/>
              </a:rPr>
              <a:t>diệc</a:t>
            </a:r>
            <a:r>
              <a:rPr lang="en-US" sz="2400" dirty="0">
                <a:latin typeface="UTM Avo" panose="02040603050506020204" pitchFamily="18" charset="0"/>
              </a:rPr>
              <a:t> </a:t>
            </a:r>
            <a:r>
              <a:rPr lang="en-US" sz="2400" dirty="0" err="1">
                <a:latin typeface="UTM Avo" panose="02040603050506020204" pitchFamily="18" charset="0"/>
              </a:rPr>
              <a:t>xám</a:t>
            </a:r>
            <a:r>
              <a:rPr lang="en-US" sz="2400" dirty="0">
                <a:latin typeface="UTM Avo" panose="02040603050506020204" pitchFamily="18" charset="0"/>
              </a:rPr>
              <a:t> bay </a:t>
            </a:r>
            <a:r>
              <a:rPr lang="en-US" sz="2400" dirty="0" err="1">
                <a:latin typeface="UTM Avo" panose="02040603050506020204" pitchFamily="18" charset="0"/>
              </a:rPr>
              <a:t>liệng</a:t>
            </a:r>
            <a:r>
              <a:rPr lang="en-US" sz="2400" dirty="0">
                <a:latin typeface="UTM Avo" panose="02040603050506020204" pitchFamily="18" charset="0"/>
              </a:rPr>
              <a:t>, </a:t>
            </a:r>
            <a:r>
              <a:rPr lang="en-US" sz="2400" dirty="0" err="1">
                <a:latin typeface="UTM Avo" panose="02040603050506020204" pitchFamily="18" charset="0"/>
              </a:rPr>
              <a:t>đậu</a:t>
            </a:r>
            <a:r>
              <a:rPr lang="en-US" sz="2400" dirty="0">
                <a:latin typeface="UTM Avo" panose="02040603050506020204" pitchFamily="18" charset="0"/>
              </a:rPr>
              <a:t> </a:t>
            </a:r>
            <a:r>
              <a:rPr lang="en-US" sz="2400" dirty="0" err="1">
                <a:latin typeface="UTM Avo" panose="02040603050506020204" pitchFamily="18" charset="0"/>
              </a:rPr>
              <a:t>kín</a:t>
            </a:r>
            <a:r>
              <a:rPr lang="en-US" sz="2400" dirty="0">
                <a:latin typeface="UTM Avo" panose="02040603050506020204" pitchFamily="18" charset="0"/>
              </a:rPr>
              <a:t> </a:t>
            </a:r>
            <a:r>
              <a:rPr lang="en-US" sz="2400" dirty="0" err="1">
                <a:latin typeface="UTM Avo" panose="02040603050506020204" pitchFamily="18" charset="0"/>
              </a:rPr>
              <a:t>trên</a:t>
            </a:r>
            <a:r>
              <a:rPr lang="en-US" sz="2400" dirty="0">
                <a:latin typeface="UTM Avo" panose="02040603050506020204" pitchFamily="18" charset="0"/>
              </a:rPr>
              <a:t> </a:t>
            </a:r>
            <a:r>
              <a:rPr lang="en-US" sz="2400" dirty="0" err="1">
                <a:latin typeface="UTM Avo" panose="02040603050506020204" pitchFamily="18" charset="0"/>
              </a:rPr>
              <a:t>những</a:t>
            </a:r>
            <a:r>
              <a:rPr lang="en-US" sz="2400" dirty="0">
                <a:latin typeface="UTM Avo" panose="02040603050506020204" pitchFamily="18" charset="0"/>
              </a:rPr>
              <a:t> </a:t>
            </a:r>
            <a:r>
              <a:rPr lang="en-US" sz="2400" dirty="0" err="1">
                <a:latin typeface="UTM Avo" panose="02040603050506020204" pitchFamily="18" charset="0"/>
              </a:rPr>
              <a:t>ngọn</a:t>
            </a:r>
            <a:r>
              <a:rPr lang="en-US" sz="2400" dirty="0">
                <a:latin typeface="UTM Avo" panose="02040603050506020204" pitchFamily="18" charset="0"/>
              </a:rPr>
              <a:t> </a:t>
            </a:r>
            <a:r>
              <a:rPr lang="en-US" sz="2400" dirty="0" err="1">
                <a:latin typeface="UTM Avo" panose="02040603050506020204" pitchFamily="18" charset="0"/>
              </a:rPr>
              <a:t>cây</a:t>
            </a:r>
            <a:r>
              <a:rPr lang="en-US" sz="2400" dirty="0">
                <a:latin typeface="UTM Avo" panose="02040603050506020204" pitchFamily="18" charset="0"/>
              </a:rPr>
              <a:t>. Sau </a:t>
            </a:r>
            <a:r>
              <a:rPr lang="en-US" sz="2400" dirty="0" err="1">
                <a:latin typeface="UTM Avo" panose="02040603050506020204" pitchFamily="18" charset="0"/>
              </a:rPr>
              <a:t>một</a:t>
            </a:r>
            <a:r>
              <a:rPr lang="en-US" sz="2400" dirty="0">
                <a:latin typeface="UTM Avo" panose="02040603050506020204" pitchFamily="18" charset="0"/>
              </a:rPr>
              <a:t> </a:t>
            </a:r>
            <a:r>
              <a:rPr lang="en-US" sz="2400" dirty="0" err="1">
                <a:latin typeface="UTM Avo" panose="02040603050506020204" pitchFamily="18" charset="0"/>
              </a:rPr>
              <a:t>ngày</a:t>
            </a:r>
            <a:r>
              <a:rPr lang="en-US" sz="2400" dirty="0">
                <a:latin typeface="UTM Avo" panose="02040603050506020204" pitchFamily="18" charset="0"/>
              </a:rPr>
              <a:t> </a:t>
            </a:r>
            <a:r>
              <a:rPr lang="en-US" sz="2400" dirty="0" err="1">
                <a:latin typeface="UTM Avo" panose="02040603050506020204" pitchFamily="18" charset="0"/>
              </a:rPr>
              <a:t>đi</a:t>
            </a:r>
            <a:r>
              <a:rPr lang="en-US" sz="2400" dirty="0">
                <a:latin typeface="UTM Avo" panose="02040603050506020204" pitchFamily="18" charset="0"/>
              </a:rPr>
              <a:t> </a:t>
            </a:r>
            <a:r>
              <a:rPr lang="en-US" sz="2400" dirty="0" err="1">
                <a:latin typeface="UTM Avo" panose="02040603050506020204" pitchFamily="18" charset="0"/>
              </a:rPr>
              <a:t>kiếm</a:t>
            </a:r>
            <a:r>
              <a:rPr lang="en-US" sz="2400" dirty="0">
                <a:latin typeface="UTM Avo" panose="02040603050506020204" pitchFamily="18" charset="0"/>
              </a:rPr>
              <a:t> </a:t>
            </a:r>
            <a:r>
              <a:rPr lang="en-US" sz="2400" dirty="0" err="1">
                <a:latin typeface="UTM Avo" panose="02040603050506020204" pitchFamily="18" charset="0"/>
              </a:rPr>
              <a:t>ăn</a:t>
            </a:r>
            <a:r>
              <a:rPr lang="en-US" sz="2400" dirty="0">
                <a:latin typeface="UTM Avo" panose="02040603050506020204" pitchFamily="18" charset="0"/>
              </a:rPr>
              <a:t>, </a:t>
            </a:r>
            <a:r>
              <a:rPr lang="en-US" sz="2400" dirty="0" err="1">
                <a:latin typeface="UTM Avo" panose="02040603050506020204" pitchFamily="18" charset="0"/>
              </a:rPr>
              <a:t>từng</a:t>
            </a:r>
            <a:r>
              <a:rPr lang="en-US" sz="2400" dirty="0">
                <a:latin typeface="UTM Avo" panose="02040603050506020204" pitchFamily="18" charset="0"/>
              </a:rPr>
              <a:t> </a:t>
            </a:r>
            <a:r>
              <a:rPr lang="en-US" sz="2400" dirty="0" err="1">
                <a:latin typeface="UTM Avo" panose="02040603050506020204" pitchFamily="18" charset="0"/>
              </a:rPr>
              <a:t>đàn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ríu</a:t>
            </a:r>
            <a:r>
              <a:rPr lang="en-US" sz="2400" dirty="0">
                <a:latin typeface="UTM Avo" panose="02040603050506020204" pitchFamily="18" charset="0"/>
              </a:rPr>
              <a:t> </a:t>
            </a:r>
            <a:r>
              <a:rPr lang="en-US" sz="2400" dirty="0" err="1">
                <a:latin typeface="UTM Avo" panose="02040603050506020204" pitchFamily="18" charset="0"/>
              </a:rPr>
              <a:t>rít</a:t>
            </a:r>
            <a:r>
              <a:rPr lang="en-US" sz="2400" dirty="0">
                <a:latin typeface="UTM Avo" panose="02040603050506020204" pitchFamily="18" charset="0"/>
              </a:rPr>
              <a:t> </a:t>
            </a:r>
            <a:r>
              <a:rPr lang="en-US" sz="2400" dirty="0" err="1">
                <a:latin typeface="UTM Avo" panose="02040603050506020204" pitchFamily="18" charset="0"/>
              </a:rPr>
              <a:t>về</a:t>
            </a:r>
            <a:r>
              <a:rPr lang="en-US" sz="2400" dirty="0">
                <a:latin typeface="UTM Avo" panose="02040603050506020204" pitchFamily="18" charset="0"/>
              </a:rPr>
              <a:t> </a:t>
            </a:r>
            <a:r>
              <a:rPr lang="en-US" sz="2400" dirty="0" err="1">
                <a:latin typeface="UTM Avo" panose="02040603050506020204" pitchFamily="18" charset="0"/>
              </a:rPr>
              <a:t>tổ</a:t>
            </a:r>
            <a:r>
              <a:rPr lang="en-US" sz="2400" dirty="0">
                <a:latin typeface="UTM Avo" panose="02040603050506020204" pitchFamily="18" charset="0"/>
              </a:rPr>
              <a:t>, </a:t>
            </a:r>
            <a:r>
              <a:rPr lang="en-US" sz="2400" dirty="0" err="1">
                <a:latin typeface="UTM Avo" panose="02040603050506020204" pitchFamily="18" charset="0"/>
              </a:rPr>
              <a:t>trông</a:t>
            </a:r>
            <a:r>
              <a:rPr lang="en-US" sz="2400" dirty="0">
                <a:latin typeface="UTM Avo" panose="02040603050506020204" pitchFamily="18" charset="0"/>
              </a:rPr>
              <a:t> </a:t>
            </a:r>
            <a:r>
              <a:rPr lang="en-US" sz="2400" dirty="0" err="1">
                <a:latin typeface="UTM Avo" panose="02040603050506020204" pitchFamily="18" charset="0"/>
              </a:rPr>
              <a:t>thật</a:t>
            </a:r>
            <a:r>
              <a:rPr lang="en-US" sz="2400" dirty="0">
                <a:latin typeface="UTM Avo" panose="02040603050506020204" pitchFamily="18" charset="0"/>
              </a:rPr>
              <a:t> </a:t>
            </a:r>
            <a:r>
              <a:rPr lang="en-US" sz="2400" dirty="0" err="1">
                <a:latin typeface="UTM Avo" panose="02040603050506020204" pitchFamily="18" charset="0"/>
              </a:rPr>
              <a:t>yên</a:t>
            </a:r>
            <a:r>
              <a:rPr lang="en-US" sz="2400" dirty="0">
                <a:latin typeface="UTM Avo" panose="02040603050506020204" pitchFamily="18" charset="0"/>
              </a:rPr>
              <a:t> </a:t>
            </a:r>
            <a:r>
              <a:rPr lang="en-US" sz="2400" dirty="0" err="1">
                <a:latin typeface="UTM Avo" panose="02040603050506020204" pitchFamily="18" charset="0"/>
              </a:rPr>
              <a:t>bình</a:t>
            </a:r>
            <a:r>
              <a:rPr lang="en-US" sz="2400" dirty="0">
                <a:latin typeface="UTM Avo" panose="02040603050506020204" pitchFamily="18" charset="0"/>
              </a:rPr>
              <a:t>.</a:t>
            </a:r>
          </a:p>
        </p:txBody>
      </p:sp>
      <p:pic>
        <p:nvPicPr>
          <p:cNvPr id="3" name="Picture 2">
            <a:extLst>
              <a:ext uri="{FF2B5EF4-FFF2-40B4-BE49-F238E27FC236}">
                <a16:creationId xmlns:a16="http://schemas.microsoft.com/office/drawing/2014/main" id="{8592B8C0-FFB6-42DE-A32C-15120DF9F05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08558" y="303778"/>
            <a:ext cx="6597298" cy="4163006"/>
          </a:xfrm>
          <a:prstGeom prst="rect">
            <a:avLst/>
          </a:prstGeom>
        </p:spPr>
      </p:pic>
    </p:spTree>
    <p:extLst>
      <p:ext uri="{BB962C8B-B14F-4D97-AF65-F5344CB8AC3E}">
        <p14:creationId xmlns:p14="http://schemas.microsoft.com/office/powerpoint/2010/main" val="2107958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78D6AC6-AF64-4FE5-AC3D-691CC4867B60}"/>
              </a:ext>
            </a:extLst>
          </p:cNvPr>
          <p:cNvSpPr txBox="1"/>
          <p:nvPr/>
        </p:nvSpPr>
        <p:spPr>
          <a:xfrm>
            <a:off x="489443" y="4507719"/>
            <a:ext cx="7953365" cy="1938992"/>
          </a:xfrm>
          <a:prstGeom prst="rect">
            <a:avLst/>
          </a:prstGeom>
          <a:noFill/>
        </p:spPr>
        <p:txBody>
          <a:bodyPr wrap="square" rtlCol="0">
            <a:spAutoFit/>
          </a:bodyPr>
          <a:lstStyle/>
          <a:p>
            <a:pPr algn="just"/>
            <a:r>
              <a:rPr lang="en-US" sz="2400" dirty="0">
                <a:latin typeface="UTM Avo" panose="02040603050506020204" pitchFamily="18" charset="0"/>
              </a:rPr>
              <a:t>     </a:t>
            </a:r>
            <a:r>
              <a:rPr lang="en-US" sz="2400" dirty="0" err="1">
                <a:latin typeface="UTM Avo" panose="02040603050506020204" pitchFamily="18" charset="0"/>
              </a:rPr>
              <a:t>Hà</a:t>
            </a:r>
            <a:r>
              <a:rPr lang="en-US" sz="2400" dirty="0">
                <a:latin typeface="UTM Avo" panose="02040603050506020204" pitchFamily="18" charset="0"/>
              </a:rPr>
              <a:t> </a:t>
            </a:r>
            <a:r>
              <a:rPr lang="en-US" sz="2400" dirty="0" err="1">
                <a:latin typeface="UTM Avo" panose="02040603050506020204" pitchFamily="18" charset="0"/>
              </a:rPr>
              <a:t>theo</a:t>
            </a:r>
            <a:r>
              <a:rPr lang="en-US" sz="2400" dirty="0">
                <a:latin typeface="UTM Avo" panose="02040603050506020204" pitchFamily="18" charset="0"/>
              </a:rPr>
              <a:t> </a:t>
            </a:r>
            <a:r>
              <a:rPr lang="en-US" sz="2400" dirty="0" err="1">
                <a:latin typeface="UTM Avo" panose="02040603050506020204" pitchFamily="18" charset="0"/>
              </a:rPr>
              <a:t>bố</a:t>
            </a:r>
            <a:r>
              <a:rPr lang="en-US" sz="2400" dirty="0">
                <a:latin typeface="UTM Avo" panose="02040603050506020204" pitchFamily="18" charset="0"/>
              </a:rPr>
              <a:t> </a:t>
            </a:r>
            <a:r>
              <a:rPr lang="en-US" sz="2400" dirty="0" err="1">
                <a:latin typeface="UTM Avo" panose="02040603050506020204" pitchFamily="18" charset="0"/>
              </a:rPr>
              <a:t>đến</a:t>
            </a:r>
            <a:r>
              <a:rPr lang="en-US" sz="2400" dirty="0">
                <a:latin typeface="UTM Avo" panose="02040603050506020204" pitchFamily="18" charset="0"/>
              </a:rPr>
              <a:t> </a:t>
            </a:r>
            <a:r>
              <a:rPr lang="en-US" sz="2400" dirty="0" err="1">
                <a:latin typeface="UTM Avo" panose="02040603050506020204" pitchFamily="18" charset="0"/>
              </a:rPr>
              <a:t>sân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vi-VN" sz="2400" dirty="0">
                <a:latin typeface="UTM Avo" panose="02040603050506020204" pitchFamily="18" charset="0"/>
              </a:rPr>
              <a:t>  </a:t>
            </a:r>
            <a:r>
              <a:rPr lang="en-US" sz="2400" dirty="0" err="1">
                <a:latin typeface="UTM Avo" panose="02040603050506020204" pitchFamily="18" charset="0"/>
              </a:rPr>
              <a:t>Sân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có</a:t>
            </a:r>
            <a:r>
              <a:rPr lang="en-US" sz="2400" dirty="0">
                <a:latin typeface="UTM Avo" panose="02040603050506020204" pitchFamily="18" charset="0"/>
              </a:rPr>
              <a:t> </a:t>
            </a:r>
            <a:r>
              <a:rPr lang="en-US" sz="2400" dirty="0" err="1">
                <a:latin typeface="UTM Avo" panose="02040603050506020204" pitchFamily="18" charset="0"/>
              </a:rPr>
              <a:t>cò</a:t>
            </a:r>
            <a:r>
              <a:rPr lang="en-US" sz="2400" dirty="0">
                <a:latin typeface="UTM Avo" panose="02040603050506020204" pitchFamily="18" charset="0"/>
              </a:rPr>
              <a:t>, </a:t>
            </a:r>
            <a:r>
              <a:rPr lang="en-US" sz="2400" dirty="0" err="1">
                <a:latin typeface="UTM Avo" panose="02040603050506020204" pitchFamily="18" charset="0"/>
              </a:rPr>
              <a:t>diệc</a:t>
            </a:r>
            <a:r>
              <a:rPr lang="en-US" sz="2400" dirty="0">
                <a:latin typeface="UTM Avo" panose="02040603050506020204" pitchFamily="18" charset="0"/>
              </a:rPr>
              <a:t>, </a:t>
            </a:r>
            <a:r>
              <a:rPr lang="en-US" sz="2400" dirty="0" err="1">
                <a:latin typeface="UTM Avo" panose="02040603050506020204" pitchFamily="18" charset="0"/>
              </a:rPr>
              <a:t>sáo</a:t>
            </a:r>
            <a:r>
              <a:rPr lang="en-US" sz="2400" dirty="0">
                <a:latin typeface="UTM Avo" panose="02040603050506020204" pitchFamily="18" charset="0"/>
              </a:rPr>
              <a:t>, </a:t>
            </a:r>
            <a:r>
              <a:rPr lang="vi-VN" sz="2400" dirty="0" err="1">
                <a:latin typeface="UTM Avo" panose="02040603050506020204" pitchFamily="18" charset="0"/>
              </a:rPr>
              <a:t>b</a:t>
            </a:r>
            <a:r>
              <a:rPr lang="en-US" sz="2400" dirty="0">
                <a:latin typeface="UTM Avo" panose="02040603050506020204" pitchFamily="18" charset="0"/>
              </a:rPr>
              <a:t>ồ </a:t>
            </a:r>
            <a:r>
              <a:rPr lang="en-US" sz="2400" dirty="0" err="1">
                <a:latin typeface="UTM Avo" panose="02040603050506020204" pitchFamily="18" charset="0"/>
              </a:rPr>
              <a:t>nông</a:t>
            </a:r>
            <a:r>
              <a:rPr lang="en-US" sz="2400" dirty="0">
                <a:latin typeface="UTM Avo" panose="02040603050506020204" pitchFamily="18" charset="0"/>
              </a:rPr>
              <a:t>,…</a:t>
            </a:r>
            <a:r>
              <a:rPr lang="vi-VN" sz="2400" dirty="0">
                <a:latin typeface="UTM Avo" panose="02040603050506020204" pitchFamily="18" charset="0"/>
              </a:rPr>
              <a:t> </a:t>
            </a:r>
            <a:r>
              <a:rPr lang="en-US" sz="2400" dirty="0" err="1">
                <a:latin typeface="UTM Avo" panose="02040603050506020204" pitchFamily="18" charset="0"/>
              </a:rPr>
              <a:t>Hà</a:t>
            </a:r>
            <a:r>
              <a:rPr lang="en-US" sz="2400" dirty="0">
                <a:latin typeface="UTM Avo" panose="02040603050506020204" pitchFamily="18" charset="0"/>
              </a:rPr>
              <a:t> </a:t>
            </a:r>
            <a:r>
              <a:rPr lang="en-US" sz="2400" dirty="0" err="1">
                <a:latin typeface="UTM Avo" panose="02040603050506020204" pitchFamily="18" charset="0"/>
              </a:rPr>
              <a:t>chăm</a:t>
            </a:r>
            <a:r>
              <a:rPr lang="en-US" sz="2400" dirty="0">
                <a:latin typeface="UTM Avo" panose="02040603050506020204" pitchFamily="18" charset="0"/>
              </a:rPr>
              <a:t> </a:t>
            </a:r>
            <a:r>
              <a:rPr lang="en-US" sz="2400" dirty="0" err="1">
                <a:latin typeface="UTM Avo" panose="02040603050506020204" pitchFamily="18" charset="0"/>
              </a:rPr>
              <a:t>chú</a:t>
            </a:r>
            <a:r>
              <a:rPr lang="en-US" sz="2400" dirty="0">
                <a:latin typeface="UTM Avo" panose="02040603050506020204" pitchFamily="18" charset="0"/>
              </a:rPr>
              <a:t> </a:t>
            </a:r>
            <a:r>
              <a:rPr lang="en-US" sz="2400" dirty="0" err="1">
                <a:latin typeface="UTM Avo" panose="02040603050506020204" pitchFamily="18" charset="0"/>
              </a:rPr>
              <a:t>nhìn</a:t>
            </a:r>
            <a:r>
              <a:rPr lang="en-US" sz="2400" dirty="0">
                <a:latin typeface="UTM Avo" panose="02040603050506020204" pitchFamily="18" charset="0"/>
              </a:rPr>
              <a:t> </a:t>
            </a:r>
            <a:r>
              <a:rPr lang="en-US" sz="2400" dirty="0" err="1">
                <a:latin typeface="UTM Avo" panose="02040603050506020204" pitchFamily="18" charset="0"/>
              </a:rPr>
              <a:t>những</a:t>
            </a:r>
            <a:r>
              <a:rPr lang="en-US" sz="2400" dirty="0">
                <a:latin typeface="UTM Avo" panose="02040603050506020204" pitchFamily="18" charset="0"/>
              </a:rPr>
              <a:t> </a:t>
            </a:r>
            <a:r>
              <a:rPr lang="en-US" sz="2400" dirty="0" err="1">
                <a:latin typeface="UTM Avo" panose="02040603050506020204" pitchFamily="18" charset="0"/>
              </a:rPr>
              <a:t>đàn</a:t>
            </a:r>
            <a:r>
              <a:rPr lang="en-US" sz="2400" dirty="0">
                <a:latin typeface="UTM Avo" panose="02040603050506020204" pitchFamily="18" charset="0"/>
              </a:rPr>
              <a:t> </a:t>
            </a:r>
            <a:r>
              <a:rPr lang="en-US" sz="2400" dirty="0" err="1">
                <a:latin typeface="UTM Avo" panose="02040603050506020204" pitchFamily="18" charset="0"/>
              </a:rPr>
              <a:t>cò</a:t>
            </a:r>
            <a:r>
              <a:rPr lang="en-US" sz="2400" dirty="0">
                <a:latin typeface="UTM Avo" panose="02040603050506020204" pitchFamily="18" charset="0"/>
              </a:rPr>
              <a:t> </a:t>
            </a:r>
            <a:r>
              <a:rPr lang="en-US" sz="2400" dirty="0" err="1">
                <a:latin typeface="UTM Avo" panose="02040603050506020204" pitchFamily="18" charset="0"/>
              </a:rPr>
              <a:t>trắng</a:t>
            </a:r>
            <a:r>
              <a:rPr lang="en-US" sz="2400" dirty="0">
                <a:latin typeface="UTM Avo" panose="02040603050506020204" pitchFamily="18" charset="0"/>
              </a:rPr>
              <a:t>, </a:t>
            </a:r>
            <a:r>
              <a:rPr lang="en-US" sz="2400" dirty="0" err="1">
                <a:latin typeface="UTM Avo" panose="02040603050506020204" pitchFamily="18" charset="0"/>
              </a:rPr>
              <a:t>diệc</a:t>
            </a:r>
            <a:r>
              <a:rPr lang="en-US" sz="2400" dirty="0">
                <a:latin typeface="UTM Avo" panose="02040603050506020204" pitchFamily="18" charset="0"/>
              </a:rPr>
              <a:t> </a:t>
            </a:r>
            <a:r>
              <a:rPr lang="en-US" sz="2400" dirty="0" err="1">
                <a:latin typeface="UTM Avo" panose="02040603050506020204" pitchFamily="18" charset="0"/>
              </a:rPr>
              <a:t>xám</a:t>
            </a:r>
            <a:r>
              <a:rPr lang="en-US" sz="2400" dirty="0">
                <a:latin typeface="UTM Avo" panose="02040603050506020204" pitchFamily="18" charset="0"/>
              </a:rPr>
              <a:t> bay </a:t>
            </a:r>
            <a:r>
              <a:rPr lang="en-US" sz="2400" dirty="0" err="1">
                <a:latin typeface="UTM Avo" panose="02040603050506020204" pitchFamily="18" charset="0"/>
              </a:rPr>
              <a:t>liệng</a:t>
            </a:r>
            <a:r>
              <a:rPr lang="en-US" sz="2400" dirty="0">
                <a:latin typeface="UTM Avo" panose="02040603050506020204" pitchFamily="18" charset="0"/>
              </a:rPr>
              <a:t>, </a:t>
            </a:r>
            <a:r>
              <a:rPr lang="en-US" sz="2400" dirty="0" err="1">
                <a:latin typeface="UTM Avo" panose="02040603050506020204" pitchFamily="18" charset="0"/>
              </a:rPr>
              <a:t>đậu</a:t>
            </a:r>
            <a:r>
              <a:rPr lang="en-US" sz="2400" dirty="0">
                <a:latin typeface="UTM Avo" panose="02040603050506020204" pitchFamily="18" charset="0"/>
              </a:rPr>
              <a:t> </a:t>
            </a:r>
            <a:r>
              <a:rPr lang="en-US" sz="2400" dirty="0" err="1">
                <a:latin typeface="UTM Avo" panose="02040603050506020204" pitchFamily="18" charset="0"/>
              </a:rPr>
              <a:t>kín</a:t>
            </a:r>
            <a:r>
              <a:rPr lang="en-US" sz="2400" dirty="0">
                <a:latin typeface="UTM Avo" panose="02040603050506020204" pitchFamily="18" charset="0"/>
              </a:rPr>
              <a:t> </a:t>
            </a:r>
            <a:r>
              <a:rPr lang="en-US" sz="2400" dirty="0" err="1">
                <a:latin typeface="UTM Avo" panose="02040603050506020204" pitchFamily="18" charset="0"/>
              </a:rPr>
              <a:t>trên</a:t>
            </a:r>
            <a:r>
              <a:rPr lang="en-US" sz="2400" dirty="0">
                <a:latin typeface="UTM Avo" panose="02040603050506020204" pitchFamily="18" charset="0"/>
              </a:rPr>
              <a:t> </a:t>
            </a:r>
            <a:r>
              <a:rPr lang="en-US" sz="2400" dirty="0" err="1">
                <a:latin typeface="UTM Avo" panose="02040603050506020204" pitchFamily="18" charset="0"/>
              </a:rPr>
              <a:t>những</a:t>
            </a:r>
            <a:r>
              <a:rPr lang="en-US" sz="2400" dirty="0">
                <a:latin typeface="UTM Avo" panose="02040603050506020204" pitchFamily="18" charset="0"/>
              </a:rPr>
              <a:t> </a:t>
            </a:r>
            <a:r>
              <a:rPr lang="en-US" sz="2400" dirty="0" err="1">
                <a:latin typeface="UTM Avo" panose="02040603050506020204" pitchFamily="18" charset="0"/>
              </a:rPr>
              <a:t>ngọn</a:t>
            </a:r>
            <a:r>
              <a:rPr lang="en-US" sz="2400" dirty="0">
                <a:latin typeface="UTM Avo" panose="02040603050506020204" pitchFamily="18" charset="0"/>
              </a:rPr>
              <a:t> </a:t>
            </a:r>
            <a:r>
              <a:rPr lang="en-US" sz="2400" dirty="0" err="1">
                <a:latin typeface="UTM Avo" panose="02040603050506020204" pitchFamily="18" charset="0"/>
              </a:rPr>
              <a:t>cây</a:t>
            </a:r>
            <a:r>
              <a:rPr lang="en-US" sz="2400" dirty="0">
                <a:latin typeface="UTM Avo" panose="02040603050506020204" pitchFamily="18" charset="0"/>
              </a:rPr>
              <a:t>. </a:t>
            </a:r>
            <a:r>
              <a:rPr lang="vi-VN" sz="2400" dirty="0">
                <a:latin typeface="UTM Avo" panose="02040603050506020204" pitchFamily="18" charset="0"/>
              </a:rPr>
              <a:t> </a:t>
            </a:r>
            <a:r>
              <a:rPr lang="en-US" sz="2400" dirty="0" err="1">
                <a:latin typeface="UTM Avo" panose="02040603050506020204" pitchFamily="18" charset="0"/>
              </a:rPr>
              <a:t>Sau</a:t>
            </a:r>
            <a:r>
              <a:rPr lang="en-US" sz="2400" dirty="0">
                <a:latin typeface="UTM Avo" panose="02040603050506020204" pitchFamily="18" charset="0"/>
              </a:rPr>
              <a:t> </a:t>
            </a:r>
            <a:r>
              <a:rPr lang="en-US" sz="2400" dirty="0" err="1">
                <a:latin typeface="UTM Avo" panose="02040603050506020204" pitchFamily="18" charset="0"/>
              </a:rPr>
              <a:t>một</a:t>
            </a:r>
            <a:r>
              <a:rPr lang="en-US" sz="2400" dirty="0">
                <a:latin typeface="UTM Avo" panose="02040603050506020204" pitchFamily="18" charset="0"/>
              </a:rPr>
              <a:t> </a:t>
            </a:r>
            <a:r>
              <a:rPr lang="en-US" sz="2400" dirty="0" err="1">
                <a:latin typeface="UTM Avo" panose="02040603050506020204" pitchFamily="18" charset="0"/>
              </a:rPr>
              <a:t>ngày</a:t>
            </a:r>
            <a:r>
              <a:rPr lang="en-US" sz="2400" dirty="0">
                <a:latin typeface="UTM Avo" panose="02040603050506020204" pitchFamily="18" charset="0"/>
              </a:rPr>
              <a:t> </a:t>
            </a:r>
            <a:r>
              <a:rPr lang="en-US" sz="2400" dirty="0" err="1">
                <a:latin typeface="UTM Avo" panose="02040603050506020204" pitchFamily="18" charset="0"/>
              </a:rPr>
              <a:t>đi</a:t>
            </a:r>
            <a:r>
              <a:rPr lang="en-US" sz="2400" dirty="0">
                <a:latin typeface="UTM Avo" panose="02040603050506020204" pitchFamily="18" charset="0"/>
              </a:rPr>
              <a:t> </a:t>
            </a:r>
            <a:r>
              <a:rPr lang="en-US" sz="2400" dirty="0" err="1">
                <a:latin typeface="UTM Avo" panose="02040603050506020204" pitchFamily="18" charset="0"/>
              </a:rPr>
              <a:t>kiếm</a:t>
            </a:r>
            <a:r>
              <a:rPr lang="en-US" sz="2400" dirty="0">
                <a:latin typeface="UTM Avo" panose="02040603050506020204" pitchFamily="18" charset="0"/>
              </a:rPr>
              <a:t> </a:t>
            </a:r>
            <a:r>
              <a:rPr lang="en-US" sz="2400" dirty="0" err="1">
                <a:latin typeface="UTM Avo" panose="02040603050506020204" pitchFamily="18" charset="0"/>
              </a:rPr>
              <a:t>ăn</a:t>
            </a:r>
            <a:r>
              <a:rPr lang="en-US" sz="2400" dirty="0">
                <a:latin typeface="UTM Avo" panose="02040603050506020204" pitchFamily="18" charset="0"/>
              </a:rPr>
              <a:t>, </a:t>
            </a:r>
            <a:r>
              <a:rPr lang="en-US" sz="2400" dirty="0" err="1">
                <a:latin typeface="UTM Avo" panose="02040603050506020204" pitchFamily="18" charset="0"/>
              </a:rPr>
              <a:t>từng</a:t>
            </a:r>
            <a:r>
              <a:rPr lang="en-US" sz="2400" dirty="0">
                <a:latin typeface="UTM Avo" panose="02040603050506020204" pitchFamily="18" charset="0"/>
              </a:rPr>
              <a:t> </a:t>
            </a:r>
            <a:r>
              <a:rPr lang="en-US" sz="2400" dirty="0" err="1">
                <a:latin typeface="UTM Avo" panose="02040603050506020204" pitchFamily="18" charset="0"/>
              </a:rPr>
              <a:t>đàn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ríu</a:t>
            </a:r>
            <a:r>
              <a:rPr lang="en-US" sz="2400" dirty="0">
                <a:latin typeface="UTM Avo" panose="02040603050506020204" pitchFamily="18" charset="0"/>
              </a:rPr>
              <a:t> </a:t>
            </a:r>
            <a:r>
              <a:rPr lang="en-US" sz="2400" dirty="0" err="1">
                <a:latin typeface="UTM Avo" panose="02040603050506020204" pitchFamily="18" charset="0"/>
              </a:rPr>
              <a:t>rít</a:t>
            </a:r>
            <a:r>
              <a:rPr lang="en-US" sz="2400" dirty="0">
                <a:latin typeface="UTM Avo" panose="02040603050506020204" pitchFamily="18" charset="0"/>
              </a:rPr>
              <a:t> </a:t>
            </a:r>
            <a:r>
              <a:rPr lang="en-US" sz="2400" dirty="0" err="1">
                <a:latin typeface="UTM Avo" panose="02040603050506020204" pitchFamily="18" charset="0"/>
              </a:rPr>
              <a:t>về</a:t>
            </a:r>
            <a:r>
              <a:rPr lang="en-US" sz="2400" dirty="0">
                <a:latin typeface="UTM Avo" panose="02040603050506020204" pitchFamily="18" charset="0"/>
              </a:rPr>
              <a:t> </a:t>
            </a:r>
            <a:r>
              <a:rPr lang="en-US" sz="2400" dirty="0" err="1">
                <a:latin typeface="UTM Avo" panose="02040603050506020204" pitchFamily="18" charset="0"/>
              </a:rPr>
              <a:t>tổ</a:t>
            </a:r>
            <a:r>
              <a:rPr lang="en-US" sz="2400" dirty="0">
                <a:latin typeface="UTM Avo" panose="02040603050506020204" pitchFamily="18" charset="0"/>
              </a:rPr>
              <a:t>, </a:t>
            </a:r>
            <a:r>
              <a:rPr lang="en-US" sz="2400" dirty="0" err="1">
                <a:latin typeface="UTM Avo" panose="02040603050506020204" pitchFamily="18" charset="0"/>
              </a:rPr>
              <a:t>trông</a:t>
            </a:r>
            <a:r>
              <a:rPr lang="en-US" sz="2400" dirty="0">
                <a:latin typeface="UTM Avo" panose="02040603050506020204" pitchFamily="18" charset="0"/>
              </a:rPr>
              <a:t> </a:t>
            </a:r>
            <a:r>
              <a:rPr lang="en-US" sz="2400" dirty="0" err="1">
                <a:latin typeface="UTM Avo" panose="02040603050506020204" pitchFamily="18" charset="0"/>
              </a:rPr>
              <a:t>thật</a:t>
            </a:r>
            <a:r>
              <a:rPr lang="en-US" sz="2400" dirty="0">
                <a:latin typeface="UTM Avo" panose="02040603050506020204" pitchFamily="18" charset="0"/>
              </a:rPr>
              <a:t> </a:t>
            </a:r>
            <a:r>
              <a:rPr lang="en-US" sz="2400" dirty="0" err="1">
                <a:latin typeface="UTM Avo" panose="02040603050506020204" pitchFamily="18" charset="0"/>
              </a:rPr>
              <a:t>yên</a:t>
            </a:r>
            <a:r>
              <a:rPr lang="en-US" sz="2400" dirty="0">
                <a:latin typeface="UTM Avo" panose="02040603050506020204" pitchFamily="18" charset="0"/>
              </a:rPr>
              <a:t> </a:t>
            </a:r>
            <a:r>
              <a:rPr lang="en-US" sz="2400" dirty="0" err="1">
                <a:latin typeface="UTM Avo" panose="02040603050506020204" pitchFamily="18" charset="0"/>
              </a:rPr>
              <a:t>bình</a:t>
            </a:r>
            <a:r>
              <a:rPr lang="en-US" sz="2400" dirty="0">
                <a:latin typeface="UTM Avo" panose="02040603050506020204" pitchFamily="18" charset="0"/>
              </a:rPr>
              <a:t>.</a:t>
            </a:r>
          </a:p>
        </p:txBody>
      </p:sp>
      <p:pic>
        <p:nvPicPr>
          <p:cNvPr id="3" name="Picture 2">
            <a:extLst>
              <a:ext uri="{FF2B5EF4-FFF2-40B4-BE49-F238E27FC236}">
                <a16:creationId xmlns:a16="http://schemas.microsoft.com/office/drawing/2014/main" id="{8592B8C0-FFB6-42DE-A32C-15120DF9F05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08558" y="303778"/>
            <a:ext cx="6597298" cy="4163006"/>
          </a:xfrm>
          <a:prstGeom prst="rect">
            <a:avLst/>
          </a:prstGeom>
        </p:spPr>
      </p:pic>
      <p:sp>
        <p:nvSpPr>
          <p:cNvPr id="7" name="TextBox 6">
            <a:extLst>
              <a:ext uri="{FF2B5EF4-FFF2-40B4-BE49-F238E27FC236}">
                <a16:creationId xmlns:a16="http://schemas.microsoft.com/office/drawing/2014/main" id="{887DCCCC-9DDC-435D-90CB-DACA1A2B6901}"/>
              </a:ext>
            </a:extLst>
          </p:cNvPr>
          <p:cNvSpPr txBox="1"/>
          <p:nvPr/>
        </p:nvSpPr>
        <p:spPr>
          <a:xfrm>
            <a:off x="2819400" y="4856202"/>
            <a:ext cx="609600" cy="553998"/>
          </a:xfrm>
          <a:prstGeom prst="rect">
            <a:avLst/>
          </a:prstGeom>
          <a:noFill/>
        </p:spPr>
        <p:txBody>
          <a:bodyPr wrap="square" rtlCol="0">
            <a:spAutoFit/>
          </a:bodyPr>
          <a:lstStyle/>
          <a:p>
            <a:endParaRPr lang="en-US" sz="3000" b="1" dirty="0">
              <a:solidFill>
                <a:srgbClr val="C00000"/>
              </a:solidFill>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id="{887DCCCC-9DDC-435D-90CB-DACA1A2B6901}"/>
              </a:ext>
            </a:extLst>
          </p:cNvPr>
          <p:cNvSpPr txBox="1"/>
          <p:nvPr/>
        </p:nvSpPr>
        <p:spPr>
          <a:xfrm>
            <a:off x="1143000" y="5562600"/>
            <a:ext cx="609600" cy="553998"/>
          </a:xfrm>
          <a:prstGeom prst="rect">
            <a:avLst/>
          </a:prstGeom>
          <a:noFill/>
        </p:spPr>
        <p:txBody>
          <a:bodyPr wrap="square" rtlCol="0">
            <a:spAutoFit/>
          </a:bodyPr>
          <a:lstStyle/>
          <a:p>
            <a:endParaRPr lang="en-US" sz="3000" b="1" dirty="0">
              <a:solidFill>
                <a:srgbClr val="C00000"/>
              </a:solidFill>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44BF7D17-6292-4E07-8717-3EE169682F4D}"/>
              </a:ext>
            </a:extLst>
          </p:cNvPr>
          <p:cNvSpPr txBox="1"/>
          <p:nvPr/>
        </p:nvSpPr>
        <p:spPr>
          <a:xfrm>
            <a:off x="453656" y="4466784"/>
            <a:ext cx="609600" cy="553998"/>
          </a:xfrm>
          <a:prstGeom prst="rect">
            <a:avLst/>
          </a:prstGeom>
          <a:noFill/>
        </p:spPr>
        <p:txBody>
          <a:bodyPr wrap="square" rtlCol="0">
            <a:spAutoFit/>
          </a:bodyPr>
          <a:lstStyle/>
          <a:p>
            <a:r>
              <a:rPr lang="en-US" sz="3000" b="1" dirty="0">
                <a:solidFill>
                  <a:srgbClr val="C00000"/>
                </a:solidFill>
                <a:latin typeface="Times New Roman" panose="02020603050405020304" pitchFamily="18" charset="0"/>
                <a:cs typeface="Times New Roman" panose="02020603050405020304" pitchFamily="18" charset="0"/>
              </a:rPr>
              <a:t>1</a:t>
            </a:r>
          </a:p>
        </p:txBody>
      </p:sp>
      <p:sp>
        <p:nvSpPr>
          <p:cNvPr id="9" name="TextBox 8">
            <a:extLst>
              <a:ext uri="{FF2B5EF4-FFF2-40B4-BE49-F238E27FC236}">
                <a16:creationId xmlns:a16="http://schemas.microsoft.com/office/drawing/2014/main" id="{44BF7D17-6292-4E07-8717-3EE169682F4D}"/>
              </a:ext>
            </a:extLst>
          </p:cNvPr>
          <p:cNvSpPr txBox="1"/>
          <p:nvPr/>
        </p:nvSpPr>
        <p:spPr>
          <a:xfrm>
            <a:off x="4800600" y="4466784"/>
            <a:ext cx="609600" cy="553998"/>
          </a:xfrm>
          <a:prstGeom prst="rect">
            <a:avLst/>
          </a:prstGeom>
          <a:noFill/>
        </p:spPr>
        <p:txBody>
          <a:bodyPr wrap="square" rtlCol="0">
            <a:spAutoFit/>
          </a:bodyPr>
          <a:lstStyle/>
          <a:p>
            <a:r>
              <a:rPr lang="vi-VN" sz="3000" b="1" dirty="0">
                <a:solidFill>
                  <a:srgbClr val="C00000"/>
                </a:solidFill>
                <a:latin typeface="Times New Roman" panose="02020603050405020304" pitchFamily="18" charset="0"/>
                <a:cs typeface="Times New Roman" panose="02020603050405020304" pitchFamily="18" charset="0"/>
              </a:rPr>
              <a:t>2</a:t>
            </a:r>
            <a:endParaRPr lang="en-US" sz="3000" b="1" dirty="0">
              <a:solidFill>
                <a:srgbClr val="C00000"/>
              </a:solidFill>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id="{44BF7D17-6292-4E07-8717-3EE169682F4D}"/>
              </a:ext>
            </a:extLst>
          </p:cNvPr>
          <p:cNvSpPr txBox="1"/>
          <p:nvPr/>
        </p:nvSpPr>
        <p:spPr>
          <a:xfrm>
            <a:off x="2819400" y="4800600"/>
            <a:ext cx="609600" cy="553998"/>
          </a:xfrm>
          <a:prstGeom prst="rect">
            <a:avLst/>
          </a:prstGeom>
          <a:noFill/>
        </p:spPr>
        <p:txBody>
          <a:bodyPr wrap="square" rtlCol="0">
            <a:spAutoFit/>
          </a:bodyPr>
          <a:lstStyle/>
          <a:p>
            <a:r>
              <a:rPr lang="vi-VN" sz="3000" b="1" dirty="0">
                <a:solidFill>
                  <a:srgbClr val="C00000"/>
                </a:solidFill>
                <a:latin typeface="Times New Roman" panose="02020603050405020304" pitchFamily="18" charset="0"/>
                <a:cs typeface="Times New Roman" panose="02020603050405020304" pitchFamily="18" charset="0"/>
              </a:rPr>
              <a:t>3</a:t>
            </a:r>
            <a:endParaRPr lang="en-US" sz="3000" b="1" dirty="0">
              <a:solidFill>
                <a:srgbClr val="C00000"/>
              </a:solidFill>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id="{44BF7D17-6292-4E07-8717-3EE169682F4D}"/>
              </a:ext>
            </a:extLst>
          </p:cNvPr>
          <p:cNvSpPr txBox="1"/>
          <p:nvPr/>
        </p:nvSpPr>
        <p:spPr>
          <a:xfrm>
            <a:off x="1143000" y="5562600"/>
            <a:ext cx="609600" cy="553998"/>
          </a:xfrm>
          <a:prstGeom prst="rect">
            <a:avLst/>
          </a:prstGeom>
          <a:noFill/>
        </p:spPr>
        <p:txBody>
          <a:bodyPr wrap="square" rtlCol="0">
            <a:spAutoFit/>
          </a:bodyPr>
          <a:lstStyle/>
          <a:p>
            <a:r>
              <a:rPr lang="vi-VN" sz="3000" b="1" dirty="0">
                <a:solidFill>
                  <a:srgbClr val="C00000"/>
                </a:solidFill>
                <a:latin typeface="Times New Roman" panose="02020603050405020304" pitchFamily="18" charset="0"/>
                <a:cs typeface="Times New Roman" panose="02020603050405020304" pitchFamily="18" charset="0"/>
              </a:rPr>
              <a:t>4</a:t>
            </a:r>
            <a:endParaRPr lang="en-US" sz="3000" b="1" dirty="0">
              <a:solidFill>
                <a:srgbClr val="C00000"/>
              </a:solidFill>
              <a:latin typeface="Times New Roman" panose="02020603050405020304" pitchFamily="18" charset="0"/>
              <a:cs typeface="Times New Roman" panose="02020603050405020304" pitchFamily="18" charset="0"/>
            </a:endParaRPr>
          </a:p>
        </p:txBody>
      </p:sp>
      <p:cxnSp>
        <p:nvCxnSpPr>
          <p:cNvPr id="31" name="Straight Connector 30"/>
          <p:cNvCxnSpPr/>
          <p:nvPr/>
        </p:nvCxnSpPr>
        <p:spPr>
          <a:xfrm>
            <a:off x="3824177" y="5715000"/>
            <a:ext cx="6096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038600" y="5943600"/>
            <a:ext cx="6096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048000" y="6324600"/>
            <a:ext cx="6096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34" name="Group 33">
            <a:extLst>
              <a:ext uri="{FF2B5EF4-FFF2-40B4-BE49-F238E27FC236}">
                <a16:creationId xmlns:a16="http://schemas.microsoft.com/office/drawing/2014/main" id="{A5F4991B-9906-47D4-8509-6F27E68B8E3D}"/>
              </a:ext>
            </a:extLst>
          </p:cNvPr>
          <p:cNvGrpSpPr/>
          <p:nvPr/>
        </p:nvGrpSpPr>
        <p:grpSpPr>
          <a:xfrm>
            <a:off x="4800600" y="4572000"/>
            <a:ext cx="152400" cy="444402"/>
            <a:chOff x="4114800" y="4508598"/>
            <a:chExt cx="152400" cy="444402"/>
          </a:xfrm>
        </p:grpSpPr>
        <p:cxnSp>
          <p:nvCxnSpPr>
            <p:cNvPr id="35" name="Straight Connector 34">
              <a:extLst>
                <a:ext uri="{FF2B5EF4-FFF2-40B4-BE49-F238E27FC236}">
                  <a16:creationId xmlns:a16="http://schemas.microsoft.com/office/drawing/2014/main" id="{56F23E37-C47E-4C4C-B770-874779095864}"/>
                </a:ext>
              </a:extLst>
            </p:cNvPr>
            <p:cNvCxnSpPr/>
            <p:nvPr/>
          </p:nvCxnSpPr>
          <p:spPr>
            <a:xfrm flipH="1">
              <a:off x="4191000" y="450859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36" name="Straight Connector 35">
              <a:extLst>
                <a:ext uri="{FF2B5EF4-FFF2-40B4-BE49-F238E27FC236}">
                  <a16:creationId xmlns:a16="http://schemas.microsoft.com/office/drawing/2014/main" id="{8CD338BF-4F2E-4EDC-9A97-0633C22C14E2}"/>
                </a:ext>
              </a:extLst>
            </p:cNvPr>
            <p:cNvCxnSpPr/>
            <p:nvPr/>
          </p:nvCxnSpPr>
          <p:spPr>
            <a:xfrm flipH="1">
              <a:off x="4114800" y="4508598"/>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grpSp>
      <p:grpSp>
        <p:nvGrpSpPr>
          <p:cNvPr id="37" name="Group 36">
            <a:extLst>
              <a:ext uri="{FF2B5EF4-FFF2-40B4-BE49-F238E27FC236}">
                <a16:creationId xmlns:a16="http://schemas.microsoft.com/office/drawing/2014/main" id="{A5F4991B-9906-47D4-8509-6F27E68B8E3D}"/>
              </a:ext>
            </a:extLst>
          </p:cNvPr>
          <p:cNvGrpSpPr/>
          <p:nvPr/>
        </p:nvGrpSpPr>
        <p:grpSpPr>
          <a:xfrm>
            <a:off x="2743200" y="4885933"/>
            <a:ext cx="152400" cy="444402"/>
            <a:chOff x="4114800" y="4508598"/>
            <a:chExt cx="152400" cy="444402"/>
          </a:xfrm>
        </p:grpSpPr>
        <p:cxnSp>
          <p:nvCxnSpPr>
            <p:cNvPr id="38" name="Straight Connector 37">
              <a:extLst>
                <a:ext uri="{FF2B5EF4-FFF2-40B4-BE49-F238E27FC236}">
                  <a16:creationId xmlns:a16="http://schemas.microsoft.com/office/drawing/2014/main" id="{56F23E37-C47E-4C4C-B770-874779095864}"/>
                </a:ext>
              </a:extLst>
            </p:cNvPr>
            <p:cNvCxnSpPr/>
            <p:nvPr/>
          </p:nvCxnSpPr>
          <p:spPr>
            <a:xfrm flipH="1">
              <a:off x="4191000" y="450859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39" name="Straight Connector 38">
              <a:extLst>
                <a:ext uri="{FF2B5EF4-FFF2-40B4-BE49-F238E27FC236}">
                  <a16:creationId xmlns:a16="http://schemas.microsoft.com/office/drawing/2014/main" id="{8CD338BF-4F2E-4EDC-9A97-0633C22C14E2}"/>
                </a:ext>
              </a:extLst>
            </p:cNvPr>
            <p:cNvCxnSpPr/>
            <p:nvPr/>
          </p:nvCxnSpPr>
          <p:spPr>
            <a:xfrm flipH="1">
              <a:off x="4114800" y="4508598"/>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grpSp>
      <p:grpSp>
        <p:nvGrpSpPr>
          <p:cNvPr id="40" name="Group 39">
            <a:extLst>
              <a:ext uri="{FF2B5EF4-FFF2-40B4-BE49-F238E27FC236}">
                <a16:creationId xmlns:a16="http://schemas.microsoft.com/office/drawing/2014/main" id="{A5F4991B-9906-47D4-8509-6F27E68B8E3D}"/>
              </a:ext>
            </a:extLst>
          </p:cNvPr>
          <p:cNvGrpSpPr/>
          <p:nvPr/>
        </p:nvGrpSpPr>
        <p:grpSpPr>
          <a:xfrm>
            <a:off x="1084521" y="5672196"/>
            <a:ext cx="152400" cy="444402"/>
            <a:chOff x="4114800" y="4508598"/>
            <a:chExt cx="152400" cy="444402"/>
          </a:xfrm>
        </p:grpSpPr>
        <p:cxnSp>
          <p:nvCxnSpPr>
            <p:cNvPr id="41" name="Straight Connector 40">
              <a:extLst>
                <a:ext uri="{FF2B5EF4-FFF2-40B4-BE49-F238E27FC236}">
                  <a16:creationId xmlns:a16="http://schemas.microsoft.com/office/drawing/2014/main" id="{56F23E37-C47E-4C4C-B770-874779095864}"/>
                </a:ext>
              </a:extLst>
            </p:cNvPr>
            <p:cNvCxnSpPr/>
            <p:nvPr/>
          </p:nvCxnSpPr>
          <p:spPr>
            <a:xfrm flipH="1">
              <a:off x="4191000" y="450859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42" name="Straight Connector 41">
              <a:extLst>
                <a:ext uri="{FF2B5EF4-FFF2-40B4-BE49-F238E27FC236}">
                  <a16:creationId xmlns:a16="http://schemas.microsoft.com/office/drawing/2014/main" id="{8CD338BF-4F2E-4EDC-9A97-0633C22C14E2}"/>
                </a:ext>
              </a:extLst>
            </p:cNvPr>
            <p:cNvCxnSpPr/>
            <p:nvPr/>
          </p:nvCxnSpPr>
          <p:spPr>
            <a:xfrm flipH="1">
              <a:off x="4114800" y="4508598"/>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grpSp>
      <p:grpSp>
        <p:nvGrpSpPr>
          <p:cNvPr id="43" name="Group 42">
            <a:extLst>
              <a:ext uri="{FF2B5EF4-FFF2-40B4-BE49-F238E27FC236}">
                <a16:creationId xmlns:a16="http://schemas.microsoft.com/office/drawing/2014/main" id="{A5F4991B-9906-47D4-8509-6F27E68B8E3D}"/>
              </a:ext>
            </a:extLst>
          </p:cNvPr>
          <p:cNvGrpSpPr/>
          <p:nvPr/>
        </p:nvGrpSpPr>
        <p:grpSpPr>
          <a:xfrm>
            <a:off x="4433777" y="6001226"/>
            <a:ext cx="152400" cy="444402"/>
            <a:chOff x="4114800" y="4508598"/>
            <a:chExt cx="152400" cy="444402"/>
          </a:xfrm>
        </p:grpSpPr>
        <p:cxnSp>
          <p:nvCxnSpPr>
            <p:cNvPr id="44" name="Straight Connector 43">
              <a:extLst>
                <a:ext uri="{FF2B5EF4-FFF2-40B4-BE49-F238E27FC236}">
                  <a16:creationId xmlns:a16="http://schemas.microsoft.com/office/drawing/2014/main" id="{56F23E37-C47E-4C4C-B770-874779095864}"/>
                </a:ext>
              </a:extLst>
            </p:cNvPr>
            <p:cNvCxnSpPr/>
            <p:nvPr/>
          </p:nvCxnSpPr>
          <p:spPr>
            <a:xfrm flipH="1">
              <a:off x="4191000" y="450859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45" name="Straight Connector 44">
              <a:extLst>
                <a:ext uri="{FF2B5EF4-FFF2-40B4-BE49-F238E27FC236}">
                  <a16:creationId xmlns:a16="http://schemas.microsoft.com/office/drawing/2014/main" id="{8CD338BF-4F2E-4EDC-9A97-0633C22C14E2}"/>
                </a:ext>
              </a:extLst>
            </p:cNvPr>
            <p:cNvCxnSpPr/>
            <p:nvPr/>
          </p:nvCxnSpPr>
          <p:spPr>
            <a:xfrm flipH="1">
              <a:off x="4114800" y="4508598"/>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grpSp>
      <p:cxnSp>
        <p:nvCxnSpPr>
          <p:cNvPr id="46" name="Straight Connector 45">
            <a:extLst>
              <a:ext uri="{FF2B5EF4-FFF2-40B4-BE49-F238E27FC236}">
                <a16:creationId xmlns:a16="http://schemas.microsoft.com/office/drawing/2014/main" id="{D3FCAEC5-C5B6-4710-A332-DB366658B19C}"/>
              </a:ext>
            </a:extLst>
          </p:cNvPr>
          <p:cNvCxnSpPr/>
          <p:nvPr/>
        </p:nvCxnSpPr>
        <p:spPr>
          <a:xfrm flipH="1">
            <a:off x="7429656" y="457839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47" name="Straight Connector 46">
            <a:extLst>
              <a:ext uri="{FF2B5EF4-FFF2-40B4-BE49-F238E27FC236}">
                <a16:creationId xmlns:a16="http://schemas.microsoft.com/office/drawing/2014/main" id="{D3FCAEC5-C5B6-4710-A332-DB366658B19C}"/>
              </a:ext>
            </a:extLst>
          </p:cNvPr>
          <p:cNvCxnSpPr/>
          <p:nvPr/>
        </p:nvCxnSpPr>
        <p:spPr>
          <a:xfrm flipH="1">
            <a:off x="8305800" y="459802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48" name="Straight Connector 47">
            <a:extLst>
              <a:ext uri="{FF2B5EF4-FFF2-40B4-BE49-F238E27FC236}">
                <a16:creationId xmlns:a16="http://schemas.microsoft.com/office/drawing/2014/main" id="{D3FCAEC5-C5B6-4710-A332-DB366658B19C}"/>
              </a:ext>
            </a:extLst>
          </p:cNvPr>
          <p:cNvCxnSpPr/>
          <p:nvPr/>
        </p:nvCxnSpPr>
        <p:spPr>
          <a:xfrm flipH="1">
            <a:off x="1463966" y="527059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49" name="Straight Connector 48">
            <a:extLst>
              <a:ext uri="{FF2B5EF4-FFF2-40B4-BE49-F238E27FC236}">
                <a16:creationId xmlns:a16="http://schemas.microsoft.com/office/drawing/2014/main" id="{D3FCAEC5-C5B6-4710-A332-DB366658B19C}"/>
              </a:ext>
            </a:extLst>
          </p:cNvPr>
          <p:cNvCxnSpPr/>
          <p:nvPr/>
        </p:nvCxnSpPr>
        <p:spPr>
          <a:xfrm flipH="1">
            <a:off x="4538548" y="5293526"/>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50" name="Straight Connector 49">
            <a:extLst>
              <a:ext uri="{FF2B5EF4-FFF2-40B4-BE49-F238E27FC236}">
                <a16:creationId xmlns:a16="http://schemas.microsoft.com/office/drawing/2014/main" id="{D3FCAEC5-C5B6-4710-A332-DB366658B19C}"/>
              </a:ext>
            </a:extLst>
          </p:cNvPr>
          <p:cNvCxnSpPr/>
          <p:nvPr/>
        </p:nvCxnSpPr>
        <p:spPr>
          <a:xfrm flipH="1">
            <a:off x="5257800" y="572139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51" name="Straight Connector 50">
            <a:extLst>
              <a:ext uri="{FF2B5EF4-FFF2-40B4-BE49-F238E27FC236}">
                <a16:creationId xmlns:a16="http://schemas.microsoft.com/office/drawing/2014/main" id="{D3FCAEC5-C5B6-4710-A332-DB366658B19C}"/>
              </a:ext>
            </a:extLst>
          </p:cNvPr>
          <p:cNvCxnSpPr/>
          <p:nvPr/>
        </p:nvCxnSpPr>
        <p:spPr>
          <a:xfrm flipH="1">
            <a:off x="1409700" y="6002310"/>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spTree>
    <p:custDataLst>
      <p:tags r:id="rId1"/>
    </p:custDataLst>
    <p:extLst>
      <p:ext uri="{BB962C8B-B14F-4D97-AF65-F5344CB8AC3E}">
        <p14:creationId xmlns:p14="http://schemas.microsoft.com/office/powerpoint/2010/main" val="19989367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1"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left)">
                                      <p:cBhvr>
                                        <p:cTn id="27" dur="500"/>
                                        <p:tgtEl>
                                          <p:spTgt spid="3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2"/>
                                        </p:tgtEl>
                                        <p:attrNameLst>
                                          <p:attrName>style.visibility</p:attrName>
                                        </p:attrNameLst>
                                      </p:cBhvr>
                                      <p:to>
                                        <p:strVal val="visible"/>
                                      </p:to>
                                    </p:set>
                                    <p:animEffect transition="in" filter="wipe(left)">
                                      <p:cBhvr>
                                        <p:cTn id="32" dur="500"/>
                                        <p:tgtEl>
                                          <p:spTgt spid="3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wipe(left)">
                                      <p:cBhvr>
                                        <p:cTn id="37" dur="500"/>
                                        <p:tgtEl>
                                          <p:spTgt spid="33"/>
                                        </p:tgtEl>
                                      </p:cBhvr>
                                    </p:animEffect>
                                  </p:childTnLst>
                                </p:cTn>
                              </p:par>
                              <p:par>
                                <p:cTn id="38" presetID="22" presetClass="entr" presetSubtype="1" fill="hold" nodeType="with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wipe(up)">
                                      <p:cBhvr>
                                        <p:cTn id="40" dur="500"/>
                                        <p:tgtEl>
                                          <p:spTgt spid="34"/>
                                        </p:tgtEl>
                                      </p:cBhvr>
                                    </p:animEffect>
                                  </p:childTnLst>
                                </p:cTn>
                              </p:par>
                              <p:par>
                                <p:cTn id="41" presetID="22" presetClass="entr" presetSubtype="1" fill="hold" nodeType="withEffect">
                                  <p:stCondLst>
                                    <p:cond delay="0"/>
                                  </p:stCondLst>
                                  <p:childTnLst>
                                    <p:set>
                                      <p:cBhvr>
                                        <p:cTn id="42" dur="1" fill="hold">
                                          <p:stCondLst>
                                            <p:cond delay="0"/>
                                          </p:stCondLst>
                                        </p:cTn>
                                        <p:tgtEl>
                                          <p:spTgt spid="37"/>
                                        </p:tgtEl>
                                        <p:attrNameLst>
                                          <p:attrName>style.visibility</p:attrName>
                                        </p:attrNameLst>
                                      </p:cBhvr>
                                      <p:to>
                                        <p:strVal val="visible"/>
                                      </p:to>
                                    </p:set>
                                    <p:animEffect transition="in" filter="wipe(up)">
                                      <p:cBhvr>
                                        <p:cTn id="43" dur="500"/>
                                        <p:tgtEl>
                                          <p:spTgt spid="37"/>
                                        </p:tgtEl>
                                      </p:cBhvr>
                                    </p:animEffect>
                                  </p:childTnLst>
                                </p:cTn>
                              </p:par>
                              <p:par>
                                <p:cTn id="44" presetID="22" presetClass="entr" presetSubtype="1" fill="hold"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wipe(up)">
                                      <p:cBhvr>
                                        <p:cTn id="46" dur="500"/>
                                        <p:tgtEl>
                                          <p:spTgt spid="40"/>
                                        </p:tgtEl>
                                      </p:cBhvr>
                                    </p:animEffect>
                                  </p:childTnLst>
                                </p:cTn>
                              </p:par>
                              <p:par>
                                <p:cTn id="47" presetID="22" presetClass="entr" presetSubtype="1" fill="hold" nodeType="with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wipe(up)">
                                      <p:cBhvr>
                                        <p:cTn id="49" dur="500"/>
                                        <p:tgtEl>
                                          <p:spTgt spid="43"/>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46"/>
                                        </p:tgtEl>
                                        <p:attrNameLst>
                                          <p:attrName>style.visibility</p:attrName>
                                        </p:attrNameLst>
                                      </p:cBhvr>
                                      <p:to>
                                        <p:strVal val="visible"/>
                                      </p:to>
                                    </p:set>
                                    <p:animEffect transition="in" filter="wipe(up)">
                                      <p:cBhvr>
                                        <p:cTn id="54" dur="500"/>
                                        <p:tgtEl>
                                          <p:spTgt spid="46"/>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1" fill="hold" nodeType="clickEffect">
                                  <p:stCondLst>
                                    <p:cond delay="0"/>
                                  </p:stCondLst>
                                  <p:childTnLst>
                                    <p:set>
                                      <p:cBhvr>
                                        <p:cTn id="58" dur="1" fill="hold">
                                          <p:stCondLst>
                                            <p:cond delay="0"/>
                                          </p:stCondLst>
                                        </p:cTn>
                                        <p:tgtEl>
                                          <p:spTgt spid="47"/>
                                        </p:tgtEl>
                                        <p:attrNameLst>
                                          <p:attrName>style.visibility</p:attrName>
                                        </p:attrNameLst>
                                      </p:cBhvr>
                                      <p:to>
                                        <p:strVal val="visible"/>
                                      </p:to>
                                    </p:set>
                                    <p:animEffect transition="in" filter="wipe(up)">
                                      <p:cBhvr>
                                        <p:cTn id="59" dur="500"/>
                                        <p:tgtEl>
                                          <p:spTgt spid="47"/>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nodeType="clickEffect">
                                  <p:stCondLst>
                                    <p:cond delay="0"/>
                                  </p:stCondLst>
                                  <p:childTnLst>
                                    <p:set>
                                      <p:cBhvr>
                                        <p:cTn id="63" dur="1" fill="hold">
                                          <p:stCondLst>
                                            <p:cond delay="0"/>
                                          </p:stCondLst>
                                        </p:cTn>
                                        <p:tgtEl>
                                          <p:spTgt spid="48"/>
                                        </p:tgtEl>
                                        <p:attrNameLst>
                                          <p:attrName>style.visibility</p:attrName>
                                        </p:attrNameLst>
                                      </p:cBhvr>
                                      <p:to>
                                        <p:strVal val="visible"/>
                                      </p:to>
                                    </p:set>
                                    <p:animEffect transition="in" filter="wipe(up)">
                                      <p:cBhvr>
                                        <p:cTn id="64" dur="500"/>
                                        <p:tgtEl>
                                          <p:spTgt spid="48"/>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nodeType="clickEffect">
                                  <p:stCondLst>
                                    <p:cond delay="0"/>
                                  </p:stCondLst>
                                  <p:childTnLst>
                                    <p:set>
                                      <p:cBhvr>
                                        <p:cTn id="68" dur="1" fill="hold">
                                          <p:stCondLst>
                                            <p:cond delay="0"/>
                                          </p:stCondLst>
                                        </p:cTn>
                                        <p:tgtEl>
                                          <p:spTgt spid="49"/>
                                        </p:tgtEl>
                                        <p:attrNameLst>
                                          <p:attrName>style.visibility</p:attrName>
                                        </p:attrNameLst>
                                      </p:cBhvr>
                                      <p:to>
                                        <p:strVal val="visible"/>
                                      </p:to>
                                    </p:set>
                                    <p:animEffect transition="in" filter="wipe(up)">
                                      <p:cBhvr>
                                        <p:cTn id="69" dur="500"/>
                                        <p:tgtEl>
                                          <p:spTgt spid="49"/>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1" fill="hold" nodeType="clickEffect">
                                  <p:stCondLst>
                                    <p:cond delay="0"/>
                                  </p:stCondLst>
                                  <p:childTnLst>
                                    <p:set>
                                      <p:cBhvr>
                                        <p:cTn id="73" dur="1" fill="hold">
                                          <p:stCondLst>
                                            <p:cond delay="0"/>
                                          </p:stCondLst>
                                        </p:cTn>
                                        <p:tgtEl>
                                          <p:spTgt spid="50"/>
                                        </p:tgtEl>
                                        <p:attrNameLst>
                                          <p:attrName>style.visibility</p:attrName>
                                        </p:attrNameLst>
                                      </p:cBhvr>
                                      <p:to>
                                        <p:strVal val="visible"/>
                                      </p:to>
                                    </p:set>
                                    <p:animEffect transition="in" filter="wipe(up)">
                                      <p:cBhvr>
                                        <p:cTn id="74" dur="500"/>
                                        <p:tgtEl>
                                          <p:spTgt spid="50"/>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nodeType="clickEffect">
                                  <p:stCondLst>
                                    <p:cond delay="0"/>
                                  </p:stCondLst>
                                  <p:childTnLst>
                                    <p:set>
                                      <p:cBhvr>
                                        <p:cTn id="78" dur="1" fill="hold">
                                          <p:stCondLst>
                                            <p:cond delay="0"/>
                                          </p:stCondLst>
                                        </p:cTn>
                                        <p:tgtEl>
                                          <p:spTgt spid="51"/>
                                        </p:tgtEl>
                                        <p:attrNameLst>
                                          <p:attrName>style.visibility</p:attrName>
                                        </p:attrNameLst>
                                      </p:cBhvr>
                                      <p:to>
                                        <p:strVal val="visible"/>
                                      </p:to>
                                    </p:set>
                                    <p:animEffect transition="in" filter="wipe(up)">
                                      <p:cBhvr>
                                        <p:cTn id="79"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p:bldP spid="10" grpId="0"/>
      <p:bldP spid="11"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0AB5A69-BD9B-4192-904F-7065F7BE6CA6}"/>
              </a:ext>
            </a:extLst>
          </p:cNvPr>
          <p:cNvSpPr txBox="1"/>
          <p:nvPr/>
        </p:nvSpPr>
        <p:spPr>
          <a:xfrm flipH="1">
            <a:off x="2574236" y="2637217"/>
            <a:ext cx="4199780" cy="1938992"/>
          </a:xfrm>
          <a:prstGeom prst="rect">
            <a:avLst/>
          </a:prstGeom>
          <a:noFill/>
        </p:spPr>
        <p:txBody>
          <a:bodyPr wrap="square" rtlCol="0">
            <a:spAutoFit/>
          </a:bodyPr>
          <a:lstStyle/>
          <a:p>
            <a:r>
              <a:rPr lang="en-US" sz="6000" b="1" dirty="0">
                <a:solidFill>
                  <a:prstClr val="black"/>
                </a:solidFill>
                <a:latin typeface="UTM Avo" panose="02040603050506020204" pitchFamily="18" charset="0"/>
              </a:rPr>
              <a:t>KHỞI ĐỘNG</a:t>
            </a:r>
          </a:p>
        </p:txBody>
      </p:sp>
    </p:spTree>
    <p:extLst>
      <p:ext uri="{BB962C8B-B14F-4D97-AF65-F5344CB8AC3E}">
        <p14:creationId xmlns:p14="http://schemas.microsoft.com/office/powerpoint/2010/main" val="25593538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78D6AC6-AF64-4FE5-AC3D-691CC4867B60}"/>
              </a:ext>
            </a:extLst>
          </p:cNvPr>
          <p:cNvSpPr txBox="1"/>
          <p:nvPr/>
        </p:nvSpPr>
        <p:spPr>
          <a:xfrm>
            <a:off x="489443" y="4507719"/>
            <a:ext cx="7953365" cy="2000548"/>
          </a:xfrm>
          <a:prstGeom prst="rect">
            <a:avLst/>
          </a:prstGeom>
          <a:noFill/>
        </p:spPr>
        <p:txBody>
          <a:bodyPr wrap="square" rtlCol="0">
            <a:spAutoFit/>
          </a:bodyPr>
          <a:lstStyle/>
          <a:p>
            <a:pPr algn="just"/>
            <a:r>
              <a:rPr lang="en-US" sz="2800" dirty="0">
                <a:latin typeface="UTM Avo" panose="02040603050506020204" pitchFamily="18" charset="0"/>
              </a:rPr>
              <a:t>     </a:t>
            </a:r>
            <a:r>
              <a:rPr lang="en-US" sz="2400" dirty="0" err="1">
                <a:latin typeface="UTM Avo" panose="02040603050506020204" pitchFamily="18" charset="0"/>
              </a:rPr>
              <a:t>Hà</a:t>
            </a:r>
            <a:r>
              <a:rPr lang="en-US" sz="2400" dirty="0">
                <a:latin typeface="UTM Avo" panose="02040603050506020204" pitchFamily="18" charset="0"/>
              </a:rPr>
              <a:t> </a:t>
            </a:r>
            <a:r>
              <a:rPr lang="en-US" sz="2400" dirty="0" err="1">
                <a:latin typeface="UTM Avo" panose="02040603050506020204" pitchFamily="18" charset="0"/>
              </a:rPr>
              <a:t>theo</a:t>
            </a:r>
            <a:r>
              <a:rPr lang="en-US" sz="2400" dirty="0">
                <a:latin typeface="UTM Avo" panose="02040603050506020204" pitchFamily="18" charset="0"/>
              </a:rPr>
              <a:t> </a:t>
            </a:r>
            <a:r>
              <a:rPr lang="en-US" sz="2400" dirty="0" err="1">
                <a:latin typeface="UTM Avo" panose="02040603050506020204" pitchFamily="18" charset="0"/>
              </a:rPr>
              <a:t>bố</a:t>
            </a:r>
            <a:r>
              <a:rPr lang="en-US" sz="2400" dirty="0">
                <a:latin typeface="UTM Avo" panose="02040603050506020204" pitchFamily="18" charset="0"/>
              </a:rPr>
              <a:t> </a:t>
            </a:r>
            <a:r>
              <a:rPr lang="en-US" sz="2400" dirty="0" err="1">
                <a:latin typeface="UTM Avo" panose="02040603050506020204" pitchFamily="18" charset="0"/>
              </a:rPr>
              <a:t>đến</a:t>
            </a:r>
            <a:r>
              <a:rPr lang="en-US" sz="2400" dirty="0">
                <a:latin typeface="UTM Avo" panose="02040603050506020204" pitchFamily="18" charset="0"/>
              </a:rPr>
              <a:t> </a:t>
            </a:r>
            <a:r>
              <a:rPr lang="en-US" sz="2400" dirty="0" err="1">
                <a:latin typeface="UTM Avo" panose="02040603050506020204" pitchFamily="18" charset="0"/>
              </a:rPr>
              <a:t>sân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Sân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có</a:t>
            </a:r>
            <a:r>
              <a:rPr lang="en-US" sz="2400" dirty="0">
                <a:latin typeface="UTM Avo" panose="02040603050506020204" pitchFamily="18" charset="0"/>
              </a:rPr>
              <a:t> </a:t>
            </a:r>
            <a:r>
              <a:rPr lang="en-US" sz="2400" dirty="0" err="1">
                <a:latin typeface="UTM Avo" panose="02040603050506020204" pitchFamily="18" charset="0"/>
              </a:rPr>
              <a:t>cò</a:t>
            </a:r>
            <a:r>
              <a:rPr lang="en-US" sz="2400" dirty="0">
                <a:latin typeface="UTM Avo" panose="02040603050506020204" pitchFamily="18" charset="0"/>
              </a:rPr>
              <a:t>, </a:t>
            </a:r>
            <a:r>
              <a:rPr lang="en-US" sz="2400" dirty="0" err="1">
                <a:latin typeface="UTM Avo" panose="02040603050506020204" pitchFamily="18" charset="0"/>
              </a:rPr>
              <a:t>diệc</a:t>
            </a:r>
            <a:r>
              <a:rPr lang="en-US" sz="2400" dirty="0">
                <a:latin typeface="UTM Avo" panose="02040603050506020204" pitchFamily="18" charset="0"/>
              </a:rPr>
              <a:t>, </a:t>
            </a:r>
            <a:r>
              <a:rPr lang="en-US" sz="2400" dirty="0" err="1">
                <a:latin typeface="UTM Avo" panose="02040603050506020204" pitchFamily="18" charset="0"/>
              </a:rPr>
              <a:t>sáo</a:t>
            </a:r>
            <a:r>
              <a:rPr lang="en-US" sz="2400" dirty="0">
                <a:latin typeface="UTM Avo" panose="02040603050506020204" pitchFamily="18" charset="0"/>
              </a:rPr>
              <a:t>, </a:t>
            </a:r>
            <a:r>
              <a:rPr lang="vi-VN" sz="2400" dirty="0" err="1">
                <a:latin typeface="UTM Avo" panose="02040603050506020204" pitchFamily="18" charset="0"/>
              </a:rPr>
              <a:t>b</a:t>
            </a:r>
            <a:r>
              <a:rPr lang="en-US" sz="2400" dirty="0">
                <a:latin typeface="UTM Avo" panose="02040603050506020204" pitchFamily="18" charset="0"/>
              </a:rPr>
              <a:t>ồ </a:t>
            </a:r>
            <a:r>
              <a:rPr lang="en-US" sz="2400" dirty="0" err="1">
                <a:latin typeface="UTM Avo" panose="02040603050506020204" pitchFamily="18" charset="0"/>
              </a:rPr>
              <a:t>nông</a:t>
            </a:r>
            <a:r>
              <a:rPr lang="en-US" sz="2400" dirty="0">
                <a:latin typeface="UTM Avo" panose="02040603050506020204" pitchFamily="18" charset="0"/>
              </a:rPr>
              <a:t>,…</a:t>
            </a:r>
            <a:r>
              <a:rPr lang="en-US" sz="2400" dirty="0" err="1">
                <a:latin typeface="UTM Avo" panose="02040603050506020204" pitchFamily="18" charset="0"/>
              </a:rPr>
              <a:t>Hà</a:t>
            </a:r>
            <a:r>
              <a:rPr lang="en-US" sz="2400" dirty="0">
                <a:latin typeface="UTM Avo" panose="02040603050506020204" pitchFamily="18" charset="0"/>
              </a:rPr>
              <a:t> </a:t>
            </a:r>
            <a:r>
              <a:rPr lang="en-US" sz="2400" dirty="0" err="1">
                <a:latin typeface="UTM Avo" panose="02040603050506020204" pitchFamily="18" charset="0"/>
              </a:rPr>
              <a:t>chăm</a:t>
            </a:r>
            <a:r>
              <a:rPr lang="en-US" sz="2400" dirty="0">
                <a:latin typeface="UTM Avo" panose="02040603050506020204" pitchFamily="18" charset="0"/>
              </a:rPr>
              <a:t> </a:t>
            </a:r>
            <a:r>
              <a:rPr lang="en-US" sz="2400" dirty="0" err="1">
                <a:latin typeface="UTM Avo" panose="02040603050506020204" pitchFamily="18" charset="0"/>
              </a:rPr>
              <a:t>chú</a:t>
            </a:r>
            <a:r>
              <a:rPr lang="en-US" sz="2400" dirty="0">
                <a:latin typeface="UTM Avo" panose="02040603050506020204" pitchFamily="18" charset="0"/>
              </a:rPr>
              <a:t> </a:t>
            </a:r>
            <a:r>
              <a:rPr lang="en-US" sz="2400" dirty="0" err="1">
                <a:latin typeface="UTM Avo" panose="02040603050506020204" pitchFamily="18" charset="0"/>
              </a:rPr>
              <a:t>nhìn</a:t>
            </a:r>
            <a:r>
              <a:rPr lang="en-US" sz="2400" dirty="0">
                <a:latin typeface="UTM Avo" panose="02040603050506020204" pitchFamily="18" charset="0"/>
              </a:rPr>
              <a:t> </a:t>
            </a:r>
            <a:r>
              <a:rPr lang="en-US" sz="2400" dirty="0" err="1">
                <a:latin typeface="UTM Avo" panose="02040603050506020204" pitchFamily="18" charset="0"/>
              </a:rPr>
              <a:t>những</a:t>
            </a:r>
            <a:r>
              <a:rPr lang="en-US" sz="2400" dirty="0">
                <a:latin typeface="UTM Avo" panose="02040603050506020204" pitchFamily="18" charset="0"/>
              </a:rPr>
              <a:t> </a:t>
            </a:r>
            <a:r>
              <a:rPr lang="en-US" sz="2400" dirty="0" err="1">
                <a:latin typeface="UTM Avo" panose="02040603050506020204" pitchFamily="18" charset="0"/>
              </a:rPr>
              <a:t>đàn</a:t>
            </a:r>
            <a:r>
              <a:rPr lang="en-US" sz="2400" dirty="0">
                <a:latin typeface="UTM Avo" panose="02040603050506020204" pitchFamily="18" charset="0"/>
              </a:rPr>
              <a:t> </a:t>
            </a:r>
            <a:r>
              <a:rPr lang="en-US" sz="2400" dirty="0" err="1">
                <a:latin typeface="UTM Avo" panose="02040603050506020204" pitchFamily="18" charset="0"/>
              </a:rPr>
              <a:t>cò</a:t>
            </a:r>
            <a:r>
              <a:rPr lang="en-US" sz="2400" dirty="0">
                <a:latin typeface="UTM Avo" panose="02040603050506020204" pitchFamily="18" charset="0"/>
              </a:rPr>
              <a:t> </a:t>
            </a:r>
            <a:r>
              <a:rPr lang="en-US" sz="2400" dirty="0" err="1">
                <a:latin typeface="UTM Avo" panose="02040603050506020204" pitchFamily="18" charset="0"/>
              </a:rPr>
              <a:t>trắng</a:t>
            </a:r>
            <a:r>
              <a:rPr lang="en-US" sz="2400" dirty="0">
                <a:latin typeface="UTM Avo" panose="02040603050506020204" pitchFamily="18" charset="0"/>
              </a:rPr>
              <a:t>, </a:t>
            </a:r>
            <a:r>
              <a:rPr lang="en-US" sz="2400" dirty="0" err="1">
                <a:latin typeface="UTM Avo" panose="02040603050506020204" pitchFamily="18" charset="0"/>
              </a:rPr>
              <a:t>diệc</a:t>
            </a:r>
            <a:r>
              <a:rPr lang="en-US" sz="2400" dirty="0">
                <a:latin typeface="UTM Avo" panose="02040603050506020204" pitchFamily="18" charset="0"/>
              </a:rPr>
              <a:t> </a:t>
            </a:r>
            <a:r>
              <a:rPr lang="en-US" sz="2400" dirty="0" err="1">
                <a:latin typeface="UTM Avo" panose="02040603050506020204" pitchFamily="18" charset="0"/>
              </a:rPr>
              <a:t>xám</a:t>
            </a:r>
            <a:r>
              <a:rPr lang="en-US" sz="2400" dirty="0">
                <a:latin typeface="UTM Avo" panose="02040603050506020204" pitchFamily="18" charset="0"/>
              </a:rPr>
              <a:t> bay </a:t>
            </a:r>
            <a:r>
              <a:rPr lang="en-US" sz="2400" dirty="0" err="1">
                <a:latin typeface="UTM Avo" panose="02040603050506020204" pitchFamily="18" charset="0"/>
              </a:rPr>
              <a:t>liệng</a:t>
            </a:r>
            <a:r>
              <a:rPr lang="en-US" sz="2400" dirty="0">
                <a:latin typeface="UTM Avo" panose="02040603050506020204" pitchFamily="18" charset="0"/>
              </a:rPr>
              <a:t>, </a:t>
            </a:r>
            <a:r>
              <a:rPr lang="en-US" sz="2400" dirty="0" err="1">
                <a:latin typeface="UTM Avo" panose="02040603050506020204" pitchFamily="18" charset="0"/>
              </a:rPr>
              <a:t>đậu</a:t>
            </a:r>
            <a:r>
              <a:rPr lang="en-US" sz="2400" dirty="0">
                <a:latin typeface="UTM Avo" panose="02040603050506020204" pitchFamily="18" charset="0"/>
              </a:rPr>
              <a:t> </a:t>
            </a:r>
            <a:r>
              <a:rPr lang="en-US" sz="2400" dirty="0" err="1">
                <a:latin typeface="UTM Avo" panose="02040603050506020204" pitchFamily="18" charset="0"/>
              </a:rPr>
              <a:t>kín</a:t>
            </a:r>
            <a:r>
              <a:rPr lang="en-US" sz="2400" dirty="0">
                <a:latin typeface="UTM Avo" panose="02040603050506020204" pitchFamily="18" charset="0"/>
              </a:rPr>
              <a:t> </a:t>
            </a:r>
            <a:r>
              <a:rPr lang="en-US" sz="2400" dirty="0" err="1">
                <a:latin typeface="UTM Avo" panose="02040603050506020204" pitchFamily="18" charset="0"/>
              </a:rPr>
              <a:t>trên</a:t>
            </a:r>
            <a:r>
              <a:rPr lang="en-US" sz="2400" dirty="0">
                <a:latin typeface="UTM Avo" panose="02040603050506020204" pitchFamily="18" charset="0"/>
              </a:rPr>
              <a:t> </a:t>
            </a:r>
            <a:r>
              <a:rPr lang="en-US" sz="2400" dirty="0" err="1">
                <a:latin typeface="UTM Avo" panose="02040603050506020204" pitchFamily="18" charset="0"/>
              </a:rPr>
              <a:t>những</a:t>
            </a:r>
            <a:r>
              <a:rPr lang="en-US" sz="2400" dirty="0">
                <a:latin typeface="UTM Avo" panose="02040603050506020204" pitchFamily="18" charset="0"/>
              </a:rPr>
              <a:t> </a:t>
            </a:r>
            <a:r>
              <a:rPr lang="en-US" sz="2400" dirty="0" err="1">
                <a:latin typeface="UTM Avo" panose="02040603050506020204" pitchFamily="18" charset="0"/>
              </a:rPr>
              <a:t>ngọn</a:t>
            </a:r>
            <a:r>
              <a:rPr lang="en-US" sz="2400" dirty="0">
                <a:latin typeface="UTM Avo" panose="02040603050506020204" pitchFamily="18" charset="0"/>
              </a:rPr>
              <a:t> </a:t>
            </a:r>
            <a:r>
              <a:rPr lang="en-US" sz="2400" dirty="0" err="1">
                <a:latin typeface="UTM Avo" panose="02040603050506020204" pitchFamily="18" charset="0"/>
              </a:rPr>
              <a:t>cây</a:t>
            </a:r>
            <a:r>
              <a:rPr lang="en-US" sz="2400" dirty="0">
                <a:latin typeface="UTM Avo" panose="02040603050506020204" pitchFamily="18" charset="0"/>
              </a:rPr>
              <a:t>. Sau </a:t>
            </a:r>
            <a:r>
              <a:rPr lang="en-US" sz="2400" dirty="0" err="1">
                <a:latin typeface="UTM Avo" panose="02040603050506020204" pitchFamily="18" charset="0"/>
              </a:rPr>
              <a:t>một</a:t>
            </a:r>
            <a:r>
              <a:rPr lang="en-US" sz="2400" dirty="0">
                <a:latin typeface="UTM Avo" panose="02040603050506020204" pitchFamily="18" charset="0"/>
              </a:rPr>
              <a:t> </a:t>
            </a:r>
            <a:r>
              <a:rPr lang="en-US" sz="2400" dirty="0" err="1">
                <a:latin typeface="UTM Avo" panose="02040603050506020204" pitchFamily="18" charset="0"/>
              </a:rPr>
              <a:t>ngày</a:t>
            </a:r>
            <a:r>
              <a:rPr lang="en-US" sz="2400" dirty="0">
                <a:latin typeface="UTM Avo" panose="02040603050506020204" pitchFamily="18" charset="0"/>
              </a:rPr>
              <a:t> </a:t>
            </a:r>
            <a:r>
              <a:rPr lang="en-US" sz="2400" dirty="0" err="1">
                <a:latin typeface="UTM Avo" panose="02040603050506020204" pitchFamily="18" charset="0"/>
              </a:rPr>
              <a:t>đi</a:t>
            </a:r>
            <a:r>
              <a:rPr lang="en-US" sz="2400" dirty="0">
                <a:latin typeface="UTM Avo" panose="02040603050506020204" pitchFamily="18" charset="0"/>
              </a:rPr>
              <a:t> </a:t>
            </a:r>
            <a:r>
              <a:rPr lang="en-US" sz="2400" dirty="0" err="1">
                <a:latin typeface="UTM Avo" panose="02040603050506020204" pitchFamily="18" charset="0"/>
              </a:rPr>
              <a:t>kiếm</a:t>
            </a:r>
            <a:r>
              <a:rPr lang="en-US" sz="2400" dirty="0">
                <a:latin typeface="UTM Avo" panose="02040603050506020204" pitchFamily="18" charset="0"/>
              </a:rPr>
              <a:t> </a:t>
            </a:r>
            <a:r>
              <a:rPr lang="en-US" sz="2400" dirty="0" err="1">
                <a:latin typeface="UTM Avo" panose="02040603050506020204" pitchFamily="18" charset="0"/>
              </a:rPr>
              <a:t>ăn</a:t>
            </a:r>
            <a:r>
              <a:rPr lang="en-US" sz="2400" dirty="0">
                <a:latin typeface="UTM Avo" panose="02040603050506020204" pitchFamily="18" charset="0"/>
              </a:rPr>
              <a:t>, </a:t>
            </a:r>
            <a:r>
              <a:rPr lang="en-US" sz="2400" dirty="0" err="1">
                <a:latin typeface="UTM Avo" panose="02040603050506020204" pitchFamily="18" charset="0"/>
              </a:rPr>
              <a:t>từng</a:t>
            </a:r>
            <a:r>
              <a:rPr lang="en-US" sz="2400" dirty="0">
                <a:latin typeface="UTM Avo" panose="02040603050506020204" pitchFamily="18" charset="0"/>
              </a:rPr>
              <a:t> </a:t>
            </a:r>
            <a:r>
              <a:rPr lang="en-US" sz="2400" dirty="0" err="1">
                <a:latin typeface="UTM Avo" panose="02040603050506020204" pitchFamily="18" charset="0"/>
              </a:rPr>
              <a:t>đàn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ríu</a:t>
            </a:r>
            <a:r>
              <a:rPr lang="en-US" sz="2400" dirty="0">
                <a:latin typeface="UTM Avo" panose="02040603050506020204" pitchFamily="18" charset="0"/>
              </a:rPr>
              <a:t> </a:t>
            </a:r>
            <a:r>
              <a:rPr lang="en-US" sz="2400" dirty="0" err="1">
                <a:latin typeface="UTM Avo" panose="02040603050506020204" pitchFamily="18" charset="0"/>
              </a:rPr>
              <a:t>rít</a:t>
            </a:r>
            <a:r>
              <a:rPr lang="en-US" sz="2400" dirty="0">
                <a:latin typeface="UTM Avo" panose="02040603050506020204" pitchFamily="18" charset="0"/>
              </a:rPr>
              <a:t> </a:t>
            </a:r>
            <a:r>
              <a:rPr lang="en-US" sz="2400" dirty="0" err="1">
                <a:latin typeface="UTM Avo" panose="02040603050506020204" pitchFamily="18" charset="0"/>
              </a:rPr>
              <a:t>về</a:t>
            </a:r>
            <a:r>
              <a:rPr lang="en-US" sz="2400" dirty="0">
                <a:latin typeface="UTM Avo" panose="02040603050506020204" pitchFamily="18" charset="0"/>
              </a:rPr>
              <a:t> </a:t>
            </a:r>
            <a:r>
              <a:rPr lang="en-US" sz="2400" dirty="0" err="1">
                <a:latin typeface="UTM Avo" panose="02040603050506020204" pitchFamily="18" charset="0"/>
              </a:rPr>
              <a:t>tổ</a:t>
            </a:r>
            <a:r>
              <a:rPr lang="en-US" sz="2400" dirty="0">
                <a:latin typeface="UTM Avo" panose="02040603050506020204" pitchFamily="18" charset="0"/>
              </a:rPr>
              <a:t>, </a:t>
            </a:r>
            <a:r>
              <a:rPr lang="en-US" sz="2400" dirty="0" err="1">
                <a:latin typeface="UTM Avo" panose="02040603050506020204" pitchFamily="18" charset="0"/>
              </a:rPr>
              <a:t>trông</a:t>
            </a:r>
            <a:r>
              <a:rPr lang="en-US" sz="2400" dirty="0">
                <a:latin typeface="UTM Avo" panose="02040603050506020204" pitchFamily="18" charset="0"/>
              </a:rPr>
              <a:t> </a:t>
            </a:r>
            <a:r>
              <a:rPr lang="en-US" sz="2400" dirty="0" err="1">
                <a:latin typeface="UTM Avo" panose="02040603050506020204" pitchFamily="18" charset="0"/>
              </a:rPr>
              <a:t>thật</a:t>
            </a:r>
            <a:r>
              <a:rPr lang="en-US" sz="2400" dirty="0">
                <a:latin typeface="UTM Avo" panose="02040603050506020204" pitchFamily="18" charset="0"/>
              </a:rPr>
              <a:t> </a:t>
            </a:r>
            <a:r>
              <a:rPr lang="en-US" sz="2400" dirty="0" err="1">
                <a:latin typeface="UTM Avo" panose="02040603050506020204" pitchFamily="18" charset="0"/>
              </a:rPr>
              <a:t>yên</a:t>
            </a:r>
            <a:r>
              <a:rPr lang="en-US" sz="2400" dirty="0">
                <a:latin typeface="UTM Avo" panose="02040603050506020204" pitchFamily="18" charset="0"/>
              </a:rPr>
              <a:t> </a:t>
            </a:r>
            <a:r>
              <a:rPr lang="en-US" sz="2400" dirty="0" err="1">
                <a:latin typeface="UTM Avo" panose="02040603050506020204" pitchFamily="18" charset="0"/>
              </a:rPr>
              <a:t>bình</a:t>
            </a:r>
            <a:r>
              <a:rPr lang="en-US" sz="2400" dirty="0">
                <a:latin typeface="UTM Avo" panose="02040603050506020204" pitchFamily="18" charset="0"/>
              </a:rPr>
              <a:t>.</a:t>
            </a:r>
          </a:p>
        </p:txBody>
      </p:sp>
      <p:pic>
        <p:nvPicPr>
          <p:cNvPr id="3" name="Picture 2">
            <a:extLst>
              <a:ext uri="{FF2B5EF4-FFF2-40B4-BE49-F238E27FC236}">
                <a16:creationId xmlns:a16="http://schemas.microsoft.com/office/drawing/2014/main" id="{8592B8C0-FFB6-42DE-A32C-15120DF9F05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08558" y="303778"/>
            <a:ext cx="6597298" cy="4163006"/>
          </a:xfrm>
          <a:prstGeom prst="rect">
            <a:avLst/>
          </a:prstGeom>
        </p:spPr>
      </p:pic>
      <p:cxnSp>
        <p:nvCxnSpPr>
          <p:cNvPr id="6" name="Straight Connector 5"/>
          <p:cNvCxnSpPr/>
          <p:nvPr/>
        </p:nvCxnSpPr>
        <p:spPr>
          <a:xfrm>
            <a:off x="3581400" y="4953000"/>
            <a:ext cx="12954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896256" y="4947684"/>
            <a:ext cx="1409544" cy="5316"/>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603758" y="5334000"/>
            <a:ext cx="1987042"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6286656" y="5334000"/>
            <a:ext cx="209534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603758" y="5715000"/>
            <a:ext cx="7702042"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575405" y="6096000"/>
            <a:ext cx="6096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3308843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left)">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left)">
                                      <p:cBhvr>
                                        <p:cTn id="22" dur="500"/>
                                        <p:tgtEl>
                                          <p:spTgt spid="12"/>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wipe(left)">
                                      <p:cBhvr>
                                        <p:cTn id="27" dur="500"/>
                                        <p:tgtEl>
                                          <p:spTgt spid="1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wipe(left)">
                                      <p:cBhvr>
                                        <p:cTn id="3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7000" r="-17000"/>
          </a:stretch>
        </a:blipFill>
        <a:effectLst/>
      </p:bgPr>
    </p:bg>
    <p:spTree>
      <p:nvGrpSpPr>
        <p:cNvPr id="1" name=""/>
        <p:cNvGrpSpPr/>
        <p:nvPr/>
      </p:nvGrpSpPr>
      <p:grpSpPr>
        <a:xfrm>
          <a:off x="0" y="0"/>
          <a:ext cx="0" cy="0"/>
          <a:chOff x="0" y="0"/>
          <a:chExt cx="0" cy="0"/>
        </a:xfrm>
      </p:grpSpPr>
      <p:pic>
        <p:nvPicPr>
          <p:cNvPr id="6" name="Picture 5" descr="Graphical user interface, text, application, chat or text message&#10;&#10;Description automatically generated">
            <a:extLst>
              <a:ext uri="{FF2B5EF4-FFF2-40B4-BE49-F238E27FC236}">
                <a16:creationId xmlns:a16="http://schemas.microsoft.com/office/drawing/2014/main" id="{BDC47BFD-EE09-4E95-9E91-C26CB8ADCC99}"/>
              </a:ext>
            </a:extLst>
          </p:cNvPr>
          <p:cNvPicPr>
            <a:picLocks noChangeAspect="1"/>
          </p:cNvPicPr>
          <p:nvPr/>
        </p:nvPicPr>
        <p:blipFill rotWithShape="1">
          <a:blip r:embed="rId3">
            <a:extLst>
              <a:ext uri="{28A0092B-C50C-407E-A947-70E740481C1C}">
                <a14:useLocalDpi xmlns:a14="http://schemas.microsoft.com/office/drawing/2010/main" val="0"/>
              </a:ext>
            </a:extLst>
          </a:blip>
          <a:srcRect l="16334" t="43333" r="11525" b="37778"/>
          <a:stretch/>
        </p:blipFill>
        <p:spPr>
          <a:xfrm>
            <a:off x="2286039" y="2743200"/>
            <a:ext cx="4303061" cy="2438400"/>
          </a:xfrm>
          <a:prstGeom prst="rect">
            <a:avLst/>
          </a:prstGeom>
        </p:spPr>
      </p:pic>
    </p:spTree>
    <p:extLst>
      <p:ext uri="{BB962C8B-B14F-4D97-AF65-F5344CB8AC3E}">
        <p14:creationId xmlns:p14="http://schemas.microsoft.com/office/powerpoint/2010/main" val="39129629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6F517B55-76E5-4638-A80E-B370A931F543}"/>
              </a:ext>
            </a:extLst>
          </p:cNvPr>
          <p:cNvSpPr txBox="1"/>
          <p:nvPr/>
        </p:nvSpPr>
        <p:spPr>
          <a:xfrm>
            <a:off x="2817742" y="418549"/>
            <a:ext cx="5203136" cy="707886"/>
          </a:xfrm>
          <a:prstGeom prst="rect">
            <a:avLst/>
          </a:prstGeom>
          <a:noFill/>
        </p:spPr>
        <p:txBody>
          <a:bodyPr wrap="square" rtlCol="0">
            <a:spAutoFit/>
          </a:bodyPr>
          <a:lstStyle/>
          <a:p>
            <a:r>
              <a:rPr lang="en-US" sz="4000" dirty="0" err="1">
                <a:solidFill>
                  <a:srgbClr val="0000CC"/>
                </a:solidFill>
                <a:latin typeface="UTM Avo" panose="02040603050506020204" pitchFamily="18" charset="0"/>
              </a:rPr>
              <a:t>Loài</a:t>
            </a:r>
            <a:r>
              <a:rPr lang="en-US" sz="4000" dirty="0">
                <a:solidFill>
                  <a:srgbClr val="0000CC"/>
                </a:solidFill>
                <a:latin typeface="UTM Avo" panose="02040603050506020204" pitchFamily="18" charset="0"/>
              </a:rPr>
              <a:t> </a:t>
            </a:r>
            <a:r>
              <a:rPr lang="en-US" sz="4000" dirty="0" err="1">
                <a:solidFill>
                  <a:srgbClr val="0000CC"/>
                </a:solidFill>
                <a:latin typeface="UTM Avo" panose="02040603050506020204" pitchFamily="18" charset="0"/>
              </a:rPr>
              <a:t>chim</a:t>
            </a:r>
            <a:endParaRPr lang="en-US" sz="4000" dirty="0">
              <a:solidFill>
                <a:srgbClr val="0000CC"/>
              </a:solidFill>
              <a:latin typeface="UTM Avo" panose="02040603050506020204" pitchFamily="18" charset="0"/>
            </a:endParaRPr>
          </a:p>
        </p:txBody>
      </p:sp>
      <p:pic>
        <p:nvPicPr>
          <p:cNvPr id="3" name="Picture 2">
            <a:extLst>
              <a:ext uri="{FF2B5EF4-FFF2-40B4-BE49-F238E27FC236}">
                <a16:creationId xmlns:a16="http://schemas.microsoft.com/office/drawing/2014/main" id="{F5580B54-CA72-460E-9521-852428EDE31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05846" y="1522887"/>
            <a:ext cx="6498521" cy="4785148"/>
          </a:xfrm>
          <a:prstGeom prst="rect">
            <a:avLst/>
          </a:prstGeom>
        </p:spPr>
      </p:pic>
    </p:spTree>
    <p:extLst>
      <p:ext uri="{BB962C8B-B14F-4D97-AF65-F5344CB8AC3E}">
        <p14:creationId xmlns:p14="http://schemas.microsoft.com/office/powerpoint/2010/main" val="32005930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90"/>
        <p:cNvGrpSpPr/>
        <p:nvPr/>
      </p:nvGrpSpPr>
      <p:grpSpPr>
        <a:xfrm>
          <a:off x="0" y="0"/>
          <a:ext cx="0" cy="0"/>
          <a:chOff x="0" y="0"/>
          <a:chExt cx="0" cy="0"/>
        </a:xfrm>
      </p:grpSpPr>
      <p:pic>
        <p:nvPicPr>
          <p:cNvPr id="7" name="Picture 6">
            <a:extLst>
              <a:ext uri="{FF2B5EF4-FFF2-40B4-BE49-F238E27FC236}">
                <a16:creationId xmlns:a16="http://schemas.microsoft.com/office/drawing/2014/main" id="{3DC8453C-C512-4489-80A2-2910095B8EFB}"/>
              </a:ext>
            </a:extLst>
          </p:cNvPr>
          <p:cNvPicPr>
            <a:picLocks noChangeAspect="1"/>
          </p:cNvPicPr>
          <p:nvPr/>
        </p:nvPicPr>
        <p:blipFill>
          <a:blip r:embed="rId4"/>
          <a:stretch>
            <a:fillRect/>
          </a:stretch>
        </p:blipFill>
        <p:spPr>
          <a:xfrm>
            <a:off x="6191481" y="3969219"/>
            <a:ext cx="2952520" cy="2888780"/>
          </a:xfrm>
          <a:prstGeom prst="rect">
            <a:avLst/>
          </a:prstGeom>
        </p:spPr>
      </p:pic>
      <p:sp>
        <p:nvSpPr>
          <p:cNvPr id="4" name="Rectangle 3">
            <a:extLst>
              <a:ext uri="{FF2B5EF4-FFF2-40B4-BE49-F238E27FC236}">
                <a16:creationId xmlns:a16="http://schemas.microsoft.com/office/drawing/2014/main" id="{BBAA688C-8DEC-4A8F-8FB9-179D6A5575B8}"/>
              </a:ext>
            </a:extLst>
          </p:cNvPr>
          <p:cNvSpPr/>
          <p:nvPr/>
        </p:nvSpPr>
        <p:spPr>
          <a:xfrm>
            <a:off x="1371639" y="2615319"/>
            <a:ext cx="6911187" cy="1627369"/>
          </a:xfrm>
          <a:prstGeom prst="rect">
            <a:avLst/>
          </a:prstGeom>
          <a:noFill/>
          <a:scene3d>
            <a:camera prst="obliqueBottomRight"/>
            <a:lightRig rig="threePt" dir="t"/>
          </a:scene3d>
        </p:spPr>
        <p:txBody>
          <a:bodyPr wrap="none" lIns="68580" tIns="34290" rIns="68580" bIns="34290">
            <a:spAutoFit/>
          </a:bodyPr>
          <a:lstStyle/>
          <a:p>
            <a:pPr algn="ctr"/>
            <a:r>
              <a:rPr lang="en-US" sz="3375" b="1" i="1" dirty="0">
                <a:ln w="0"/>
                <a:solidFill>
                  <a:srgbClr val="7030A0"/>
                </a:solidFill>
                <a:effectLst>
                  <a:outerShdw blurRad="38100" dist="38100" dir="2700000" algn="tl">
                    <a:srgbClr val="000000">
                      <a:alpha val="43137"/>
                    </a:srgbClr>
                  </a:outerShdw>
                  <a:reflection blurRad="6350" stA="53000" endA="300" endPos="35500" dir="5400000" sy="-90000" algn="bl" rotWithShape="0"/>
                </a:effectLst>
                <a:latin typeface="Times New Roman" panose="02020603050405020304" pitchFamily="18" charset="0"/>
                <a:cs typeface="Times New Roman" panose="02020603050405020304" pitchFamily="18" charset="0"/>
              </a:rPr>
              <a:t>KÍNH CHÚC CÁC THẦY CÔ GIÁO </a:t>
            </a:r>
          </a:p>
          <a:p>
            <a:pPr algn="ctr"/>
            <a:r>
              <a:rPr lang="en-US" sz="3375" b="1" i="1" dirty="0">
                <a:ln w="0"/>
                <a:solidFill>
                  <a:srgbClr val="7030A0"/>
                </a:solidFill>
                <a:effectLst>
                  <a:outerShdw blurRad="38100" dist="38100" dir="2700000" algn="tl">
                    <a:srgbClr val="000000">
                      <a:alpha val="43137"/>
                    </a:srgbClr>
                  </a:outerShdw>
                  <a:reflection blurRad="6350" stA="53000" endA="300" endPos="35500" dir="5400000" sy="-90000" algn="bl" rotWithShape="0"/>
                </a:effectLst>
                <a:latin typeface="Times New Roman" panose="02020603050405020304" pitchFamily="18" charset="0"/>
                <a:cs typeface="Times New Roman" panose="02020603050405020304" pitchFamily="18" charset="0"/>
              </a:rPr>
              <a:t>VÀ CÁC CON HỌC SINH </a:t>
            </a:r>
          </a:p>
          <a:p>
            <a:pPr algn="ctr"/>
            <a:r>
              <a:rPr lang="en-US" sz="3375" b="1" i="1" dirty="0">
                <a:ln w="0"/>
                <a:solidFill>
                  <a:srgbClr val="7030A0"/>
                </a:solidFill>
                <a:effectLst>
                  <a:outerShdw blurRad="38100" dist="38100" dir="2700000" algn="tl">
                    <a:srgbClr val="000000">
                      <a:alpha val="43137"/>
                    </a:srgbClr>
                  </a:outerShdw>
                  <a:reflection blurRad="6350" stA="53000" endA="300" endPos="35500" dir="5400000" sy="-90000" algn="bl" rotWithShape="0"/>
                </a:effectLst>
                <a:latin typeface="Times New Roman" panose="02020603050405020304" pitchFamily="18" charset="0"/>
                <a:cs typeface="Times New Roman" panose="02020603050405020304" pitchFamily="18" charset="0"/>
              </a:rPr>
              <a:t>LUÔN MẠNH KHỎE, HẠNH PHÚC</a:t>
            </a:r>
          </a:p>
        </p:txBody>
      </p:sp>
    </p:spTree>
    <p:extLst>
      <p:ext uri="{BB962C8B-B14F-4D97-AF65-F5344CB8AC3E}">
        <p14:creationId xmlns:p14="http://schemas.microsoft.com/office/powerpoint/2010/main" val="17058432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2">
            <a:extLst>
              <a:ext uri="{28A0092B-C50C-407E-A947-70E740481C1C}">
                <a14:useLocalDpi xmlns:a14="http://schemas.microsoft.com/office/drawing/2010/main" val="0"/>
              </a:ext>
            </a:extLst>
          </a:blip>
          <a:srcRect l="15000" t="26297" r="54167" b="11482"/>
          <a:stretch/>
        </p:blipFill>
        <p:spPr>
          <a:xfrm>
            <a:off x="1905000" y="685800"/>
            <a:ext cx="4891314" cy="5552303"/>
          </a:xfrm>
          <a:prstGeom prst="rect">
            <a:avLst/>
          </a:prstGeom>
        </p:spPr>
      </p:pic>
    </p:spTree>
    <p:extLst>
      <p:ext uri="{BB962C8B-B14F-4D97-AF65-F5344CB8AC3E}">
        <p14:creationId xmlns:p14="http://schemas.microsoft.com/office/powerpoint/2010/main" val="121487351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 name="Round Diagonal Corner Rectangle 1"/>
          <p:cNvSpPr/>
          <p:nvPr/>
        </p:nvSpPr>
        <p:spPr>
          <a:xfrm>
            <a:off x="1709142" y="4946218"/>
            <a:ext cx="6063258" cy="1490472"/>
          </a:xfrm>
          <a:prstGeom prst="round2DiagRect">
            <a:avLst/>
          </a:prstGeom>
          <a:solidFill>
            <a:srgbClr val="00B0F0"/>
          </a:solidFill>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dirty="0">
              <a:solidFill>
                <a:prstClr val="black"/>
              </a:solidFill>
            </a:endParaRPr>
          </a:p>
        </p:txBody>
      </p:sp>
      <p:sp>
        <p:nvSpPr>
          <p:cNvPr id="3" name="TextBox 2"/>
          <p:cNvSpPr txBox="1"/>
          <p:nvPr/>
        </p:nvSpPr>
        <p:spPr>
          <a:xfrm>
            <a:off x="2049659" y="5414607"/>
            <a:ext cx="5461401" cy="861774"/>
          </a:xfrm>
          <a:prstGeom prst="rect">
            <a:avLst/>
          </a:prstGeom>
          <a:noFill/>
        </p:spPr>
        <p:txBody>
          <a:bodyPr wrap="square" rtlCol="0">
            <a:spAutoFit/>
          </a:bodyPr>
          <a:lstStyle/>
          <a:p>
            <a:pPr algn="ctr"/>
            <a:r>
              <a:rPr lang="en-US" sz="3200" b="1" dirty="0" err="1">
                <a:solidFill>
                  <a:srgbClr val="FF0000"/>
                </a:solidFill>
                <a:latin typeface="UTM Avo" panose="02040603050506020204" pitchFamily="18" charset="0"/>
                <a:ea typeface="AvantGarde" pitchFamily="2" charset="0"/>
                <a:cs typeface="AvantGarde" pitchFamily="2" charset="0"/>
              </a:rPr>
              <a:t>Chim</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cánh</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cụ̣t</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học</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bài</a:t>
            </a:r>
            <a:r>
              <a:rPr lang="en-US" sz="3200" b="1" dirty="0">
                <a:solidFill>
                  <a:srgbClr val="FF0000"/>
                </a:solidFill>
                <a:latin typeface="UTM Avo" panose="02040603050506020204" pitchFamily="18" charset="0"/>
                <a:ea typeface="AvantGarde" pitchFamily="2" charset="0"/>
                <a:cs typeface="AvantGarde" pitchFamily="2" charset="0"/>
              </a:rPr>
              <a:t>.</a:t>
            </a:r>
          </a:p>
          <a:p>
            <a:endParaRPr lang="en-US" dirty="0">
              <a:solidFill>
                <a:prstClr val="black"/>
              </a:solidFill>
            </a:endParaRPr>
          </a:p>
        </p:txBody>
      </p:sp>
      <p:pic>
        <p:nvPicPr>
          <p:cNvPr id="5" name="Picture 4">
            <a:hlinkClick r:id="rId3" action="ppaction://hlinksldjump"/>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10000" r="90000"/>
                    </a14:imgEffect>
                  </a14:imgLayer>
                </a14:imgProps>
              </a:ext>
              <a:ext uri="{28A0092B-C50C-407E-A947-70E740481C1C}">
                <a14:useLocalDpi xmlns:a14="http://schemas.microsoft.com/office/drawing/2010/main" val="0"/>
              </a:ext>
            </a:extLst>
          </a:blip>
          <a:stretch>
            <a:fillRect/>
          </a:stretch>
        </p:blipFill>
        <p:spPr>
          <a:xfrm>
            <a:off x="6991350" y="5691534"/>
            <a:ext cx="1039416" cy="1180571"/>
          </a:xfrm>
          <a:prstGeom prst="rect">
            <a:avLst/>
          </a:prstGeom>
        </p:spPr>
      </p:pic>
    </p:spTree>
    <p:extLst>
      <p:ext uri="{BB962C8B-B14F-4D97-AF65-F5344CB8AC3E}">
        <p14:creationId xmlns:p14="http://schemas.microsoft.com/office/powerpoint/2010/main" val="8071990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extLst mod="1">
    <p:ext uri="{E180D4A7-C9FB-4DFB-919C-405C955672EB}">
      <p14:showEvtLst xmlns:p14="http://schemas.microsoft.com/office/powerpoint/2010/main">
        <p14:playEvt time="0" objId="6"/>
      </p14:showEvtLst>
    </p:ext>
  </p:extLst>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hlinkClick r:id="rId4" action="ppaction://hlinksldjump"/>
          </p:cNvPr>
          <p:cNvPicPr>
            <a:picLocks noChangeAspect="1"/>
          </p:cNvPicPr>
          <p:nvPr/>
        </p:nvPicPr>
        <p:blipFill rotWithShape="1">
          <a:blip r:embed="rId5" cstate="print">
            <a:extLst>
              <a:ext uri="{BEBA8EAE-BF5A-486C-A8C5-ECC9F3942E4B}">
                <a14:imgProps xmlns:a14="http://schemas.microsoft.com/office/drawing/2010/main">
                  <a14:imgLayer r:embed="rId6">
                    <a14:imgEffect>
                      <a14:backgroundRemoval t="10000" b="90000" l="10000" r="90000"/>
                    </a14:imgEffect>
                  </a14:imgLayer>
                </a14:imgProps>
              </a:ext>
              <a:ext uri="{28A0092B-C50C-407E-A947-70E740481C1C}">
                <a14:useLocalDpi xmlns:a14="http://schemas.microsoft.com/office/drawing/2010/main" val="0"/>
              </a:ext>
            </a:extLst>
          </a:blip>
          <a:srcRect l="9394" t="14747" r="13232" b="17374"/>
          <a:stretch/>
        </p:blipFill>
        <p:spPr>
          <a:xfrm>
            <a:off x="6609321" y="5230167"/>
            <a:ext cx="1391717" cy="1627909"/>
          </a:xfrm>
          <a:prstGeom prst="rect">
            <a:avLst/>
          </a:prstGeom>
        </p:spPr>
      </p:pic>
      <p:sp>
        <p:nvSpPr>
          <p:cNvPr id="8" name="Rounded Rectangle 7"/>
          <p:cNvSpPr/>
          <p:nvPr/>
        </p:nvSpPr>
        <p:spPr>
          <a:xfrm>
            <a:off x="1143003" y="285750"/>
            <a:ext cx="7848599" cy="1924050"/>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prstClr val="black"/>
              </a:solidFill>
            </a:endParaRPr>
          </a:p>
        </p:txBody>
      </p:sp>
      <p:pic>
        <p:nvPicPr>
          <p:cNvPr id="10" name="Picture 9"/>
          <p:cNvPicPr>
            <a:picLocks noChangeAspect="1"/>
          </p:cNvPicPr>
          <p:nvPr/>
        </p:nvPicPr>
        <p:blipFill rotWithShape="1">
          <a:blip r:embed="rId7" cstate="print">
            <a:extLst>
              <a:ext uri="{BEBA8EAE-BF5A-486C-A8C5-ECC9F3942E4B}">
                <a14:imgProps xmlns:a14="http://schemas.microsoft.com/office/drawing/2010/main">
                  <a14:imgLayer r:embed="rId8">
                    <a14:imgEffect>
                      <a14:backgroundRemoval t="9868" b="89803" l="0" r="99400">
                        <a14:foregroundMark x1="17200" y1="41776" x2="80000" y2="43860"/>
                        <a14:foregroundMark x1="47100" y1="51316" x2="42300" y2="11513"/>
                        <a14:foregroundMark x1="82600" y1="41996" x2="15900" y2="46820"/>
                        <a14:foregroundMark x1="52200" y1="25439" x2="11700" y2="50548"/>
                        <a14:foregroundMark x1="31400" y1="31360" x2="25300" y2="41996"/>
                        <a14:foregroundMark x1="38900" y1="17763" x2="48000" y2="17325"/>
                        <a14:foregroundMark x1="50400" y1="27632" x2="58500" y2="34101"/>
                        <a14:foregroundMark x1="52900" y1="34539" x2="60300" y2="40789"/>
                        <a14:foregroundMark x1="68800" y1="36184" x2="65800" y2="45066"/>
                        <a14:foregroundMark x1="72700" y1="54934" x2="86300" y2="48246"/>
                        <a14:foregroundMark x1="91300" y1="53509" x2="83300" y2="54934"/>
                      </a14:backgroundRemoval>
                    </a14:imgEffect>
                  </a14:imgLayer>
                </a14:imgProps>
              </a:ext>
              <a:ext uri="{28A0092B-C50C-407E-A947-70E740481C1C}">
                <a14:useLocalDpi xmlns:a14="http://schemas.microsoft.com/office/drawing/2010/main" val="0"/>
              </a:ext>
            </a:extLst>
          </a:blip>
          <a:srcRect t="10909" r="70" b="14950"/>
          <a:stretch/>
        </p:blipFill>
        <p:spPr>
          <a:xfrm>
            <a:off x="1143001" y="1731819"/>
            <a:ext cx="2817920" cy="2542310"/>
          </a:xfrm>
          <a:prstGeom prst="rect">
            <a:avLst/>
          </a:prstGeom>
        </p:spPr>
      </p:pic>
      <p:pic>
        <p:nvPicPr>
          <p:cNvPr id="6" name="Picture 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114800" y="2511338"/>
            <a:ext cx="2857500" cy="4194262"/>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sp>
        <p:nvSpPr>
          <p:cNvPr id="9" name="TextBox 8">
            <a:extLst>
              <a:ext uri="{FF2B5EF4-FFF2-40B4-BE49-F238E27FC236}">
                <a16:creationId xmlns:a16="http://schemas.microsoft.com/office/drawing/2014/main" id="{4AF57E6A-7E62-4A25-8437-6FBA7D7F8F52}"/>
              </a:ext>
            </a:extLst>
          </p:cNvPr>
          <p:cNvSpPr txBox="1"/>
          <p:nvPr/>
        </p:nvSpPr>
        <p:spPr>
          <a:xfrm>
            <a:off x="1676400" y="384042"/>
            <a:ext cx="4267200" cy="584775"/>
          </a:xfrm>
          <a:prstGeom prst="rect">
            <a:avLst/>
          </a:prstGeom>
          <a:noFill/>
        </p:spPr>
        <p:txBody>
          <a:bodyPr wrap="square" rtlCol="0">
            <a:spAutoFit/>
          </a:bodyPr>
          <a:lstStyle/>
          <a:p>
            <a:r>
              <a:rPr lang="en-US" sz="3200" b="1" dirty="0">
                <a:solidFill>
                  <a:srgbClr val="002060"/>
                </a:solidFill>
                <a:latin typeface="UTM Avo" panose="02040603050506020204" pitchFamily="18" charset="0"/>
                <a:ea typeface="AvantGarde" pitchFamily="2" charset="0"/>
                <a:cs typeface="AvantGarde" pitchFamily="2" charset="0"/>
              </a:rPr>
              <a:t>Con </a:t>
            </a:r>
            <a:r>
              <a:rPr lang="en-US" sz="3200" b="1" dirty="0" err="1">
                <a:solidFill>
                  <a:srgbClr val="002060"/>
                </a:solidFill>
                <a:latin typeface="UTM Avo" panose="02040603050506020204" pitchFamily="18" charset="0"/>
                <a:ea typeface="AvantGarde" pitchFamily="2" charset="0"/>
                <a:cs typeface="AvantGarde" pitchFamily="2" charset="0"/>
              </a:rPr>
              <a:t>hãy</a:t>
            </a:r>
            <a:r>
              <a:rPr lang="en-US" sz="3200" b="1" dirty="0">
                <a:solidFill>
                  <a:srgbClr val="002060"/>
                </a:solidFill>
                <a:latin typeface="UTM Avo" panose="02040603050506020204" pitchFamily="18" charset="0"/>
                <a:ea typeface="AvantGarde" pitchFamily="2" charset="0"/>
                <a:cs typeface="AvantGarde" pitchFamily="2" charset="0"/>
              </a:rPr>
              <a:t> </a:t>
            </a:r>
            <a:r>
              <a:rPr lang="en-US" sz="3200" b="1" dirty="0" err="1">
                <a:solidFill>
                  <a:srgbClr val="002060"/>
                </a:solidFill>
                <a:latin typeface="UTM Avo" panose="02040603050506020204" pitchFamily="18" charset="0"/>
                <a:ea typeface="AvantGarde" pitchFamily="2" charset="0"/>
                <a:cs typeface="AvantGarde" pitchFamily="2" charset="0"/>
              </a:rPr>
              <a:t>đọc</a:t>
            </a:r>
            <a:r>
              <a:rPr lang="en-US" sz="3200" b="1" dirty="0">
                <a:solidFill>
                  <a:srgbClr val="002060"/>
                </a:solidFill>
                <a:latin typeface="UTM Avo" panose="02040603050506020204" pitchFamily="18" charset="0"/>
                <a:ea typeface="AvantGarde" pitchFamily="2" charset="0"/>
                <a:cs typeface="AvantGarde" pitchFamily="2" charset="0"/>
              </a:rPr>
              <a:t>: </a:t>
            </a:r>
            <a:endParaRPr lang="en-US" sz="3200" b="1" dirty="0">
              <a:solidFill>
                <a:srgbClr val="FF0000"/>
              </a:solidFill>
              <a:latin typeface="UTM Avo" panose="02040603050506020204" pitchFamily="18" charset="0"/>
              <a:ea typeface="AvantGarde" pitchFamily="2" charset="0"/>
              <a:cs typeface="AvantGarde" pitchFamily="2" charset="0"/>
            </a:endParaRPr>
          </a:p>
        </p:txBody>
      </p:sp>
      <p:sp>
        <p:nvSpPr>
          <p:cNvPr id="12" name="TextBox 11">
            <a:extLst>
              <a:ext uri="{FF2B5EF4-FFF2-40B4-BE49-F238E27FC236}">
                <a16:creationId xmlns:a16="http://schemas.microsoft.com/office/drawing/2014/main" id="{7BE76F63-CF17-471E-A283-227B1D72DA7D}"/>
              </a:ext>
            </a:extLst>
          </p:cNvPr>
          <p:cNvSpPr txBox="1"/>
          <p:nvPr/>
        </p:nvSpPr>
        <p:spPr>
          <a:xfrm>
            <a:off x="1676400" y="975713"/>
            <a:ext cx="6934200" cy="769441"/>
          </a:xfrm>
          <a:prstGeom prst="rect">
            <a:avLst/>
          </a:prstGeom>
          <a:noFill/>
        </p:spPr>
        <p:txBody>
          <a:bodyPr wrap="square" rtlCol="0">
            <a:spAutoFit/>
          </a:bodyPr>
          <a:lstStyle/>
          <a:p>
            <a:r>
              <a:rPr lang="en-US" sz="4400" b="1" dirty="0">
                <a:solidFill>
                  <a:srgbClr val="FF0000"/>
                </a:solidFill>
                <a:latin typeface="UTM Avo" panose="02040603050506020204" pitchFamily="18" charset="0"/>
                <a:ea typeface="AvantGarde" pitchFamily="2" charset="0"/>
                <a:cs typeface="AvantGarde" pitchFamily="2" charset="0"/>
              </a:rPr>
              <a:t> </a:t>
            </a:r>
            <a:r>
              <a:rPr lang="vi-VN" sz="4400" b="1" dirty="0">
                <a:solidFill>
                  <a:srgbClr val="FF0000"/>
                </a:solidFill>
                <a:latin typeface="UTM Avo" panose="02040603050506020204" pitchFamily="18" charset="0"/>
                <a:ea typeface="AvantGarde" pitchFamily="2" charset="0"/>
                <a:cs typeface="AvantGarde" pitchFamily="2" charset="0"/>
              </a:rPr>
              <a:t>xem xiếc</a:t>
            </a:r>
            <a:r>
              <a:rPr lang="en-US" sz="4400" b="1" dirty="0">
                <a:solidFill>
                  <a:srgbClr val="FF0000"/>
                </a:solidFill>
                <a:latin typeface="UTM Avo" panose="02040603050506020204" pitchFamily="18" charset="0"/>
                <a:ea typeface="AvantGarde" pitchFamily="2" charset="0"/>
                <a:cs typeface="AvantGarde" pitchFamily="2" charset="0"/>
              </a:rPr>
              <a:t>, </a:t>
            </a:r>
            <a:r>
              <a:rPr lang="vi-VN" sz="4400" b="1" dirty="0">
                <a:solidFill>
                  <a:srgbClr val="FF0000"/>
                </a:solidFill>
                <a:latin typeface="UTM Avo" panose="02040603050506020204" pitchFamily="18" charset="0"/>
                <a:ea typeface="AvantGarde" pitchFamily="2" charset="0"/>
                <a:cs typeface="AvantGarde" pitchFamily="2" charset="0"/>
              </a:rPr>
              <a:t>thân thiện</a:t>
            </a:r>
            <a:endParaRPr lang="en-US" sz="4400" b="1" dirty="0">
              <a:solidFill>
                <a:srgbClr val="FF0000"/>
              </a:solidFill>
              <a:latin typeface="UTM Avo" panose="02040603050506020204" pitchFamily="18" charset="0"/>
              <a:ea typeface="AvantGarde" pitchFamily="2" charset="0"/>
              <a:cs typeface="AvantGarde" pitchFamily="2" charset="0"/>
            </a:endParaRPr>
          </a:p>
        </p:txBody>
      </p:sp>
    </p:spTree>
    <p:custDataLst>
      <p:tags r:id="rId1"/>
    </p:custDataLst>
    <p:extLst>
      <p:ext uri="{BB962C8B-B14F-4D97-AF65-F5344CB8AC3E}">
        <p14:creationId xmlns:p14="http://schemas.microsoft.com/office/powerpoint/2010/main" val="6493570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hlinkClick r:id="rId4" action="ppaction://hlinksldjump"/>
          </p:cNvPr>
          <p:cNvPicPr>
            <a:picLocks noChangeAspect="1"/>
          </p:cNvPicPr>
          <p:nvPr/>
        </p:nvPicPr>
        <p:blipFill rotWithShape="1">
          <a:blip r:embed="rId5" cstate="print">
            <a:extLst>
              <a:ext uri="{BEBA8EAE-BF5A-486C-A8C5-ECC9F3942E4B}">
                <a14:imgProps xmlns:a14="http://schemas.microsoft.com/office/drawing/2010/main">
                  <a14:imgLayer r:embed="rId6">
                    <a14:imgEffect>
                      <a14:backgroundRemoval t="10000" b="90000" l="10000" r="90000"/>
                    </a14:imgEffect>
                  </a14:imgLayer>
                </a14:imgProps>
              </a:ext>
              <a:ext uri="{28A0092B-C50C-407E-A947-70E740481C1C}">
                <a14:useLocalDpi xmlns:a14="http://schemas.microsoft.com/office/drawing/2010/main" val="0"/>
              </a:ext>
            </a:extLst>
          </a:blip>
          <a:srcRect l="9394" t="14747" r="13232" b="17374"/>
          <a:stretch/>
        </p:blipFill>
        <p:spPr>
          <a:xfrm>
            <a:off x="6609321" y="5230167"/>
            <a:ext cx="1391717" cy="1627909"/>
          </a:xfrm>
          <a:prstGeom prst="rect">
            <a:avLst/>
          </a:prstGeom>
        </p:spPr>
      </p:pic>
      <p:sp>
        <p:nvSpPr>
          <p:cNvPr id="8" name="Rounded Rectangle 7"/>
          <p:cNvSpPr/>
          <p:nvPr/>
        </p:nvSpPr>
        <p:spPr>
          <a:xfrm>
            <a:off x="1143003" y="285750"/>
            <a:ext cx="7848599" cy="1924050"/>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prstClr val="black"/>
              </a:solidFill>
            </a:endParaRPr>
          </a:p>
        </p:txBody>
      </p:sp>
      <p:pic>
        <p:nvPicPr>
          <p:cNvPr id="10" name="Picture 9"/>
          <p:cNvPicPr>
            <a:picLocks noChangeAspect="1"/>
          </p:cNvPicPr>
          <p:nvPr/>
        </p:nvPicPr>
        <p:blipFill rotWithShape="1">
          <a:blip r:embed="rId7" cstate="print">
            <a:extLst>
              <a:ext uri="{BEBA8EAE-BF5A-486C-A8C5-ECC9F3942E4B}">
                <a14:imgProps xmlns:a14="http://schemas.microsoft.com/office/drawing/2010/main">
                  <a14:imgLayer r:embed="rId8">
                    <a14:imgEffect>
                      <a14:backgroundRemoval t="9868" b="89803" l="0" r="99400">
                        <a14:foregroundMark x1="17200" y1="41776" x2="80000" y2="43860"/>
                        <a14:foregroundMark x1="47100" y1="51316" x2="42300" y2="11513"/>
                        <a14:foregroundMark x1="82600" y1="41996" x2="15900" y2="46820"/>
                        <a14:foregroundMark x1="52200" y1="25439" x2="11700" y2="50548"/>
                        <a14:foregroundMark x1="31400" y1="31360" x2="25300" y2="41996"/>
                        <a14:foregroundMark x1="38900" y1="17763" x2="48000" y2="17325"/>
                        <a14:foregroundMark x1="50400" y1="27632" x2="58500" y2="34101"/>
                        <a14:foregroundMark x1="52900" y1="34539" x2="60300" y2="40789"/>
                        <a14:foregroundMark x1="68800" y1="36184" x2="65800" y2="45066"/>
                        <a14:foregroundMark x1="72700" y1="54934" x2="86300" y2="48246"/>
                        <a14:foregroundMark x1="91300" y1="53509" x2="83300" y2="54934"/>
                      </a14:backgroundRemoval>
                    </a14:imgEffect>
                  </a14:imgLayer>
                </a14:imgProps>
              </a:ext>
              <a:ext uri="{28A0092B-C50C-407E-A947-70E740481C1C}">
                <a14:useLocalDpi xmlns:a14="http://schemas.microsoft.com/office/drawing/2010/main" val="0"/>
              </a:ext>
            </a:extLst>
          </a:blip>
          <a:srcRect t="10909" r="70" b="14950"/>
          <a:stretch/>
        </p:blipFill>
        <p:spPr>
          <a:xfrm>
            <a:off x="1143001" y="1731819"/>
            <a:ext cx="2817920" cy="2542310"/>
          </a:xfrm>
          <a:prstGeom prst="rect">
            <a:avLst/>
          </a:prstGeom>
        </p:spPr>
      </p:pic>
      <p:pic>
        <p:nvPicPr>
          <p:cNvPr id="6" name="Picture 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114800" y="2511338"/>
            <a:ext cx="2857500" cy="4194262"/>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sp>
        <p:nvSpPr>
          <p:cNvPr id="9" name="TextBox 8">
            <a:extLst>
              <a:ext uri="{FF2B5EF4-FFF2-40B4-BE49-F238E27FC236}">
                <a16:creationId xmlns:a16="http://schemas.microsoft.com/office/drawing/2014/main" id="{4AF57E6A-7E62-4A25-8437-6FBA7D7F8F52}"/>
              </a:ext>
            </a:extLst>
          </p:cNvPr>
          <p:cNvSpPr txBox="1"/>
          <p:nvPr/>
        </p:nvSpPr>
        <p:spPr>
          <a:xfrm>
            <a:off x="1676400" y="384042"/>
            <a:ext cx="4267200" cy="584775"/>
          </a:xfrm>
          <a:prstGeom prst="rect">
            <a:avLst/>
          </a:prstGeom>
          <a:noFill/>
        </p:spPr>
        <p:txBody>
          <a:bodyPr wrap="square" rtlCol="0">
            <a:spAutoFit/>
          </a:bodyPr>
          <a:lstStyle/>
          <a:p>
            <a:r>
              <a:rPr lang="en-US" sz="3200" b="1" dirty="0">
                <a:solidFill>
                  <a:srgbClr val="002060"/>
                </a:solidFill>
                <a:latin typeface="UTM Avo" panose="02040603050506020204" pitchFamily="18" charset="0"/>
                <a:ea typeface="AvantGarde" pitchFamily="2" charset="0"/>
                <a:cs typeface="AvantGarde" pitchFamily="2" charset="0"/>
              </a:rPr>
              <a:t>Con </a:t>
            </a:r>
            <a:r>
              <a:rPr lang="en-US" sz="3200" b="1" dirty="0" err="1">
                <a:solidFill>
                  <a:srgbClr val="002060"/>
                </a:solidFill>
                <a:latin typeface="UTM Avo" panose="02040603050506020204" pitchFamily="18" charset="0"/>
                <a:ea typeface="AvantGarde" pitchFamily="2" charset="0"/>
                <a:cs typeface="AvantGarde" pitchFamily="2" charset="0"/>
              </a:rPr>
              <a:t>hãy</a:t>
            </a:r>
            <a:r>
              <a:rPr lang="en-US" sz="3200" b="1" dirty="0">
                <a:solidFill>
                  <a:srgbClr val="002060"/>
                </a:solidFill>
                <a:latin typeface="UTM Avo" panose="02040603050506020204" pitchFamily="18" charset="0"/>
                <a:ea typeface="AvantGarde" pitchFamily="2" charset="0"/>
                <a:cs typeface="AvantGarde" pitchFamily="2" charset="0"/>
              </a:rPr>
              <a:t> </a:t>
            </a:r>
            <a:r>
              <a:rPr lang="en-US" sz="3200" b="1" dirty="0" err="1">
                <a:solidFill>
                  <a:srgbClr val="002060"/>
                </a:solidFill>
                <a:latin typeface="UTM Avo" panose="02040603050506020204" pitchFamily="18" charset="0"/>
                <a:ea typeface="AvantGarde" pitchFamily="2" charset="0"/>
                <a:cs typeface="AvantGarde" pitchFamily="2" charset="0"/>
              </a:rPr>
              <a:t>đọc</a:t>
            </a:r>
            <a:r>
              <a:rPr lang="en-US" sz="3200" b="1" dirty="0">
                <a:solidFill>
                  <a:srgbClr val="002060"/>
                </a:solidFill>
                <a:latin typeface="UTM Avo" panose="02040603050506020204" pitchFamily="18" charset="0"/>
                <a:ea typeface="AvantGarde" pitchFamily="2" charset="0"/>
                <a:cs typeface="AvantGarde" pitchFamily="2" charset="0"/>
              </a:rPr>
              <a:t>: </a:t>
            </a:r>
            <a:endParaRPr lang="en-US" sz="3200" b="1" dirty="0">
              <a:solidFill>
                <a:srgbClr val="FF0000"/>
              </a:solidFill>
              <a:latin typeface="UTM Avo" panose="02040603050506020204" pitchFamily="18" charset="0"/>
              <a:ea typeface="AvantGarde" pitchFamily="2" charset="0"/>
              <a:cs typeface="AvantGarde" pitchFamily="2" charset="0"/>
            </a:endParaRPr>
          </a:p>
        </p:txBody>
      </p:sp>
      <p:sp>
        <p:nvSpPr>
          <p:cNvPr id="12" name="TextBox 11">
            <a:extLst>
              <a:ext uri="{FF2B5EF4-FFF2-40B4-BE49-F238E27FC236}">
                <a16:creationId xmlns:a16="http://schemas.microsoft.com/office/drawing/2014/main" id="{7BE76F63-CF17-471E-A283-227B1D72DA7D}"/>
              </a:ext>
            </a:extLst>
          </p:cNvPr>
          <p:cNvSpPr txBox="1"/>
          <p:nvPr/>
        </p:nvSpPr>
        <p:spPr>
          <a:xfrm>
            <a:off x="1676400" y="975713"/>
            <a:ext cx="6934200" cy="769441"/>
          </a:xfrm>
          <a:prstGeom prst="rect">
            <a:avLst/>
          </a:prstGeom>
          <a:noFill/>
        </p:spPr>
        <p:txBody>
          <a:bodyPr wrap="square" rtlCol="0">
            <a:spAutoFit/>
          </a:bodyPr>
          <a:lstStyle/>
          <a:p>
            <a:r>
              <a:rPr lang="en-US" sz="4400" b="1" dirty="0">
                <a:solidFill>
                  <a:srgbClr val="FF0000"/>
                </a:solidFill>
                <a:latin typeface="UTM Avo" panose="02040603050506020204" pitchFamily="18" charset="0"/>
                <a:ea typeface="AvantGarde" pitchFamily="2" charset="0"/>
                <a:cs typeface="AvantGarde" pitchFamily="2" charset="0"/>
              </a:rPr>
              <a:t> </a:t>
            </a:r>
            <a:r>
              <a:rPr lang="vi-VN" sz="4400" b="1" dirty="0">
                <a:solidFill>
                  <a:srgbClr val="FF0000"/>
                </a:solidFill>
                <a:latin typeface="UTM Avo" panose="02040603050506020204" pitchFamily="18" charset="0"/>
                <a:ea typeface="AvantGarde" pitchFamily="2" charset="0"/>
                <a:cs typeface="AvantGarde" pitchFamily="2" charset="0"/>
              </a:rPr>
              <a:t>thiếp mời</a:t>
            </a:r>
            <a:r>
              <a:rPr lang="en-US" sz="4400" b="1" dirty="0">
                <a:solidFill>
                  <a:srgbClr val="FF0000"/>
                </a:solidFill>
                <a:latin typeface="UTM Avo" panose="02040603050506020204" pitchFamily="18" charset="0"/>
                <a:ea typeface="AvantGarde" pitchFamily="2" charset="0"/>
                <a:cs typeface="AvantGarde" pitchFamily="2" charset="0"/>
              </a:rPr>
              <a:t>, </a:t>
            </a:r>
            <a:r>
              <a:rPr lang="vi-VN" sz="4400" b="1" dirty="0">
                <a:solidFill>
                  <a:srgbClr val="FF0000"/>
                </a:solidFill>
                <a:latin typeface="UTM Avo" panose="02040603050506020204" pitchFamily="18" charset="0"/>
                <a:ea typeface="AvantGarde" pitchFamily="2" charset="0"/>
                <a:cs typeface="AvantGarde" pitchFamily="2" charset="0"/>
              </a:rPr>
              <a:t>điệp viên</a:t>
            </a:r>
            <a:endParaRPr lang="en-US" sz="4400" b="1" dirty="0">
              <a:solidFill>
                <a:srgbClr val="FF0000"/>
              </a:solidFill>
              <a:latin typeface="UTM Avo" panose="02040603050506020204" pitchFamily="18" charset="0"/>
              <a:ea typeface="AvantGarde" pitchFamily="2" charset="0"/>
              <a:cs typeface="AvantGarde" pitchFamily="2" charset="0"/>
            </a:endParaRPr>
          </a:p>
        </p:txBody>
      </p:sp>
    </p:spTree>
    <p:custDataLst>
      <p:tags r:id="rId1"/>
    </p:custDataLst>
    <p:extLst>
      <p:ext uri="{BB962C8B-B14F-4D97-AF65-F5344CB8AC3E}">
        <p14:creationId xmlns:p14="http://schemas.microsoft.com/office/powerpoint/2010/main" val="3875723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hlinkClick r:id="rId3" action="ppaction://hlinksldjump"/>
          </p:cNvPr>
          <p:cNvPicPr>
            <a:picLocks noChangeAspect="1"/>
          </p:cNvPicPr>
          <p:nvPr/>
        </p:nvPicPr>
        <p:blipFill rotWithShape="1">
          <a:blip r:embed="rId4" cstate="print">
            <a:extLst>
              <a:ext uri="{BEBA8EAE-BF5A-486C-A8C5-ECC9F3942E4B}">
                <a14:imgProps xmlns:a14="http://schemas.microsoft.com/office/drawing/2010/main">
                  <a14:imgLayer r:embed="rId5">
                    <a14:imgEffect>
                      <a14:backgroundRemoval t="10000" b="90000" l="10000" r="90000"/>
                    </a14:imgEffect>
                  </a14:imgLayer>
                </a14:imgProps>
              </a:ext>
              <a:ext uri="{28A0092B-C50C-407E-A947-70E740481C1C}">
                <a14:useLocalDpi xmlns:a14="http://schemas.microsoft.com/office/drawing/2010/main" val="0"/>
              </a:ext>
            </a:extLst>
          </a:blip>
          <a:srcRect l="9394" t="14747" r="13232" b="17374"/>
          <a:stretch/>
        </p:blipFill>
        <p:spPr>
          <a:xfrm>
            <a:off x="6609319" y="5230163"/>
            <a:ext cx="1391717" cy="1627909"/>
          </a:xfrm>
          <a:prstGeom prst="rect">
            <a:avLst/>
          </a:prstGeom>
        </p:spPr>
      </p:pic>
      <p:sp>
        <p:nvSpPr>
          <p:cNvPr id="8" name="Rounded Rectangle 7"/>
          <p:cNvSpPr/>
          <p:nvPr/>
        </p:nvSpPr>
        <p:spPr>
          <a:xfrm>
            <a:off x="152400" y="389964"/>
            <a:ext cx="8991600" cy="2885271"/>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prstClr val="black"/>
              </a:solidFill>
              <a:latin typeface="Calibri"/>
            </a:endParaRPr>
          </a:p>
        </p:txBody>
      </p:sp>
      <p:pic>
        <p:nvPicPr>
          <p:cNvPr id="10" name="Picture 9"/>
          <p:cNvPicPr>
            <a:picLocks noChangeAspect="1"/>
          </p:cNvPicPr>
          <p:nvPr/>
        </p:nvPicPr>
        <p:blipFill rotWithShape="1">
          <a:blip r:embed="rId6" cstate="print">
            <a:extLst>
              <a:ext uri="{BEBA8EAE-BF5A-486C-A8C5-ECC9F3942E4B}">
                <a14:imgProps xmlns:a14="http://schemas.microsoft.com/office/drawing/2010/main">
                  <a14:imgLayer r:embed="rId7">
                    <a14:imgEffect>
                      <a14:backgroundRemoval t="9868" b="89803" l="0" r="99400">
                        <a14:foregroundMark x1="17200" y1="41776" x2="80000" y2="43860"/>
                        <a14:foregroundMark x1="47100" y1="51316" x2="42300" y2="11513"/>
                        <a14:foregroundMark x1="82600" y1="41996" x2="15900" y2="46820"/>
                        <a14:foregroundMark x1="52200" y1="25439" x2="11700" y2="50548"/>
                        <a14:foregroundMark x1="31400" y1="31360" x2="25300" y2="41996"/>
                        <a14:foregroundMark x1="38900" y1="17763" x2="48000" y2="17325"/>
                        <a14:foregroundMark x1="50400" y1="27632" x2="58500" y2="34101"/>
                        <a14:foregroundMark x1="52900" y1="34539" x2="60300" y2="40789"/>
                        <a14:foregroundMark x1="68800" y1="36184" x2="65800" y2="45066"/>
                        <a14:foregroundMark x1="72700" y1="54934" x2="86300" y2="48246"/>
                        <a14:foregroundMark x1="91300" y1="53509" x2="83300" y2="54934"/>
                      </a14:backgroundRemoval>
                    </a14:imgEffect>
                  </a14:imgLayer>
                </a14:imgProps>
              </a:ext>
              <a:ext uri="{28A0092B-C50C-407E-A947-70E740481C1C}">
                <a14:useLocalDpi xmlns:a14="http://schemas.microsoft.com/office/drawing/2010/main" val="0"/>
              </a:ext>
            </a:extLst>
          </a:blip>
          <a:srcRect t="10909" r="70" b="14950"/>
          <a:stretch/>
        </p:blipFill>
        <p:spPr>
          <a:xfrm>
            <a:off x="915880" y="3276600"/>
            <a:ext cx="2817920" cy="2542310"/>
          </a:xfrm>
          <a:prstGeom prst="rect">
            <a:avLst/>
          </a:prstGeom>
        </p:spPr>
      </p:pic>
      <p:pic>
        <p:nvPicPr>
          <p:cNvPr id="13" name="Picture 1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114800" y="2514600"/>
            <a:ext cx="2857500" cy="4194262"/>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sp>
        <p:nvSpPr>
          <p:cNvPr id="7" name="TextBox 6">
            <a:extLst>
              <a:ext uri="{FF2B5EF4-FFF2-40B4-BE49-F238E27FC236}">
                <a16:creationId xmlns:a16="http://schemas.microsoft.com/office/drawing/2014/main" id="{7BF8D405-2200-4B17-9B28-EB274A8AF061}"/>
              </a:ext>
            </a:extLst>
          </p:cNvPr>
          <p:cNvSpPr txBox="1"/>
          <p:nvPr/>
        </p:nvSpPr>
        <p:spPr>
          <a:xfrm>
            <a:off x="2484754" y="463043"/>
            <a:ext cx="3763646" cy="584775"/>
          </a:xfrm>
          <a:prstGeom prst="rect">
            <a:avLst/>
          </a:prstGeom>
          <a:noFill/>
        </p:spPr>
        <p:txBody>
          <a:bodyPr wrap="square" rtlCol="0">
            <a:spAutoFit/>
          </a:bodyPr>
          <a:lstStyle/>
          <a:p>
            <a:r>
              <a:rPr lang="en-US" sz="3200" b="1" dirty="0">
                <a:solidFill>
                  <a:srgbClr val="002060"/>
                </a:solidFill>
                <a:latin typeface="UTM Avo" panose="02040603050506020204" pitchFamily="18" charset="0"/>
                <a:ea typeface="AvantGarde" pitchFamily="2" charset="0"/>
                <a:cs typeface="AvantGarde" pitchFamily="2" charset="0"/>
              </a:rPr>
              <a:t>Con </a:t>
            </a:r>
            <a:r>
              <a:rPr lang="en-US" sz="3200" b="1" dirty="0" err="1">
                <a:solidFill>
                  <a:srgbClr val="002060"/>
                </a:solidFill>
                <a:latin typeface="UTM Avo" panose="02040603050506020204" pitchFamily="18" charset="0"/>
                <a:ea typeface="AvantGarde" pitchFamily="2" charset="0"/>
                <a:cs typeface="AvantGarde" pitchFamily="2" charset="0"/>
              </a:rPr>
              <a:t>hãy</a:t>
            </a:r>
            <a:r>
              <a:rPr lang="en-US" sz="3200" b="1" dirty="0">
                <a:solidFill>
                  <a:srgbClr val="002060"/>
                </a:solidFill>
                <a:latin typeface="UTM Avo" panose="02040603050506020204" pitchFamily="18" charset="0"/>
                <a:ea typeface="AvantGarde" pitchFamily="2" charset="0"/>
                <a:cs typeface="AvantGarde" pitchFamily="2" charset="0"/>
              </a:rPr>
              <a:t> </a:t>
            </a:r>
            <a:r>
              <a:rPr lang="en-US" sz="3200" b="1" dirty="0" err="1">
                <a:solidFill>
                  <a:srgbClr val="002060"/>
                </a:solidFill>
                <a:latin typeface="UTM Avo" panose="02040603050506020204" pitchFamily="18" charset="0"/>
                <a:ea typeface="AvantGarde" pitchFamily="2" charset="0"/>
                <a:cs typeface="AvantGarde" pitchFamily="2" charset="0"/>
              </a:rPr>
              <a:t>đọc</a:t>
            </a:r>
            <a:r>
              <a:rPr lang="en-US" sz="3200" b="1" dirty="0">
                <a:solidFill>
                  <a:srgbClr val="002060"/>
                </a:solidFill>
                <a:latin typeface="UTM Avo" panose="02040603050506020204" pitchFamily="18" charset="0"/>
                <a:ea typeface="AvantGarde" pitchFamily="2" charset="0"/>
                <a:cs typeface="AvantGarde" pitchFamily="2" charset="0"/>
              </a:rPr>
              <a:t>: </a:t>
            </a:r>
            <a:endParaRPr lang="en-US" sz="3200" b="1" dirty="0">
              <a:solidFill>
                <a:srgbClr val="FF0000"/>
              </a:solidFill>
              <a:latin typeface="UTM Avo" panose="02040603050506020204" pitchFamily="18" charset="0"/>
              <a:ea typeface="AvantGarde" pitchFamily="2" charset="0"/>
              <a:cs typeface="AvantGarde" pitchFamily="2" charset="0"/>
            </a:endParaRPr>
          </a:p>
        </p:txBody>
      </p:sp>
      <p:sp>
        <p:nvSpPr>
          <p:cNvPr id="9" name="TextBox 8">
            <a:extLst>
              <a:ext uri="{FF2B5EF4-FFF2-40B4-BE49-F238E27FC236}">
                <a16:creationId xmlns:a16="http://schemas.microsoft.com/office/drawing/2014/main" id="{9E5E4F4A-A9C0-4540-A796-7C2D9710BEE9}"/>
              </a:ext>
            </a:extLst>
          </p:cNvPr>
          <p:cNvSpPr txBox="1"/>
          <p:nvPr/>
        </p:nvSpPr>
        <p:spPr>
          <a:xfrm>
            <a:off x="3200423" y="995042"/>
            <a:ext cx="4447315" cy="769441"/>
          </a:xfrm>
          <a:prstGeom prst="rect">
            <a:avLst/>
          </a:prstGeom>
          <a:noFill/>
        </p:spPr>
        <p:txBody>
          <a:bodyPr wrap="square" rtlCol="0">
            <a:spAutoFit/>
          </a:bodyPr>
          <a:lstStyle/>
          <a:p>
            <a:r>
              <a:rPr lang="en-US" sz="4400" b="1" dirty="0">
                <a:solidFill>
                  <a:srgbClr val="FF0000"/>
                </a:solidFill>
                <a:latin typeface="UTM Avo" panose="02040603050506020204" pitchFamily="18" charset="0"/>
                <a:ea typeface="AvantGarde" pitchFamily="2" charset="0"/>
                <a:cs typeface="AvantGarde" pitchFamily="2" charset="0"/>
              </a:rPr>
              <a:t> </a:t>
            </a:r>
          </a:p>
        </p:txBody>
      </p:sp>
      <p:sp>
        <p:nvSpPr>
          <p:cNvPr id="2" name="TextBox 1">
            <a:extLst>
              <a:ext uri="{FF2B5EF4-FFF2-40B4-BE49-F238E27FC236}">
                <a16:creationId xmlns:a16="http://schemas.microsoft.com/office/drawing/2014/main" id="{F4A60DD8-DB44-4E61-BFBA-FA985F122A6A}"/>
              </a:ext>
            </a:extLst>
          </p:cNvPr>
          <p:cNvSpPr txBox="1"/>
          <p:nvPr/>
        </p:nvSpPr>
        <p:spPr>
          <a:xfrm>
            <a:off x="228600" y="1028494"/>
            <a:ext cx="8915400" cy="2246769"/>
          </a:xfrm>
          <a:prstGeom prst="rect">
            <a:avLst/>
          </a:prstGeom>
          <a:noFill/>
        </p:spPr>
        <p:txBody>
          <a:bodyPr wrap="square" rtlCol="0">
            <a:spAutoFit/>
          </a:bodyPr>
          <a:lstStyle/>
          <a:p>
            <a:pPr algn="just"/>
            <a:r>
              <a:rPr lang="en-US" sz="2800" dirty="0">
                <a:solidFill>
                  <a:prstClr val="black"/>
                </a:solidFill>
                <a:latin typeface="UTM Avo" panose="02040603050506020204" pitchFamily="18" charset="0"/>
              </a:rPr>
              <a:t>   </a:t>
            </a:r>
            <a:r>
              <a:rPr lang="vi-VN" sz="2800" dirty="0">
                <a:solidFill>
                  <a:prstClr val="black"/>
                </a:solidFill>
                <a:latin typeface="UTM Avo" panose="02040603050506020204" pitchFamily="18" charset="0"/>
              </a:rPr>
              <a:t>Vịnh Hạ Long là một kì quan thiên nhiên</a:t>
            </a:r>
            <a:r>
              <a:rPr lang="en-US" sz="2800" dirty="0">
                <a:solidFill>
                  <a:prstClr val="black"/>
                </a:solidFill>
                <a:latin typeface="UTM Avo" panose="02040603050506020204" pitchFamily="18" charset="0"/>
              </a:rPr>
              <a:t>.</a:t>
            </a:r>
            <a:r>
              <a:rPr lang="vi-VN" sz="2800" dirty="0">
                <a:solidFill>
                  <a:prstClr val="black"/>
                </a:solidFill>
                <a:latin typeface="UTM Avo" panose="02040603050506020204" pitchFamily="18" charset="0"/>
              </a:rPr>
              <a:t> Nơi đây có những hòn đảo lớn nhỏ trùng điệp, soi bóng trên mặt biển xanh biếc. Du khách thích đến đây ngắm cảnh, tắm mát và đi dạo trên những bãi biển.</a:t>
            </a:r>
            <a:endParaRPr lang="en-US" sz="2800" dirty="0">
              <a:solidFill>
                <a:prstClr val="black"/>
              </a:solidFill>
              <a:latin typeface="UTM Avo" panose="02040603050506020204" pitchFamily="18" charset="0"/>
            </a:endParaRPr>
          </a:p>
        </p:txBody>
      </p:sp>
    </p:spTree>
    <p:custDataLst>
      <p:tags r:id="rId1"/>
    </p:custDataLst>
    <p:extLst>
      <p:ext uri="{BB962C8B-B14F-4D97-AF65-F5344CB8AC3E}">
        <p14:creationId xmlns:p14="http://schemas.microsoft.com/office/powerpoint/2010/main" val="1814264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 name="Round Diagonal Corner Rectangle 1"/>
          <p:cNvSpPr/>
          <p:nvPr/>
        </p:nvSpPr>
        <p:spPr>
          <a:xfrm>
            <a:off x="1709142" y="4946218"/>
            <a:ext cx="5282208" cy="1835582"/>
          </a:xfrm>
          <a:prstGeom prst="round2DiagRect">
            <a:avLst/>
          </a:prstGeom>
          <a:solidFill>
            <a:srgbClr val="00B0F0"/>
          </a:solidFill>
        </p:spPr>
        <p:style>
          <a:lnRef idx="1">
            <a:schemeClr val="accent3"/>
          </a:lnRef>
          <a:fillRef idx="2">
            <a:schemeClr val="accent3"/>
          </a:fillRef>
          <a:effectRef idx="1">
            <a:schemeClr val="accent3"/>
          </a:effectRef>
          <a:fontRef idx="minor">
            <a:schemeClr val="dk1"/>
          </a:fontRef>
        </p:style>
        <p:txBody>
          <a:bodyPr rtlCol="0" anchor="ctr"/>
          <a:lstStyle/>
          <a:p>
            <a:pPr algn="ctr">
              <a:defRPr/>
            </a:pPr>
            <a:endParaRPr lang="en-US" dirty="0">
              <a:solidFill>
                <a:prstClr val="black"/>
              </a:solidFill>
            </a:endParaRPr>
          </a:p>
        </p:txBody>
      </p:sp>
      <p:sp>
        <p:nvSpPr>
          <p:cNvPr id="3" name="TextBox 2"/>
          <p:cNvSpPr txBox="1"/>
          <p:nvPr/>
        </p:nvSpPr>
        <p:spPr>
          <a:xfrm>
            <a:off x="1840131" y="5082541"/>
            <a:ext cx="5151253" cy="1846659"/>
          </a:xfrm>
          <a:prstGeom prst="rect">
            <a:avLst/>
          </a:prstGeom>
          <a:noFill/>
        </p:spPr>
        <p:txBody>
          <a:bodyPr wrap="square" rtlCol="0">
            <a:spAutoFit/>
          </a:bodyPr>
          <a:lstStyle/>
          <a:p>
            <a:pPr algn="ctr">
              <a:defRPr/>
            </a:pPr>
            <a:r>
              <a:rPr lang="en-US" sz="3200" b="1" dirty="0" err="1">
                <a:solidFill>
                  <a:srgbClr val="FF0000"/>
                </a:solidFill>
                <a:latin typeface="UTM Avo" panose="02040603050506020204" pitchFamily="18" charset="0"/>
                <a:ea typeface="AvantGarde" pitchFamily="2" charset="0"/>
                <a:cs typeface="AvantGarde" pitchFamily="2" charset="0"/>
              </a:rPr>
              <a:t>Cảm</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ơn</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các</a:t>
            </a:r>
            <a:r>
              <a:rPr lang="en-US" sz="3200" b="1" dirty="0">
                <a:solidFill>
                  <a:srgbClr val="FF0000"/>
                </a:solidFill>
                <a:latin typeface="UTM Avo" panose="02040603050506020204" pitchFamily="18" charset="0"/>
                <a:ea typeface="AvantGarde" pitchFamily="2" charset="0"/>
                <a:cs typeface="AvantGarde" pitchFamily="2" charset="0"/>
              </a:rPr>
              <a:t> con </a:t>
            </a:r>
            <a:r>
              <a:rPr lang="en-US" sz="3200" b="1" dirty="0" err="1">
                <a:solidFill>
                  <a:srgbClr val="FF0000"/>
                </a:solidFill>
                <a:latin typeface="UTM Avo" panose="02040603050506020204" pitchFamily="18" charset="0"/>
                <a:ea typeface="AvantGarde" pitchFamily="2" charset="0"/>
                <a:cs typeface="AvantGarde" pitchFamily="2" charset="0"/>
              </a:rPr>
              <a:t>đã</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giúp</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các</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bạn</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chim</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cánh</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cụt</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học</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bài</a:t>
            </a:r>
            <a:r>
              <a:rPr lang="en-US" sz="3200" b="1" dirty="0">
                <a:solidFill>
                  <a:srgbClr val="FF0000"/>
                </a:solidFill>
                <a:latin typeface="UTM Avo" panose="02040603050506020204" pitchFamily="18" charset="0"/>
                <a:ea typeface="AvantGarde" pitchFamily="2" charset="0"/>
                <a:cs typeface="AvantGarde" pitchFamily="2" charset="0"/>
              </a:rPr>
              <a:t>.</a:t>
            </a:r>
          </a:p>
          <a:p>
            <a:pPr>
              <a:defRPr/>
            </a:pPr>
            <a:endParaRPr lang="en-US" dirty="0">
              <a:solidFill>
                <a:prstClr val="black"/>
              </a:solidFill>
            </a:endParaRPr>
          </a:p>
        </p:txBody>
      </p:sp>
      <p:pic>
        <p:nvPicPr>
          <p:cNvPr id="5" name="Picture 4">
            <a:hlinkClick r:id="rId3" action="ppaction://hlinksldjump"/>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10000" r="90000"/>
                    </a14:imgEffect>
                  </a14:imgLayer>
                </a14:imgProps>
              </a:ext>
              <a:ext uri="{28A0092B-C50C-407E-A947-70E740481C1C}">
                <a14:useLocalDpi xmlns:a14="http://schemas.microsoft.com/office/drawing/2010/main" val="0"/>
              </a:ext>
            </a:extLst>
          </a:blip>
          <a:stretch>
            <a:fillRect/>
          </a:stretch>
        </p:blipFill>
        <p:spPr>
          <a:xfrm>
            <a:off x="6991350" y="5691522"/>
            <a:ext cx="1039416" cy="1180571"/>
          </a:xfrm>
          <a:prstGeom prst="rect">
            <a:avLst/>
          </a:prstGeom>
        </p:spPr>
      </p:pic>
    </p:spTree>
    <p:extLst>
      <p:ext uri="{BB962C8B-B14F-4D97-AF65-F5344CB8AC3E}">
        <p14:creationId xmlns:p14="http://schemas.microsoft.com/office/powerpoint/2010/main" val="36002735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7000" r="-17000"/>
          </a:stretch>
        </a:blipFill>
        <a:effectLst/>
      </p:bgPr>
    </p:bg>
    <p:spTree>
      <p:nvGrpSpPr>
        <p:cNvPr id="1" name=""/>
        <p:cNvGrpSpPr/>
        <p:nvPr/>
      </p:nvGrpSpPr>
      <p:grpSpPr>
        <a:xfrm>
          <a:off x="0" y="0"/>
          <a:ext cx="0" cy="0"/>
          <a:chOff x="0" y="0"/>
          <a:chExt cx="0" cy="0"/>
        </a:xfrm>
      </p:grpSpPr>
      <p:pic>
        <p:nvPicPr>
          <p:cNvPr id="6" name="Picture 5" descr="A picture containing graphical user interface&#10;&#10;Description automatically generated">
            <a:extLst>
              <a:ext uri="{FF2B5EF4-FFF2-40B4-BE49-F238E27FC236}">
                <a16:creationId xmlns:a16="http://schemas.microsoft.com/office/drawing/2014/main" id="{73ECFB0A-06D7-4B49-B5A8-18027A30D25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43181" y="2743201"/>
            <a:ext cx="6857642" cy="1828705"/>
          </a:xfrm>
          <a:prstGeom prst="rect">
            <a:avLst/>
          </a:prstGeom>
        </p:spPr>
      </p:pic>
    </p:spTree>
    <p:extLst>
      <p:ext uri="{BB962C8B-B14F-4D97-AF65-F5344CB8AC3E}">
        <p14:creationId xmlns:p14="http://schemas.microsoft.com/office/powerpoint/2010/main" val="24149972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ECDDD71-AC46-468C-A45E-621BD28BE3B8}"/>
              </a:ext>
            </a:extLst>
          </p:cNvPr>
          <p:cNvSpPr txBox="1"/>
          <p:nvPr/>
        </p:nvSpPr>
        <p:spPr>
          <a:xfrm>
            <a:off x="625449" y="5367159"/>
            <a:ext cx="7893161" cy="954107"/>
          </a:xfrm>
          <a:prstGeom prst="rect">
            <a:avLst/>
          </a:prstGeom>
          <a:noFill/>
        </p:spPr>
        <p:txBody>
          <a:bodyPr wrap="square" rtlCol="0">
            <a:spAutoFit/>
          </a:bodyPr>
          <a:lstStyle/>
          <a:p>
            <a:r>
              <a:rPr lang="en-US" sz="2800" dirty="0" err="1">
                <a:solidFill>
                  <a:prstClr val="black"/>
                </a:solidFill>
                <a:latin typeface="UTM Avo" panose="02040603050506020204" pitchFamily="18" charset="0"/>
              </a:rPr>
              <a:t>Yến</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phụng</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có</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bộ</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lông</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tím</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biêng</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biếc</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trông</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rất</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diêm</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dúa</a:t>
            </a:r>
            <a:r>
              <a:rPr lang="en-US" dirty="0">
                <a:solidFill>
                  <a:prstClr val="black"/>
                </a:solidFill>
                <a:latin typeface="UTM Avo" panose="02040603050506020204" pitchFamily="18" charset="0"/>
              </a:rPr>
              <a:t>.</a:t>
            </a:r>
          </a:p>
        </p:txBody>
      </p:sp>
      <p:sp>
        <p:nvSpPr>
          <p:cNvPr id="6" name="TextBox 5">
            <a:extLst>
              <a:ext uri="{FF2B5EF4-FFF2-40B4-BE49-F238E27FC236}">
                <a16:creationId xmlns:a16="http://schemas.microsoft.com/office/drawing/2014/main" id="{77054383-B509-4FB5-AF1C-D3F824F6F03E}"/>
              </a:ext>
            </a:extLst>
          </p:cNvPr>
          <p:cNvSpPr txBox="1"/>
          <p:nvPr/>
        </p:nvSpPr>
        <p:spPr>
          <a:xfrm>
            <a:off x="625420" y="5367130"/>
            <a:ext cx="864704" cy="523220"/>
          </a:xfrm>
          <a:prstGeom prst="rect">
            <a:avLst/>
          </a:prstGeom>
          <a:noFill/>
        </p:spPr>
        <p:txBody>
          <a:bodyPr wrap="square" rtlCol="0">
            <a:spAutoFit/>
          </a:bodyPr>
          <a:lstStyle/>
          <a:p>
            <a:r>
              <a:rPr lang="en-US" sz="2800" dirty="0" err="1">
                <a:solidFill>
                  <a:srgbClr val="FF0000"/>
                </a:solidFill>
                <a:latin typeface="UTM Avo" panose="02040603050506020204" pitchFamily="18" charset="0"/>
              </a:rPr>
              <a:t>Yên</a:t>
            </a:r>
            <a:endParaRPr lang="en-US" sz="2800" dirty="0">
              <a:solidFill>
                <a:srgbClr val="FF0000"/>
              </a:solidFill>
              <a:latin typeface="UTM Avo" panose="02040603050506020204" pitchFamily="18" charset="0"/>
            </a:endParaRPr>
          </a:p>
        </p:txBody>
      </p:sp>
      <p:sp>
        <p:nvSpPr>
          <p:cNvPr id="7" name="TextBox 6">
            <a:extLst>
              <a:ext uri="{FF2B5EF4-FFF2-40B4-BE49-F238E27FC236}">
                <a16:creationId xmlns:a16="http://schemas.microsoft.com/office/drawing/2014/main" id="{C070AFA7-6114-4F1F-B58F-54F655C8E908}"/>
              </a:ext>
            </a:extLst>
          </p:cNvPr>
          <p:cNvSpPr txBox="1"/>
          <p:nvPr/>
        </p:nvSpPr>
        <p:spPr>
          <a:xfrm>
            <a:off x="5488057" y="5367159"/>
            <a:ext cx="1293743" cy="523220"/>
          </a:xfrm>
          <a:prstGeom prst="rect">
            <a:avLst/>
          </a:prstGeom>
          <a:noFill/>
        </p:spPr>
        <p:txBody>
          <a:bodyPr wrap="square" rtlCol="0">
            <a:spAutoFit/>
          </a:bodyPr>
          <a:lstStyle/>
          <a:p>
            <a:r>
              <a:rPr lang="en-US" sz="2800" dirty="0" err="1">
                <a:solidFill>
                  <a:srgbClr val="FF0000"/>
                </a:solidFill>
                <a:latin typeface="UTM Avo" panose="02040603050506020204" pitchFamily="18" charset="0"/>
              </a:rPr>
              <a:t>iêng</a:t>
            </a:r>
            <a:endParaRPr lang="en-US" sz="2800" dirty="0">
              <a:solidFill>
                <a:srgbClr val="FF0000"/>
              </a:solidFill>
              <a:latin typeface="UTM Avo" panose="02040603050506020204" pitchFamily="18" charset="0"/>
            </a:endParaRPr>
          </a:p>
        </p:txBody>
      </p:sp>
      <p:sp>
        <p:nvSpPr>
          <p:cNvPr id="8" name="TextBox 7">
            <a:extLst>
              <a:ext uri="{FF2B5EF4-FFF2-40B4-BE49-F238E27FC236}">
                <a16:creationId xmlns:a16="http://schemas.microsoft.com/office/drawing/2014/main" id="{E3CA9DC0-7F9F-4963-A60E-ED7135654FEC}"/>
              </a:ext>
            </a:extLst>
          </p:cNvPr>
          <p:cNvSpPr txBox="1"/>
          <p:nvPr/>
        </p:nvSpPr>
        <p:spPr>
          <a:xfrm>
            <a:off x="1421296" y="5791200"/>
            <a:ext cx="864704" cy="523220"/>
          </a:xfrm>
          <a:prstGeom prst="rect">
            <a:avLst/>
          </a:prstGeom>
          <a:noFill/>
        </p:spPr>
        <p:txBody>
          <a:bodyPr wrap="square" rtlCol="0">
            <a:spAutoFit/>
          </a:bodyPr>
          <a:lstStyle/>
          <a:p>
            <a:r>
              <a:rPr lang="en-US" sz="2800" dirty="0" err="1">
                <a:solidFill>
                  <a:srgbClr val="FF0000"/>
                </a:solidFill>
                <a:latin typeface="UTM Avo" panose="02040603050506020204" pitchFamily="18" charset="0"/>
              </a:rPr>
              <a:t>iêm</a:t>
            </a:r>
            <a:endParaRPr lang="en-US" sz="2800" dirty="0">
              <a:solidFill>
                <a:srgbClr val="FF0000"/>
              </a:solidFill>
              <a:latin typeface="UTM Avo" panose="02040603050506020204" pitchFamily="18" charset="0"/>
            </a:endParaRPr>
          </a:p>
        </p:txBody>
      </p:sp>
      <p:grpSp>
        <p:nvGrpSpPr>
          <p:cNvPr id="10" name="Group 9">
            <a:extLst>
              <a:ext uri="{FF2B5EF4-FFF2-40B4-BE49-F238E27FC236}">
                <a16:creationId xmlns:a16="http://schemas.microsoft.com/office/drawing/2014/main" id="{F1DE2DD9-AC83-4A83-9ABA-5248816EDC54}"/>
              </a:ext>
            </a:extLst>
          </p:cNvPr>
          <p:cNvGrpSpPr/>
          <p:nvPr/>
        </p:nvGrpSpPr>
        <p:grpSpPr>
          <a:xfrm>
            <a:off x="502992" y="225288"/>
            <a:ext cx="8581379" cy="4823790"/>
            <a:chOff x="670649" y="225288"/>
            <a:chExt cx="11441838" cy="4823790"/>
          </a:xfrm>
        </p:grpSpPr>
        <p:sp>
          <p:nvSpPr>
            <p:cNvPr id="2" name="TextBox 1">
              <a:extLst>
                <a:ext uri="{FF2B5EF4-FFF2-40B4-BE49-F238E27FC236}">
                  <a16:creationId xmlns:a16="http://schemas.microsoft.com/office/drawing/2014/main" id="{5B4E67F1-B604-4EF4-B6F1-47486564967F}"/>
                </a:ext>
              </a:extLst>
            </p:cNvPr>
            <p:cNvSpPr txBox="1"/>
            <p:nvPr/>
          </p:nvSpPr>
          <p:spPr>
            <a:xfrm>
              <a:off x="11518127" y="1914939"/>
              <a:ext cx="448056" cy="461665"/>
            </a:xfrm>
            <a:prstGeom prst="rect">
              <a:avLst/>
            </a:prstGeom>
            <a:noFill/>
          </p:spPr>
          <p:txBody>
            <a:bodyPr wrap="square" rtlCol="0">
              <a:spAutoFit/>
            </a:bodyPr>
            <a:lstStyle/>
            <a:p>
              <a:endParaRPr lang="en-US" sz="2400" dirty="0">
                <a:solidFill>
                  <a:prstClr val="black"/>
                </a:solidFill>
                <a:latin typeface="Quicksand Medium" panose="00000600000000000000"/>
              </a:endParaRPr>
            </a:p>
          </p:txBody>
        </p:sp>
        <p:sp>
          <p:nvSpPr>
            <p:cNvPr id="3" name="TextBox 2">
              <a:extLst>
                <a:ext uri="{FF2B5EF4-FFF2-40B4-BE49-F238E27FC236}">
                  <a16:creationId xmlns:a16="http://schemas.microsoft.com/office/drawing/2014/main" id="{692521D4-D1D6-461D-91AF-C2F0B2091FD4}"/>
                </a:ext>
              </a:extLst>
            </p:cNvPr>
            <p:cNvSpPr txBox="1"/>
            <p:nvPr/>
          </p:nvSpPr>
          <p:spPr>
            <a:xfrm>
              <a:off x="11518127" y="1386450"/>
              <a:ext cx="594360" cy="369332"/>
            </a:xfrm>
            <a:prstGeom prst="rect">
              <a:avLst/>
            </a:prstGeom>
            <a:noFill/>
          </p:spPr>
          <p:txBody>
            <a:bodyPr wrap="square" rtlCol="0">
              <a:spAutoFit/>
            </a:bodyPr>
            <a:lstStyle/>
            <a:p>
              <a:endParaRPr lang="en-US" dirty="0">
                <a:solidFill>
                  <a:prstClr val="black"/>
                </a:solidFill>
              </a:endParaRPr>
            </a:p>
          </p:txBody>
        </p:sp>
        <p:pic>
          <p:nvPicPr>
            <p:cNvPr id="5" name="Picture 4">
              <a:extLst>
                <a:ext uri="{FF2B5EF4-FFF2-40B4-BE49-F238E27FC236}">
                  <a16:creationId xmlns:a16="http://schemas.microsoft.com/office/drawing/2014/main" id="{5F3C7953-C0C7-4A23-98CB-A40F707E9F03}"/>
                </a:ext>
              </a:extLst>
            </p:cNvPr>
            <p:cNvPicPr>
              <a:picLocks noChangeAspect="1"/>
            </p:cNvPicPr>
            <p:nvPr/>
          </p:nvPicPr>
          <p:blipFill rotWithShape="1">
            <a:blip r:embed="rId3">
              <a:extLst>
                <a:ext uri="{28A0092B-C50C-407E-A947-70E740481C1C}">
                  <a14:useLocalDpi xmlns:a14="http://schemas.microsoft.com/office/drawing/2010/main" val="0"/>
                </a:ext>
              </a:extLst>
            </a:blip>
            <a:srcRect b="12316"/>
            <a:stretch/>
          </p:blipFill>
          <p:spPr>
            <a:xfrm>
              <a:off x="670649" y="225288"/>
              <a:ext cx="10381664" cy="4823790"/>
            </a:xfrm>
            <a:prstGeom prst="rect">
              <a:avLst/>
            </a:prstGeom>
          </p:spPr>
        </p:pic>
        <p:sp>
          <p:nvSpPr>
            <p:cNvPr id="9" name="Rectangle 8">
              <a:extLst>
                <a:ext uri="{FF2B5EF4-FFF2-40B4-BE49-F238E27FC236}">
                  <a16:creationId xmlns:a16="http://schemas.microsoft.com/office/drawing/2014/main" id="{546B3201-273D-4D8C-B1C5-60AC09A59035}"/>
                </a:ext>
              </a:extLst>
            </p:cNvPr>
            <p:cNvSpPr/>
            <p:nvPr/>
          </p:nvSpPr>
          <p:spPr>
            <a:xfrm>
              <a:off x="2213113" y="4313822"/>
              <a:ext cx="4214191" cy="7352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Tree>
    <p:custDataLst>
      <p:tags r:id="rId1"/>
    </p:custDataLst>
    <p:extLst>
      <p:ext uri="{BB962C8B-B14F-4D97-AF65-F5344CB8AC3E}">
        <p14:creationId xmlns:p14="http://schemas.microsoft.com/office/powerpoint/2010/main" val="28489240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1000"/>
                                        <p:tgtEl>
                                          <p:spTgt spid="8"/>
                                        </p:tgtEl>
                                      </p:cBhvr>
                                    </p:animEffect>
                                    <p:anim calcmode="lin" valueType="num">
                                      <p:cBhvr>
                                        <p:cTn id="25" dur="1000" fill="hold"/>
                                        <p:tgtEl>
                                          <p:spTgt spid="8"/>
                                        </p:tgtEl>
                                        <p:attrNameLst>
                                          <p:attrName>ppt_x</p:attrName>
                                        </p:attrNameLst>
                                      </p:cBhvr>
                                      <p:tavLst>
                                        <p:tav tm="0">
                                          <p:val>
                                            <p:strVal val="#ppt_x"/>
                                          </p:val>
                                        </p:tav>
                                        <p:tav tm="100000">
                                          <p:val>
                                            <p:strVal val="#ppt_x"/>
                                          </p:val>
                                        </p:tav>
                                      </p:tavLst>
                                    </p:anim>
                                    <p:anim calcmode="lin" valueType="num">
                                      <p:cBhvr>
                                        <p:cTn id="2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Lst>
  </p:timing>
</p:sld>
</file>

<file path=ppt/tags/tag1.xml><?xml version="1.0" encoding="utf-8"?>
<p:tagLst xmlns:a="http://schemas.openxmlformats.org/drawingml/2006/main" xmlns:r="http://schemas.openxmlformats.org/officeDocument/2006/relationships" xmlns:p="http://schemas.openxmlformats.org/presentationml/2006/main">
  <p:tag name="TIMING" val="|5.9"/>
</p:tagLst>
</file>

<file path=ppt/tags/tag2.xml><?xml version="1.0" encoding="utf-8"?>
<p:tagLst xmlns:a="http://schemas.openxmlformats.org/drawingml/2006/main" xmlns:r="http://schemas.openxmlformats.org/officeDocument/2006/relationships" xmlns:p="http://schemas.openxmlformats.org/presentationml/2006/main">
  <p:tag name="TIMING" val="|1.4|3.5"/>
</p:tagLst>
</file>

<file path=ppt/tags/tag3.xml><?xml version="1.0" encoding="utf-8"?>
<p:tagLst xmlns:a="http://schemas.openxmlformats.org/drawingml/2006/main" xmlns:r="http://schemas.openxmlformats.org/officeDocument/2006/relationships" xmlns:p="http://schemas.openxmlformats.org/presentationml/2006/main">
  <p:tag name="TIMING" val="|1.5|5.1"/>
</p:tagLst>
</file>

<file path=ppt/tags/tag4.xml><?xml version="1.0" encoding="utf-8"?>
<p:tagLst xmlns:a="http://schemas.openxmlformats.org/drawingml/2006/main" xmlns:r="http://schemas.openxmlformats.org/officeDocument/2006/relationships" xmlns:p="http://schemas.openxmlformats.org/presentationml/2006/main">
  <p:tag name="TIMING" val="|3"/>
</p:tagLst>
</file>

<file path=ppt/tags/tag5.xml><?xml version="1.0" encoding="utf-8"?>
<p:tagLst xmlns:a="http://schemas.openxmlformats.org/drawingml/2006/main" xmlns:r="http://schemas.openxmlformats.org/officeDocument/2006/relationships" xmlns:p="http://schemas.openxmlformats.org/presentationml/2006/main">
  <p:tag name="TIMING" val="|12.1|28.4"/>
</p:tagLst>
</file>

<file path=ppt/tags/tag6.xml><?xml version="1.0" encoding="utf-8"?>
<p:tagLst xmlns:a="http://schemas.openxmlformats.org/drawingml/2006/main" xmlns:r="http://schemas.openxmlformats.org/officeDocument/2006/relationships" xmlns:p="http://schemas.openxmlformats.org/presentationml/2006/main">
  <p:tag name="TIMING" val="|1.8|38|72.1|41.3|48.4"/>
</p:tagLst>
</file>

<file path=ppt/tags/tag7.xml><?xml version="1.0" encoding="utf-8"?>
<p:tagLst xmlns:a="http://schemas.openxmlformats.org/drawingml/2006/main" xmlns:r="http://schemas.openxmlformats.org/officeDocument/2006/relationships" xmlns:p="http://schemas.openxmlformats.org/presentationml/2006/main">
  <p:tag name="TIMING" val="|2.1|10.9|12.7|9.8|15|7.5|26.4|3.6|3.5"/>
</p:tagLst>
</file>

<file path=ppt/tags/tag8.xml><?xml version="1.0" encoding="utf-8"?>
<p:tagLst xmlns:a="http://schemas.openxmlformats.org/drawingml/2006/main" xmlns:r="http://schemas.openxmlformats.org/officeDocument/2006/relationships" xmlns:p="http://schemas.openxmlformats.org/presentationml/2006/main">
  <p:tag name="TIMING" val="|13.8|2|0.8|0.7|0.7|15.2|3.2|3.6|14|0.8|0.7|0.9|1|1.6"/>
</p:tagLst>
</file>

<file path=ppt/tags/tag9.xml><?xml version="1.0" encoding="utf-8"?>
<p:tagLst xmlns:a="http://schemas.openxmlformats.org/drawingml/2006/main" xmlns:r="http://schemas.openxmlformats.org/officeDocument/2006/relationships" xmlns:p="http://schemas.openxmlformats.org/presentationml/2006/main">
  <p:tag name="TIMING" val="|29.4|5.1|3.4|6.1|2"/>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4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3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5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6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1359</TotalTime>
  <Words>356</Words>
  <Application>Microsoft Office PowerPoint</Application>
  <PresentationFormat>On-screen Show (4:3)</PresentationFormat>
  <Paragraphs>52</Paragraphs>
  <Slides>24</Slides>
  <Notes>1</Notes>
  <HiddenSlides>0</HiddenSlides>
  <MMClips>0</MMClips>
  <ScaleCrop>false</ScaleCrop>
  <HeadingPairs>
    <vt:vector size="6" baseType="variant">
      <vt:variant>
        <vt:lpstr>Fonts Used</vt:lpstr>
      </vt:variant>
      <vt:variant>
        <vt:i4>8</vt:i4>
      </vt:variant>
      <vt:variant>
        <vt:lpstr>Theme</vt:lpstr>
      </vt:variant>
      <vt:variant>
        <vt:i4>8</vt:i4>
      </vt:variant>
      <vt:variant>
        <vt:lpstr>Slide Titles</vt:lpstr>
      </vt:variant>
      <vt:variant>
        <vt:i4>24</vt:i4>
      </vt:variant>
    </vt:vector>
  </HeadingPairs>
  <TitlesOfParts>
    <vt:vector size="40" baseType="lpstr">
      <vt:lpstr>Arial</vt:lpstr>
      <vt:lpstr>Arial-Rounded</vt:lpstr>
      <vt:lpstr>AvantGarde</vt:lpstr>
      <vt:lpstr>Calibri</vt:lpstr>
      <vt:lpstr>Quicksand Medium</vt:lpstr>
      <vt:lpstr>Times New Roman</vt:lpstr>
      <vt:lpstr>UTM Avo</vt:lpstr>
      <vt:lpstr>UTM Cookies</vt:lpstr>
      <vt:lpstr>Office Theme</vt:lpstr>
      <vt:lpstr>1_Office Theme</vt:lpstr>
      <vt:lpstr>16_Office Theme</vt:lpstr>
      <vt:lpstr>2_Office Theme</vt:lpstr>
      <vt:lpstr>4_Office Theme</vt:lpstr>
      <vt:lpstr>3_Office Theme</vt:lpstr>
      <vt:lpstr>5_Office Theme</vt:lpstr>
      <vt:lpstr>6_Office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rg-adguard</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Windows 10</cp:lastModifiedBy>
  <cp:revision>78</cp:revision>
  <dcterms:created xsi:type="dcterms:W3CDTF">2020-08-23T18:12:36Z</dcterms:created>
  <dcterms:modified xsi:type="dcterms:W3CDTF">2024-12-21T02:55:15Z</dcterms:modified>
</cp:coreProperties>
</file>