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5" r:id="rId2"/>
    <p:sldId id="323" r:id="rId3"/>
    <p:sldId id="305" r:id="rId4"/>
    <p:sldId id="338" r:id="rId5"/>
    <p:sldId id="324" r:id="rId6"/>
    <p:sldId id="339" r:id="rId7"/>
    <p:sldId id="325" r:id="rId8"/>
    <p:sldId id="332" r:id="rId9"/>
    <p:sldId id="345" r:id="rId10"/>
    <p:sldId id="302" r:id="rId11"/>
    <p:sldId id="326" r:id="rId12"/>
    <p:sldId id="327" r:id="rId13"/>
    <p:sldId id="343" r:id="rId14"/>
    <p:sldId id="341" r:id="rId15"/>
    <p:sldId id="344" r:id="rId16"/>
    <p:sldId id="329" r:id="rId17"/>
    <p:sldId id="308" r:id="rId18"/>
    <p:sldId id="330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60093"/>
    <a:srgbClr val="0000FF"/>
    <a:srgbClr val="DFDFF5"/>
    <a:srgbClr val="800080"/>
    <a:srgbClr val="00CC00"/>
    <a:srgbClr val="00FF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0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9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0B075CFA-AC5F-4E1D-A4DC-8898DF80F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416298" y="4863035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52: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-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ưt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1656484" y="38100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762000"/>
            <a:ext cx="8852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2686050"/>
            <a:ext cx="46862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1" y="355765"/>
            <a:ext cx="8708719" cy="619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11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326" y="101930"/>
            <a:ext cx="1393372" cy="507670"/>
            <a:chOff x="16326" y="45765"/>
            <a:chExt cx="1393372" cy="507670"/>
          </a:xfrm>
        </p:grpSpPr>
        <p:sp>
          <p:nvSpPr>
            <p:cNvPr id="10" name="Flowchart: Terminator 9"/>
            <p:cNvSpPr/>
            <p:nvPr/>
          </p:nvSpPr>
          <p:spPr>
            <a:xfrm>
              <a:off x="266698" y="45765"/>
              <a:ext cx="1143000" cy="507670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326" y="45765"/>
              <a:ext cx="533400" cy="5076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58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533400"/>
            <a:ext cx="5749925" cy="121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LuyÖn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viÕt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vë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.VnCooperH" panose="020B7200000000000000" pitchFamily="34" charset="0"/>
            </a:endParaRPr>
          </a:p>
        </p:txBody>
      </p:sp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438400" y="1981200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0\Desktop\Bú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3" y="685800"/>
            <a:ext cx="8763001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7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581400"/>
            <a:ext cx="886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Arial SGK TV bold"/>
              </a:rPr>
              <a:t>	</a:t>
            </a:r>
          </a:p>
        </p:txBody>
      </p:sp>
      <p:pic>
        <p:nvPicPr>
          <p:cNvPr id="1027" name="Picture 3" descr="C:\Users\M0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2" y="304800"/>
            <a:ext cx="871629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886200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Trận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đấu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gay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cấn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đội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hay,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đội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Bất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ngờ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thủ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sút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xa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tỉ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Phút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chót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err="1">
                <a:latin typeface="Arial-SGK-TV" pitchFamily="2" charset="0"/>
                <a:cs typeface="Arial-SGK-TV" pitchFamily="2" charset="0"/>
              </a:rPr>
              <a:t>bứt</a:t>
            </a:r>
            <a:r>
              <a:rPr lang="en-US" sz="320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smtClean="0">
                <a:latin typeface="Arial-SGK-TV" pitchFamily="2" charset="0"/>
                <a:cs typeface="Arial-SGK-TV" pitchFamily="2" charset="0"/>
              </a:rPr>
              <a:t>phá ghi bàn. </a:t>
            </a:r>
            <a:r>
              <a:rPr lang="en-US" sz="3200" err="1">
                <a:latin typeface="Arial-SGK-TV" pitchFamily="2" charset="0"/>
                <a:cs typeface="Arial-SGK-TV" pitchFamily="2" charset="0"/>
              </a:rPr>
              <a:t>Khán</a:t>
            </a:r>
            <a:r>
              <a:rPr lang="en-US" sz="3200">
                <a:latin typeface="Arial-SGK-TV" pitchFamily="2" charset="0"/>
                <a:cs typeface="Arial-SGK-TV" pitchFamily="2" charset="0"/>
              </a:rPr>
              <a:t> giả hò  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reo,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nhảy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múa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5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914400" y="1320897"/>
            <a:ext cx="191265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6705600" y="1350397"/>
            <a:ext cx="191265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3429000" y="2590800"/>
            <a:ext cx="191265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6411558" y="3314844"/>
            <a:ext cx="191265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5486400" y="3912930"/>
            <a:ext cx="191265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1102816"/>
            <a:ext cx="876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Trận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đấu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gay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cấn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đội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hay,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đội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Bất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ngờ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thủ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7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sút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xa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tỉ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Phút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chót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7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err="1">
                <a:latin typeface="Arial-SGK-TV" pitchFamily="2" charset="0"/>
                <a:cs typeface="Arial-SGK-TV" pitchFamily="2" charset="0"/>
              </a:rPr>
              <a:t>bứt</a:t>
            </a:r>
            <a:r>
              <a:rPr lang="en-US" sz="4400">
                <a:latin typeface="Arial-SGK-TV" pitchFamily="2" charset="0"/>
                <a:cs typeface="Arial-SGK-TV" pitchFamily="2" charset="0"/>
              </a:rPr>
              <a:t> phá ghi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Khán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giả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hò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reo,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nhảy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múa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9688" y="3120623"/>
            <a:ext cx="1346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Phút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4769" y="3828709"/>
            <a:ext cx="9765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bứt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587" y="3192959"/>
            <a:ext cx="9380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sút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58422C0A-9810-4237-8AC3-40715CAA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0\Desktop\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id="{1EAD55B5-855F-41A2-97AC-1C170BC9D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86" y="857"/>
            <a:ext cx="9142857" cy="68571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D00BFAF8-D241-460E-AB38-E55476290C87}"/>
              </a:ext>
            </a:extLst>
          </p:cNvPr>
          <p:cNvSpPr/>
          <p:nvPr/>
        </p:nvSpPr>
        <p:spPr bwMode="auto">
          <a:xfrm>
            <a:off x="1981200" y="1295400"/>
            <a:ext cx="5181600" cy="1447800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2AAFB5-0FA7-405B-8121-8C86E0AC4FF2}"/>
              </a:ext>
            </a:extLst>
          </p:cNvPr>
          <p:cNvSpPr/>
          <p:nvPr/>
        </p:nvSpPr>
        <p:spPr>
          <a:xfrm>
            <a:off x="2597041" y="1437354"/>
            <a:ext cx="3797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Ôn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bài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cũ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59726" y="83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êt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2971800"/>
            <a:ext cx="270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két</a:t>
            </a:r>
            <a:r>
              <a:rPr lang="en-US" sz="54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sắt</a:t>
            </a:r>
            <a:endParaRPr lang="en-US" sz="54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28956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mệt</a:t>
            </a:r>
            <a:r>
              <a:rPr lang="en-US" sz="54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mỏi</a:t>
            </a:r>
            <a:endParaRPr lang="en-US" sz="54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3810000"/>
            <a:ext cx="3068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54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vịt</a:t>
            </a:r>
            <a:endParaRPr lang="en-US" sz="54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1828" y="2057400"/>
            <a:ext cx="3580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thịt</a:t>
            </a:r>
            <a:r>
              <a:rPr lang="en-US" sz="54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bò</a:t>
            </a:r>
            <a:endParaRPr lang="en-US" sz="54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2057400"/>
            <a:ext cx="2697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54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54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0" y="83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1" y="3810000"/>
            <a:ext cx="3505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hò</a:t>
            </a:r>
            <a:r>
              <a:rPr lang="en-US" sz="54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hét</a:t>
            </a:r>
            <a:endParaRPr lang="en-US" sz="54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4707847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dệt</a:t>
            </a:r>
            <a:r>
              <a:rPr lang="en-US" sz="54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vải</a:t>
            </a:r>
            <a:endParaRPr lang="en-US" sz="54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46482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mùi</a:t>
            </a:r>
            <a:r>
              <a:rPr lang="en-US" sz="54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khét</a:t>
            </a:r>
            <a:endParaRPr lang="en-US" sz="54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28600" y="228600"/>
            <a:ext cx="8184126" cy="60198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400" b="1" dirty="0">
                <a:latin typeface="Arial SGK TV bold"/>
              </a:rPr>
              <a:t>	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Tết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gần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vẫn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đậm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đào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chi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chít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lộc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non.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Vài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tròn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thắm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hé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nở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dần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én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náo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nức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năm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64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496" y="4724400"/>
            <a:ext cx="8352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Arial SGK TV bold"/>
              </a:rPr>
              <a:t>	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thủ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7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thu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hút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khán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giả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cú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sút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dứt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419600" y="4714602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" name="Picture 2" descr="C:\Users\M0\Desktop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2152"/>
            <a:ext cx="8763000" cy="43624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 bwMode="auto">
          <a:xfrm>
            <a:off x="1447800" y="3733800"/>
            <a:ext cx="4114800" cy="9808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8534400" y="4795746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5433646" y="4731622"/>
            <a:ext cx="9813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 SGK TV bold"/>
              </a:rPr>
              <a:t>hút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3416" y="5343870"/>
            <a:ext cx="954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 SGK TV bold"/>
              </a:rPr>
              <a:t>sút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7169" y="5334471"/>
            <a:ext cx="9957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dứt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838200"/>
            <a:ext cx="19812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 SGK TV bold"/>
              </a:rPr>
              <a:t>ut</a:t>
            </a:r>
            <a:endParaRPr lang="en-US" sz="5400" dirty="0">
              <a:solidFill>
                <a:srgbClr val="FF0000"/>
              </a:solidFill>
              <a:latin typeface="Arial SGK TV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 SGK TV bold"/>
              </a:rPr>
              <a:t>ưt</a:t>
            </a:r>
            <a:endParaRPr lang="en-US" sz="5400" b="1" dirty="0">
              <a:solidFill>
                <a:srgbClr val="FF0000"/>
              </a:solidFill>
              <a:latin typeface="Arial SGK TV bo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4948" y="83975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 SGK TV bold"/>
              </a:rPr>
              <a:t>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328652" y="1981200"/>
            <a:ext cx="14625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</a:t>
            </a:r>
            <a:r>
              <a:rPr kumimoji="0" lang="en-US" sz="5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cs typeface="Arial-SGK-TV" pitchFamily="2" charset="0"/>
              </a:rPr>
              <a:t>t</a:t>
            </a:r>
            <a:endParaRPr kumimoji="0" lang="en-US" sz="5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57052" y="1981201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latin typeface="Arial-SGK-TV" pitchFamily="2" charset="0"/>
                <a:cs typeface="Arial-SGK-TV" pitchFamily="2" charset="0"/>
              </a:rPr>
              <a:t>s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60893" y="2895601"/>
            <a:ext cx="28303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b="1" dirty="0" err="1">
                <a:solidFill>
                  <a:schemeClr val="accent6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ú</a:t>
            </a:r>
            <a:r>
              <a:rPr kumimoji="0" lang="en-US" sz="5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cs typeface="Arial-SGK-TV" pitchFamily="2" charset="0"/>
              </a:rPr>
              <a:t>t</a:t>
            </a:r>
            <a:endParaRPr kumimoji="0" lang="en-US" sz="5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bụt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6485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sụt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96485" y="51110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sứt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6302" y="5105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dứt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90800" y="5105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mứt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hụt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3400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lụt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84881" y="51110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nứt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7" grpId="0"/>
      <p:bldP spid="5" grpId="0" animBg="1"/>
      <p:bldP spid="6" grpId="0" animBg="1"/>
      <p:bldP spid="7" grpId="0" animBg="1"/>
      <p:bldP spid="8" grpId="0"/>
      <p:bldP spid="23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914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chì</a:t>
            </a:r>
            <a:endParaRPr lang="en-US" sz="5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92333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mứt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dừa</a:t>
            </a:r>
            <a:endParaRPr lang="en-US" sz="5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2748324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nứt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nẻ</a:t>
            </a:r>
            <a:endParaRPr lang="en-US" sz="5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6609" y="916406"/>
            <a:ext cx="116512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rial SGK TV bold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ut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6904" y="919315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ưt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91800" y="41192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162800" y="45764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209003" y="2743200"/>
            <a:ext cx="140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ưt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7" y="438150"/>
            <a:ext cx="85344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5706070"/>
            <a:ext cx="31242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mứt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dừa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4" y="381000"/>
            <a:ext cx="88011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54864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nứt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nẻ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85</Words>
  <Application>Microsoft Office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.VnCooperH</vt:lpstr>
      <vt:lpstr>.VnTime</vt:lpstr>
      <vt:lpstr>Arial</vt:lpstr>
      <vt:lpstr>Arial SGK TV bold</vt:lpstr>
      <vt:lpstr>Arial-SGK-TV</vt:lpstr>
      <vt:lpstr>Calibri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Windows 10</cp:lastModifiedBy>
  <cp:revision>229</cp:revision>
  <dcterms:created xsi:type="dcterms:W3CDTF">2009-12-15T16:04:04Z</dcterms:created>
  <dcterms:modified xsi:type="dcterms:W3CDTF">2024-11-29T10:45:58Z</dcterms:modified>
</cp:coreProperties>
</file>