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07" r:id="rId4"/>
    <p:sldId id="306" r:id="rId5"/>
    <p:sldId id="309" r:id="rId6"/>
    <p:sldId id="311" r:id="rId7"/>
    <p:sldId id="312" r:id="rId8"/>
    <p:sldId id="356" r:id="rId9"/>
    <p:sldId id="313" r:id="rId10"/>
    <p:sldId id="357" r:id="rId11"/>
    <p:sldId id="316" r:id="rId12"/>
    <p:sldId id="317" r:id="rId13"/>
    <p:sldId id="336" r:id="rId14"/>
    <p:sldId id="319" r:id="rId15"/>
    <p:sldId id="320" r:id="rId16"/>
    <p:sldId id="358" r:id="rId17"/>
    <p:sldId id="36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59C030"/>
    <a:srgbClr val="ACD868"/>
    <a:srgbClr val="F6B843"/>
    <a:srgbClr val="66E5B9"/>
    <a:srgbClr val="F0C9BF"/>
    <a:srgbClr val="F5A45F"/>
    <a:srgbClr val="FFED8E"/>
    <a:srgbClr val="B2E3FC"/>
    <a:srgbClr val="FF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17605-105D-41C1-A9EC-273381EE9B1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EC4CBF-27BD-4022-ABC5-130A5D6F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7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747028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53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ap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88839-4A56-4469-9CAF-224AA2709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8" y="2197608"/>
            <a:ext cx="735420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21C97-31C3-469D-B9E8-97EDD0EBF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4" y="645513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6" y="1277570"/>
            <a:ext cx="6865495" cy="2736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6" y="4013610"/>
            <a:ext cx="6865496" cy="208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9CAF87-A588-4B0E-A0F6-9614036B8291}"/>
              </a:ext>
            </a:extLst>
          </p:cNvPr>
          <p:cNvSpPr txBox="1"/>
          <p:nvPr/>
        </p:nvSpPr>
        <p:spPr>
          <a:xfrm>
            <a:off x="1001038" y="4533854"/>
            <a:ext cx="10189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</a:rPr>
              <a:t>    Khi </a:t>
            </a:r>
            <a:r>
              <a:rPr lang="en-US" sz="2800" dirty="0" err="1">
                <a:latin typeface="UTM Avo" panose="02040603050506020204" pitchFamily="18" charset="0"/>
              </a:rPr>
              <a:t>ngủ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im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lìm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mặt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đen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sẫm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Thức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dậy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chu du </a:t>
            </a:r>
            <a:r>
              <a:rPr lang="en-US" sz="2800" dirty="0" err="1">
                <a:latin typeface="UTM Avo" panose="02040603050506020204" pitchFamily="18" charset="0"/>
              </a:rPr>
              <a:t>khắp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nơi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khám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hấp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dẫn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đầy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ắp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sắc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màu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xem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phim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nghe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phút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giãn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ấm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áp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 ai?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455D0-DEA9-4547-AE02-A28308BD1BCF}"/>
              </a:ext>
            </a:extLst>
          </p:cNvPr>
          <p:cNvSpPr txBox="1"/>
          <p:nvPr/>
        </p:nvSpPr>
        <p:spPr>
          <a:xfrm>
            <a:off x="6162259" y="5829722"/>
            <a:ext cx="111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áp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9CCCE7-71FE-43C3-95D4-328E02E70942}"/>
              </a:ext>
            </a:extLst>
          </p:cNvPr>
          <p:cNvSpPr txBox="1"/>
          <p:nvPr/>
        </p:nvSpPr>
        <p:spPr>
          <a:xfrm>
            <a:off x="1935430" y="5386632"/>
            <a:ext cx="151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đầy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ắp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0064B-97C7-4960-BBD2-F5478E188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89" y="278296"/>
            <a:ext cx="9963150" cy="43889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BFF55D-F5F3-45FD-AD56-B3FE348A8EE6}"/>
              </a:ext>
            </a:extLst>
          </p:cNvPr>
          <p:cNvSpPr txBox="1"/>
          <p:nvPr/>
        </p:nvSpPr>
        <p:spPr>
          <a:xfrm>
            <a:off x="10306205" y="4972021"/>
            <a:ext cx="111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hấp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CAF87-A588-4B0E-A0F6-9614036B8291}"/>
              </a:ext>
            </a:extLst>
          </p:cNvPr>
          <p:cNvSpPr txBox="1"/>
          <p:nvPr/>
        </p:nvSpPr>
        <p:spPr>
          <a:xfrm>
            <a:off x="1003538" y="4521364"/>
            <a:ext cx="10189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</a:rPr>
              <a:t>    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Khi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ngủ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nằm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im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lìm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đen</a:t>
            </a:r>
            <a:r>
              <a:rPr lang="en-US" sz="28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UTM Avo" panose="02040603050506020204" pitchFamily="18" charset="0"/>
              </a:rPr>
              <a:t>sẫm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Thức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dậy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tôi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thể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đưa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chu du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khắp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nơi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khám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phá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thế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giới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hấp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dẫn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đầy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ắp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sắc</a:t>
            </a:r>
            <a:r>
              <a:rPr lang="en-US" sz="2800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UTM Avo" panose="02040603050506020204" pitchFamily="18" charset="0"/>
              </a:rPr>
              <a:t>màu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thể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xem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phim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nghe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nhạc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phút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giây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thư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giãn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59C030"/>
                </a:solidFill>
                <a:latin typeface="UTM Avo" panose="02040603050506020204" pitchFamily="18" charset="0"/>
              </a:rPr>
              <a:t>ấm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áp</a:t>
            </a:r>
            <a:r>
              <a:rPr lang="en-US" sz="2800" dirty="0">
                <a:solidFill>
                  <a:srgbClr val="59C030"/>
                </a:solidFill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23232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1" grpId="0"/>
      <p:bldP spid="1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361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Đồ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vật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quen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thuộc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4C4CE-A487-4763-9AF6-1F45DDDBE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55" y="1232452"/>
            <a:ext cx="766120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8" y="254834"/>
            <a:ext cx="10403173" cy="61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4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565" r="5621" b="74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9221" y="695459"/>
            <a:ext cx="10831133" cy="2728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SINH 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17" b="90661" l="5875" r="92250">
                        <a14:foregroundMark x1="46250" y1="28702" x2="36625" y2="50797"/>
                        <a14:foregroundMark x1="51000" y1="65831" x2="55125" y2="69021"/>
                        <a14:foregroundMark x1="45250" y1="78360" x2="45250" y2="85649"/>
                        <a14:foregroundMark x1="84625" y1="57403" x2="90000" y2="88383"/>
                        <a14:foregroundMark x1="91000" y1="61048" x2="91000" y2="63098"/>
                        <a14:foregroundMark x1="85125" y1="88155" x2="83375" y2="90661"/>
                        <a14:foregroundMark x1="81000" y1="81321" x2="82250" y2="81321"/>
                        <a14:foregroundMark x1="72250" y1="84055" x2="73250" y2="86560"/>
                        <a14:foregroundMark x1="48625" y1="11390" x2="52875" y2="15718"/>
                        <a14:foregroundMark x1="9000" y1="53986" x2="8375" y2="61959"/>
                        <a14:foregroundMark x1="5875" y1="66515" x2="8000" y2="67198"/>
                        <a14:foregroundMark x1="15125" y1="87244" x2="16000" y2="91116"/>
                        <a14:foregroundMark x1="12125" y1="87699" x2="11625" y2="90888"/>
                        <a14:foregroundMark x1="22375" y1="79271" x2="20500" y2="86788"/>
                        <a14:foregroundMark x1="24375" y1="77677" x2="24750" y2="87699"/>
                        <a14:foregroundMark x1="26125" y1="65604" x2="32000" y2="68337"/>
                        <a14:foregroundMark x1="33000" y1="68793" x2="37250" y2="73349"/>
                        <a14:foregroundMark x1="32375" y1="67882" x2="28875" y2="71526"/>
                        <a14:foregroundMark x1="52500" y1="81549" x2="53375" y2="85877"/>
                        <a14:foregroundMark x1="58375" y1="76310" x2="57250" y2="85421"/>
                        <a14:foregroundMark x1="60125" y1="76310" x2="60875" y2="85877"/>
                        <a14:foregroundMark x1="36750" y1="76082" x2="38250" y2="74943"/>
                        <a14:foregroundMark x1="92250" y1="76765" x2="92250" y2="76765"/>
                        <a14:foregroundMark x1="74125" y1="88383" x2="74125" y2="88383"/>
                        <a14:foregroundMark x1="67500" y1="86333" x2="67500" y2="86333"/>
                        <a14:foregroundMark x1="31125" y1="81321" x2="31125" y2="81321"/>
                        <a14:foregroundMark x1="33875" y1="81549" x2="33875" y2="81549"/>
                        <a14:foregroundMark x1="35375" y1="87699" x2="35375" y2="87699"/>
                        <a14:foregroundMark x1="46875" y1="7517" x2="46875" y2="7517"/>
                        <a14:foregroundMark x1="7750" y1="73121" x2="7750" y2="73121"/>
                        <a14:foregroundMark x1="9125" y1="74260" x2="9125" y2="74260"/>
                        <a14:foregroundMark x1="10250" y1="84966" x2="10250" y2="84966"/>
                        <a14:foregroundMark x1="17125" y1="68565" x2="19625" y2="76082"/>
                        <a14:foregroundMark x1="10250" y1="73804" x2="10000" y2="83371"/>
                        <a14:backgroundMark x1="9125" y1="67882" x2="9125" y2="67882"/>
                        <a14:backgroundMark x1="10250" y1="73576" x2="10250" y2="73576"/>
                        <a14:backgroundMark x1="55250" y1="73121" x2="55250" y2="73121"/>
                        <a14:backgroundMark x1="38125" y1="67882" x2="38125" y2="67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3" t="635" r="6281" b="-1"/>
          <a:stretch/>
        </p:blipFill>
        <p:spPr>
          <a:xfrm flipH="1">
            <a:off x="4288665" y="3424169"/>
            <a:ext cx="7145628" cy="3600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464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1" y="542282"/>
            <a:ext cx="10058400" cy="3668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2135" y="4610637"/>
            <a:ext cx="792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UTM Avo" pitchFamily="18" charset="0"/>
              </a:rPr>
              <a:t>	Mẹ đạp xe đưa Hà đến lớp.</a:t>
            </a:r>
          </a:p>
          <a:p>
            <a:r>
              <a:rPr lang="en-US" sz="3600">
                <a:latin typeface="UTM Avo" pitchFamily="18" charset="0"/>
              </a:rPr>
              <a:t>Khắp phố tấp nập.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1775" y="5150521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itchFamily="18" charset="0"/>
              </a:rPr>
              <a:t>ăp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4755" y="4617251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itchFamily="18" charset="0"/>
              </a:rPr>
              <a:t>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6319" y="5158020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itchFamily="18" charset="0"/>
              </a:rPr>
              <a:t>âp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9495" y="5172264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itchFamily="18" charset="0"/>
              </a:rPr>
              <a:t>âp</a:t>
            </a:r>
          </a:p>
        </p:txBody>
      </p:sp>
      <p:pic>
        <p:nvPicPr>
          <p:cNvPr id="16" name="X. Đông Dư 3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42014" y="7081603"/>
            <a:ext cx="609600" cy="609600"/>
          </a:xfrm>
          <a:prstGeom prst="rect">
            <a:avLst/>
          </a:prstGeom>
        </p:spPr>
      </p:pic>
      <p:pic>
        <p:nvPicPr>
          <p:cNvPr id="17" name="X. Đông Dư 59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15068" y="7047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8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AC3362-3E33-4E2C-9EA3-1F85E1622F3A}"/>
              </a:ext>
            </a:extLst>
          </p:cNvPr>
          <p:cNvSpPr/>
          <p:nvPr/>
        </p:nvSpPr>
        <p:spPr>
          <a:xfrm>
            <a:off x="999879" y="1487000"/>
            <a:ext cx="2912550" cy="143246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915D2-679F-4338-946A-50A39758B5E5}"/>
              </a:ext>
            </a:extLst>
          </p:cNvPr>
          <p:cNvSpPr txBox="1"/>
          <p:nvPr/>
        </p:nvSpPr>
        <p:spPr>
          <a:xfrm>
            <a:off x="1609487" y="1352090"/>
            <a:ext cx="34997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ap</a:t>
            </a:r>
          </a:p>
          <a:p>
            <a:endParaRPr lang="en-US" sz="8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1C05E-156E-4A39-AF7C-861EC6F88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75" y="594568"/>
            <a:ext cx="1097280" cy="571382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C3AC3362-3E33-4E2C-9EA3-1F85E1622F3A}"/>
              </a:ext>
            </a:extLst>
          </p:cNvPr>
          <p:cNvSpPr/>
          <p:nvPr/>
        </p:nvSpPr>
        <p:spPr>
          <a:xfrm>
            <a:off x="4164871" y="1472010"/>
            <a:ext cx="2970444" cy="143246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915D2-679F-4338-946A-50A39758B5E5}"/>
              </a:ext>
            </a:extLst>
          </p:cNvPr>
          <p:cNvSpPr txBox="1"/>
          <p:nvPr/>
        </p:nvSpPr>
        <p:spPr>
          <a:xfrm>
            <a:off x="4849429" y="1472010"/>
            <a:ext cx="3499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  <a:endParaRPr lang="en-US" sz="8800" dirty="0"/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C3AC3362-3E33-4E2C-9EA3-1F85E1622F3A}"/>
              </a:ext>
            </a:extLst>
          </p:cNvPr>
          <p:cNvSpPr/>
          <p:nvPr/>
        </p:nvSpPr>
        <p:spPr>
          <a:xfrm>
            <a:off x="7287063" y="1487000"/>
            <a:ext cx="3325973" cy="143245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915D2-679F-4338-946A-50A39758B5E5}"/>
              </a:ext>
            </a:extLst>
          </p:cNvPr>
          <p:cNvSpPr txBox="1"/>
          <p:nvPr/>
        </p:nvSpPr>
        <p:spPr>
          <a:xfrm>
            <a:off x="8091542" y="1412050"/>
            <a:ext cx="3132674" cy="158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172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2" y="700585"/>
            <a:ext cx="1097280" cy="57138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93945"/>
              </p:ext>
            </p:extLst>
          </p:nvPr>
        </p:nvGraphicFramePr>
        <p:xfrm>
          <a:off x="3638447" y="1246220"/>
          <a:ext cx="45405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1080209">
                <a:tc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chemeClr val="tx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1080209">
                <a:tc gridSpan="2"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819ACC-C6FF-41E7-881A-19FE425A67EF}"/>
              </a:ext>
            </a:extLst>
          </p:cNvPr>
          <p:cNvSpPr txBox="1"/>
          <p:nvPr/>
        </p:nvSpPr>
        <p:spPr>
          <a:xfrm>
            <a:off x="3255195" y="375396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C0436-D1B0-4A8D-8F7C-451E19F12B0B}"/>
              </a:ext>
            </a:extLst>
          </p:cNvPr>
          <p:cNvSpPr txBox="1"/>
          <p:nvPr/>
        </p:nvSpPr>
        <p:spPr>
          <a:xfrm>
            <a:off x="5203034" y="375396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AE900-753A-47B8-83F2-E40A23FB9330}"/>
              </a:ext>
            </a:extLst>
          </p:cNvPr>
          <p:cNvSpPr txBox="1"/>
          <p:nvPr/>
        </p:nvSpPr>
        <p:spPr>
          <a:xfrm>
            <a:off x="7659757" y="375396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4215F-4061-422A-8FF3-A66E66166289}"/>
              </a:ext>
            </a:extLst>
          </p:cNvPr>
          <p:cNvSpPr txBox="1"/>
          <p:nvPr/>
        </p:nvSpPr>
        <p:spPr>
          <a:xfrm>
            <a:off x="3432313" y="4583090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ăp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818C4-E3B0-456A-B10D-FDB47505449D}"/>
              </a:ext>
            </a:extLst>
          </p:cNvPr>
          <p:cNvSpPr txBox="1"/>
          <p:nvPr/>
        </p:nvSpPr>
        <p:spPr>
          <a:xfrm>
            <a:off x="5494352" y="458329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ăp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42C2E0-3709-4783-92F1-ED05C2915930}"/>
              </a:ext>
            </a:extLst>
          </p:cNvPr>
          <p:cNvSpPr txBox="1"/>
          <p:nvPr/>
        </p:nvSpPr>
        <p:spPr>
          <a:xfrm>
            <a:off x="7818783" y="4575452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ăp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6BAFA-06EB-403E-89C2-62FC24563064}"/>
              </a:ext>
            </a:extLst>
          </p:cNvPr>
          <p:cNvSpPr txBox="1"/>
          <p:nvPr/>
        </p:nvSpPr>
        <p:spPr>
          <a:xfrm>
            <a:off x="3432313" y="5404577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0BAC6-64C2-4E4F-B0A2-CB0A414C5D3E}"/>
              </a:ext>
            </a:extLst>
          </p:cNvPr>
          <p:cNvSpPr txBox="1"/>
          <p:nvPr/>
        </p:nvSpPr>
        <p:spPr>
          <a:xfrm>
            <a:off x="5623727" y="5398738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FE4A5A-3A21-4473-9D96-72B314CCF8C4}"/>
              </a:ext>
            </a:extLst>
          </p:cNvPr>
          <p:cNvSpPr txBox="1"/>
          <p:nvPr/>
        </p:nvSpPr>
        <p:spPr>
          <a:xfrm>
            <a:off x="7665058" y="5398739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314" y="1379095"/>
            <a:ext cx="151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22312" y="1184225"/>
            <a:ext cx="1727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</a:p>
          <a:p>
            <a:endParaRPr lang="en-US" sz="6600"/>
          </a:p>
        </p:txBody>
      </p:sp>
      <p:sp>
        <p:nvSpPr>
          <p:cNvPr id="17" name="TextBox 16"/>
          <p:cNvSpPr txBox="1"/>
          <p:nvPr/>
        </p:nvSpPr>
        <p:spPr>
          <a:xfrm>
            <a:off x="4690902" y="1186725"/>
            <a:ext cx="1727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UTM Avo" panose="02040603050506020204" pitchFamily="18" charset="0"/>
              </a:rPr>
              <a:t>đ</a:t>
            </a:r>
          </a:p>
          <a:p>
            <a:endParaRPr lang="en-US" sz="6600"/>
          </a:p>
        </p:txBody>
      </p:sp>
      <p:sp>
        <p:nvSpPr>
          <p:cNvPr id="18" name="TextBox 17"/>
          <p:cNvSpPr txBox="1"/>
          <p:nvPr/>
        </p:nvSpPr>
        <p:spPr>
          <a:xfrm>
            <a:off x="5110622" y="2221035"/>
            <a:ext cx="27442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UTM Avo" panose="02040603050506020204" pitchFamily="18" charset="0"/>
              </a:rPr>
              <a:t>đ</a:t>
            </a:r>
            <a:r>
              <a:rPr lang="en-US" sz="6600">
                <a:solidFill>
                  <a:srgbClr val="FF0000"/>
                </a:solidFill>
                <a:latin typeface="UTM Avo" panose="02040603050506020204" pitchFamily="18" charset="0"/>
              </a:rPr>
              <a:t>ạp</a:t>
            </a:r>
          </a:p>
          <a:p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2" y="345954"/>
            <a:ext cx="1447471" cy="753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82E1B3-AC2B-4779-9BBB-4FD34EED2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66116" l="42967" r="60303"/>
                    </a14:imgEffect>
                  </a14:imgLayer>
                </a14:imgProps>
              </a:ext>
            </a:extLst>
          </a:blip>
          <a:srcRect l="40800" r="37530" b="26538"/>
          <a:stretch/>
        </p:blipFill>
        <p:spPr>
          <a:xfrm>
            <a:off x="5002694" y="1888435"/>
            <a:ext cx="2372139" cy="1893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8A1F93-6D8C-4F53-B049-97C6984B4D1A}"/>
              </a:ext>
            </a:extLst>
          </p:cNvPr>
          <p:cNvSpPr txBox="1"/>
          <p:nvPr/>
        </p:nvSpPr>
        <p:spPr>
          <a:xfrm>
            <a:off x="1085883" y="4315974"/>
            <a:ext cx="281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xe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đạp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B7962-F936-41C6-846C-04E88A2E4390}"/>
              </a:ext>
            </a:extLst>
          </p:cNvPr>
          <p:cNvSpPr txBox="1"/>
          <p:nvPr/>
        </p:nvSpPr>
        <p:spPr>
          <a:xfrm>
            <a:off x="4690872" y="4315974"/>
            <a:ext cx="281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cặp</a:t>
            </a:r>
            <a:r>
              <a:rPr lang="en-US" sz="5400" dirty="0">
                <a:latin typeface="UTM Avo" panose="02040603050506020204" pitchFamily="18" charset="0"/>
              </a:rPr>
              <a:t> 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E23CA-A5E1-46C6-A83F-D60FBBE2B1E5}"/>
              </a:ext>
            </a:extLst>
          </p:cNvPr>
          <p:cNvSpPr txBox="1"/>
          <p:nvPr/>
        </p:nvSpPr>
        <p:spPr>
          <a:xfrm>
            <a:off x="8295861" y="4315974"/>
            <a:ext cx="316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cá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mập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2DA3D-9EE5-450E-9DF5-9EBC0A82C7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15" b="26538"/>
          <a:stretch/>
        </p:blipFill>
        <p:spPr>
          <a:xfrm>
            <a:off x="7785650" y="1888435"/>
            <a:ext cx="3326100" cy="1893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E9AF0-9BEA-46E2-9D98-5C940A4EA5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75178" b="30205"/>
          <a:stretch/>
        </p:blipFill>
        <p:spPr>
          <a:xfrm>
            <a:off x="828458" y="2214649"/>
            <a:ext cx="2717170" cy="17989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8A1F93-6D8C-4F53-B049-97C6984B4D1A}"/>
              </a:ext>
            </a:extLst>
          </p:cNvPr>
          <p:cNvSpPr txBox="1"/>
          <p:nvPr/>
        </p:nvSpPr>
        <p:spPr>
          <a:xfrm>
            <a:off x="2512433" y="4333464"/>
            <a:ext cx="281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B7962-F936-41C6-846C-04E88A2E4390}"/>
              </a:ext>
            </a:extLst>
          </p:cNvPr>
          <p:cNvSpPr txBox="1"/>
          <p:nvPr/>
        </p:nvSpPr>
        <p:spPr>
          <a:xfrm>
            <a:off x="5158062" y="4333464"/>
            <a:ext cx="281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ăp 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8E23CA-A5E1-46C6-A83F-D60FBBE2B1E5}"/>
              </a:ext>
            </a:extLst>
          </p:cNvPr>
          <p:cNvSpPr txBox="1"/>
          <p:nvPr/>
        </p:nvSpPr>
        <p:spPr>
          <a:xfrm>
            <a:off x="10037201" y="4303484"/>
            <a:ext cx="316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12645B-12C3-46D7-9E8D-C9B57040D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8" y="422289"/>
            <a:ext cx="1097280" cy="57138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95FB52-05F1-465B-9AAD-961B39DEC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458181"/>
              </p:ext>
            </p:extLst>
          </p:nvPr>
        </p:nvGraphicFramePr>
        <p:xfrm>
          <a:off x="4318983" y="1092700"/>
          <a:ext cx="3341998" cy="162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234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857764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81021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ap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8102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ạp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A4E5C8-BF0B-40C6-B1C1-749F89BC7F88}"/>
              </a:ext>
            </a:extLst>
          </p:cNvPr>
          <p:cNvSpPr txBox="1"/>
          <p:nvPr/>
        </p:nvSpPr>
        <p:spPr>
          <a:xfrm>
            <a:off x="3315096" y="2461592"/>
            <a:ext cx="641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rạp</a:t>
            </a:r>
            <a:r>
              <a:rPr lang="en-US" sz="3200" dirty="0">
                <a:latin typeface="UTM Avo" panose="02040603050506020204" pitchFamily="18" charset="0"/>
              </a:rPr>
              <a:t>         </a:t>
            </a:r>
            <a:r>
              <a:rPr lang="en-US" sz="3200" dirty="0" err="1">
                <a:latin typeface="UTM Avo" panose="02040603050506020204" pitchFamily="18" charset="0"/>
              </a:rPr>
              <a:t>sạp</a:t>
            </a:r>
            <a:r>
              <a:rPr lang="en-US" sz="3200" dirty="0">
                <a:latin typeface="UTM Avo" panose="02040603050506020204" pitchFamily="18" charset="0"/>
              </a:rPr>
              <a:t>           </a:t>
            </a:r>
            <a:r>
              <a:rPr lang="en-US" sz="3200" dirty="0" err="1">
                <a:latin typeface="UTM Avo" panose="02040603050506020204" pitchFamily="18" charset="0"/>
              </a:rPr>
              <a:t>tháp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bắp</a:t>
            </a:r>
            <a:r>
              <a:rPr lang="en-US" sz="3200" dirty="0">
                <a:latin typeface="UTM Avo" panose="02040603050506020204" pitchFamily="18" charset="0"/>
              </a:rPr>
              <a:t>         </a:t>
            </a:r>
            <a:r>
              <a:rPr lang="en-US" sz="3200" dirty="0" err="1">
                <a:latin typeface="UTM Avo" panose="02040603050506020204" pitchFamily="18" charset="0"/>
              </a:rPr>
              <a:t>cặp</a:t>
            </a:r>
            <a:r>
              <a:rPr lang="en-US" sz="3200" dirty="0">
                <a:latin typeface="UTM Avo" panose="02040603050506020204" pitchFamily="18" charset="0"/>
              </a:rPr>
              <a:t>           </a:t>
            </a:r>
            <a:r>
              <a:rPr lang="en-US" sz="3200" dirty="0" err="1">
                <a:latin typeface="UTM Avo" panose="02040603050506020204" pitchFamily="18" charset="0"/>
              </a:rPr>
              <a:t>gặp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đập</a:t>
            </a:r>
            <a:r>
              <a:rPr lang="en-US" sz="3200" dirty="0">
                <a:latin typeface="UTM Avo" panose="02040603050506020204" pitchFamily="18" charset="0"/>
              </a:rPr>
              <a:t>         </a:t>
            </a:r>
            <a:r>
              <a:rPr lang="en-US" sz="3200" dirty="0" err="1">
                <a:latin typeface="UTM Avo" panose="02040603050506020204" pitchFamily="18" charset="0"/>
              </a:rPr>
              <a:t>mập</a:t>
            </a:r>
            <a:r>
              <a:rPr lang="en-US" sz="3200" dirty="0">
                <a:latin typeface="UTM Avo" panose="02040603050506020204" pitchFamily="18" charset="0"/>
              </a:rPr>
              <a:t>         </a:t>
            </a:r>
            <a:r>
              <a:rPr lang="en-US" sz="3200" dirty="0" err="1">
                <a:latin typeface="UTM Avo" panose="02040603050506020204" pitchFamily="18" charset="0"/>
              </a:rPr>
              <a:t>nấp</a:t>
            </a:r>
            <a:endParaRPr lang="en-US" sz="3200" dirty="0">
              <a:latin typeface="UTM Avo" panose="02040603050506020204" pitchFamily="18" charset="0"/>
            </a:endParaRPr>
          </a:p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F4AF4-1B78-4246-B207-135C8007FA99}"/>
              </a:ext>
            </a:extLst>
          </p:cNvPr>
          <p:cNvSpPr txBox="1"/>
          <p:nvPr/>
        </p:nvSpPr>
        <p:spPr>
          <a:xfrm>
            <a:off x="3532429" y="323259"/>
            <a:ext cx="46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ap       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AAA37-1D4E-46EE-A9C4-02A7F6B37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66116" l="42967" r="60303"/>
                    </a14:imgEffect>
                  </a14:imgLayer>
                </a14:imgProps>
              </a:ext>
            </a:extLst>
          </a:blip>
          <a:srcRect l="40800" r="37530" b="26538"/>
          <a:stretch/>
        </p:blipFill>
        <p:spPr>
          <a:xfrm>
            <a:off x="5377019" y="4494406"/>
            <a:ext cx="1598694" cy="1276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2DF9BB-F090-44D9-9196-B74D1EC770F8}"/>
              </a:ext>
            </a:extLst>
          </p:cNvPr>
          <p:cNvSpPr txBox="1"/>
          <p:nvPr/>
        </p:nvSpPr>
        <p:spPr>
          <a:xfrm>
            <a:off x="1772030" y="5809778"/>
            <a:ext cx="177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xe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đạp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07286-816C-48D9-A2A3-BB0FC205444C}"/>
              </a:ext>
            </a:extLst>
          </p:cNvPr>
          <p:cNvSpPr txBox="1"/>
          <p:nvPr/>
        </p:nvSpPr>
        <p:spPr>
          <a:xfrm>
            <a:off x="5377019" y="5809778"/>
            <a:ext cx="177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cặp</a:t>
            </a:r>
            <a:r>
              <a:rPr lang="en-US" sz="3200" dirty="0">
                <a:latin typeface="UTM Avo" panose="02040603050506020204" pitchFamily="18" charset="0"/>
              </a:rPr>
              <a:t> 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715A2-053E-487C-AB9D-64535EA6D50C}"/>
              </a:ext>
            </a:extLst>
          </p:cNvPr>
          <p:cNvSpPr txBox="1"/>
          <p:nvPr/>
        </p:nvSpPr>
        <p:spPr>
          <a:xfrm>
            <a:off x="9167836" y="5809778"/>
            <a:ext cx="199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cá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mập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05EEDB-F982-437A-8F3B-9B9B9CE585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15" b="26538"/>
          <a:stretch/>
        </p:blipFill>
        <p:spPr>
          <a:xfrm>
            <a:off x="9037636" y="4637103"/>
            <a:ext cx="1598694" cy="910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BE1B96-E30A-4E63-B849-2EF3340BF3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75178" b="30205"/>
          <a:stretch/>
        </p:blipFill>
        <p:spPr>
          <a:xfrm>
            <a:off x="1811899" y="4598504"/>
            <a:ext cx="1306011" cy="11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7259" y="524657"/>
            <a:ext cx="509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00CC"/>
                </a:solidFill>
                <a:latin typeface="UTM Avo" pitchFamily="18" charset="0"/>
              </a:rPr>
              <a:t>Viết bảng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6" y="2317415"/>
            <a:ext cx="5148497" cy="2929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36" y="2317415"/>
            <a:ext cx="5261548" cy="29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197</Words>
  <Application>Microsoft Office PowerPoint</Application>
  <PresentationFormat>Widescreen</PresentationFormat>
  <Paragraphs>48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Arial-Rounded</vt:lpstr>
      <vt:lpstr>Quicksand Medium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346</cp:revision>
  <dcterms:created xsi:type="dcterms:W3CDTF">2021-06-02T01:34:28Z</dcterms:created>
  <dcterms:modified xsi:type="dcterms:W3CDTF">2024-11-29T10:46:47Z</dcterms:modified>
</cp:coreProperties>
</file>