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303" r:id="rId4"/>
    <p:sldId id="301" r:id="rId5"/>
    <p:sldId id="302" r:id="rId6"/>
    <p:sldId id="256" r:id="rId7"/>
    <p:sldId id="264" r:id="rId8"/>
    <p:sldId id="259" r:id="rId9"/>
    <p:sldId id="266" r:id="rId10"/>
    <p:sldId id="268" r:id="rId11"/>
    <p:sldId id="276" r:id="rId12"/>
    <p:sldId id="260" r:id="rId13"/>
    <p:sldId id="323" r:id="rId14"/>
    <p:sldId id="271" r:id="rId15"/>
    <p:sldId id="272" r:id="rId16"/>
    <p:sldId id="330" r:id="rId17"/>
    <p:sldId id="326" r:id="rId18"/>
    <p:sldId id="309" r:id="rId19"/>
    <p:sldId id="269" r:id="rId20"/>
    <p:sldId id="261" r:id="rId21"/>
    <p:sldId id="274" r:id="rId22"/>
    <p:sldId id="262" r:id="rId23"/>
    <p:sldId id="275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5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996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4735" y="2497203"/>
            <a:ext cx="4834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48: AT ĂT ÂT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1311797" y="1469366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914400" y="152400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1"/>
    </mc:Choice>
    <mc:Fallback xmlns="">
      <p:transition spd="slow" advTm="15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2696" y="3429001"/>
            <a:ext cx="241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b·i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bËt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löa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9624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trêi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 flipV="1">
            <a:off x="1762248" y="4259997"/>
            <a:ext cx="101946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37044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26572" r="72922" b="41918"/>
          <a:stretch/>
        </p:blipFill>
        <p:spPr>
          <a:xfrm>
            <a:off x="552697" y="1421452"/>
            <a:ext cx="2122264" cy="1619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2" t="26572" r="36608" b="41918"/>
          <a:stretch/>
        </p:blipFill>
        <p:spPr>
          <a:xfrm>
            <a:off x="3369624" y="1447800"/>
            <a:ext cx="2122264" cy="1619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7" t="26307" r="1383" b="42183"/>
          <a:stretch/>
        </p:blipFill>
        <p:spPr>
          <a:xfrm>
            <a:off x="6096000" y="1504287"/>
            <a:ext cx="2122264" cy="1619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94"/>
    </mc:Choice>
    <mc:Fallback xmlns="">
      <p:transition spd="slow" advTm="103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­©t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s¾t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1286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gÆt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1220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Êt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gËt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896" y="4822686"/>
            <a:ext cx="24191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b·i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4822685"/>
            <a:ext cx="289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bËt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löa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5824" y="4822687"/>
            <a:ext cx="25984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trêi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1"/>
    </mc:Choice>
    <mc:Fallback xmlns="">
      <p:transition spd="slow" advTm="125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142A86B-4ADC-49F0-8F27-C25E460D7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4444" b="26667"/>
          <a:stretch/>
        </p:blipFill>
        <p:spPr>
          <a:xfrm>
            <a:off x="2095500" y="2819400"/>
            <a:ext cx="4953000" cy="22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"/>
    </mc:Choice>
    <mc:Fallback xmlns="">
      <p:transition spd="slow" advTm="64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553" y="3019351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E8A071F-39CE-490A-BADE-34949DC5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"/>
    </mc:Choice>
    <mc:Fallback xmlns="">
      <p:transition spd="slow" advTm="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0600" y="3770055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olidFill>
                  <a:schemeClr val="bg1"/>
                </a:solidFill>
                <a:latin typeface="HP001 4 hàng" pitchFamily="34" charset="0"/>
              </a:rPr>
              <a:t>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770055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ăt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7338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ât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4"/>
    </mc:Choice>
    <mc:Fallback xmlns="">
      <p:transition spd="slow" advTm="982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41055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mặt</a:t>
            </a:r>
            <a:r>
              <a:rPr lang="en-US" sz="160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trời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15463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bật</a:t>
            </a:r>
            <a:r>
              <a:rPr lang="en-US" sz="160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16000" dirty="0" err="1">
                <a:solidFill>
                  <a:schemeClr val="bg1"/>
                </a:solidFill>
                <a:latin typeface="HP001 4 hàng" pitchFamily="34" charset="0"/>
              </a:rPr>
              <a:t>lửa</a:t>
            </a:r>
            <a:endParaRPr lang="en-US" sz="160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1"/>
    </mc:Choice>
    <mc:Fallback xmlns="">
      <p:transition spd="slow" advTm="70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­©t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s¾t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1286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gÆt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1220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Êt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gËt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896" y="4822686"/>
            <a:ext cx="24191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b·i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4822685"/>
            <a:ext cx="289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bËt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löa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5824" y="4822687"/>
            <a:ext cx="25984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trêi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92"/>
    </mc:Choice>
    <mc:Fallback xmlns="">
      <p:transition spd="slow" advTm="396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3019351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7"/>
    </mc:Choice>
    <mc:Fallback xmlns="">
      <p:transition spd="slow" advTm="601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4"/>
    </mc:Choice>
    <mc:Fallback xmlns="">
      <p:transition spd="slow" advTm="1041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7EEA21C-B430-493C-B948-2261F8B8EEF7}"/>
              </a:ext>
            </a:extLst>
          </p:cNvPr>
          <p:cNvGrpSpPr/>
          <p:nvPr/>
        </p:nvGrpSpPr>
        <p:grpSpPr>
          <a:xfrm>
            <a:off x="16933" y="609600"/>
            <a:ext cx="9144000" cy="5334000"/>
            <a:chOff x="1295400" y="1066800"/>
            <a:chExt cx="6595533" cy="38133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6" name="Picture 5" descr="Text, whiteboard&#10;&#10;Description automatically generated">
              <a:extLst>
                <a:ext uri="{FF2B5EF4-FFF2-40B4-BE49-F238E27FC236}">
                  <a16:creationId xmlns:a16="http://schemas.microsoft.com/office/drawing/2014/main" id="{DC92E634-3A90-4FEE-AC35-9EBC65E3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" t="39999" r="2568" b="33334"/>
            <a:stretch/>
          </p:blipFill>
          <p:spPr>
            <a:xfrm>
              <a:off x="1447800" y="1066800"/>
              <a:ext cx="6248400" cy="3813375"/>
            </a:xfrm>
            <a:prstGeom prst="rect">
              <a:avLst/>
            </a:prstGeom>
            <a:grpFill/>
          </p:spPr>
        </p:pic>
        <p:pic>
          <p:nvPicPr>
            <p:cNvPr id="7" name="Picture 6" descr="Text, whiteboard&#10;&#10;Description automatically generated">
              <a:extLst>
                <a:ext uri="{FF2B5EF4-FFF2-40B4-BE49-F238E27FC236}">
                  <a16:creationId xmlns:a16="http://schemas.microsoft.com/office/drawing/2014/main" id="{25769687-F4AD-4505-8B78-161F444B1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10" t="55452" r="2569" b="34956"/>
            <a:stretch/>
          </p:blipFill>
          <p:spPr>
            <a:xfrm>
              <a:off x="1295400" y="2286000"/>
              <a:ext cx="685800" cy="762000"/>
            </a:xfrm>
            <a:prstGeom prst="rect">
              <a:avLst/>
            </a:prstGeom>
            <a:grpFill/>
          </p:spPr>
        </p:pic>
        <p:pic>
          <p:nvPicPr>
            <p:cNvPr id="8" name="Picture 7" descr="Text, whiteboard&#10;&#10;Description automatically generated">
              <a:extLst>
                <a:ext uri="{FF2B5EF4-FFF2-40B4-BE49-F238E27FC236}">
                  <a16:creationId xmlns:a16="http://schemas.microsoft.com/office/drawing/2014/main" id="{8119E67E-7ACD-4AF7-94E3-D0F12A265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10" t="55452" r="2569" b="34956"/>
            <a:stretch/>
          </p:blipFill>
          <p:spPr>
            <a:xfrm>
              <a:off x="7205133" y="2286000"/>
              <a:ext cx="685800" cy="762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905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39"/>
    </mc:Choice>
    <mc:Fallback xmlns="">
      <p:transition spd="slow" advTm="397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429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3"/>
    </mc:Choice>
    <mc:Fallback xmlns="">
      <p:transition spd="slow" advTm="8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09BDD7B-0C26-42AE-8873-18298290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43535" r="11525" b="43333"/>
          <a:stretch/>
        </p:blipFill>
        <p:spPr>
          <a:xfrm>
            <a:off x="2286000" y="2971800"/>
            <a:ext cx="412652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5"/>
    </mc:Choice>
    <mc:Fallback xmlns="">
      <p:transition spd="slow" advTm="1268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4196" y="4414924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   HÌ ®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µ Nam ®i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nghØ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m¸t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ë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Bµ. </a:t>
            </a:r>
          </a:p>
          <a:p>
            <a:pPr algn="l"/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MÑ vµ Nam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bá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¸o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b¬i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bµn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ch¶i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kh¨n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vµo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l«.  Nam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rÊt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vui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khi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®i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ch¬i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xa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víi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c¶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µ.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0" y="49530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51232" y="543722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496892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16325" r="2176" b="7016"/>
          <a:stretch/>
        </p:blipFill>
        <p:spPr>
          <a:xfrm>
            <a:off x="255896" y="152400"/>
            <a:ext cx="8781215" cy="39410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05200" y="59178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BF7D17-6292-4E07-8717-3EE169682F4D}"/>
              </a:ext>
            </a:extLst>
          </p:cNvPr>
          <p:cNvSpPr txBox="1"/>
          <p:nvPr/>
        </p:nvSpPr>
        <p:spPr>
          <a:xfrm>
            <a:off x="381000" y="4475699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2D88A-9E4D-4812-A705-5A591A3AD151}"/>
              </a:ext>
            </a:extLst>
          </p:cNvPr>
          <p:cNvSpPr txBox="1"/>
          <p:nvPr/>
        </p:nvSpPr>
        <p:spPr>
          <a:xfrm>
            <a:off x="10584" y="494149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DCCCC-9DDC-435D-90CB-DACA1A2B6901}"/>
              </a:ext>
            </a:extLst>
          </p:cNvPr>
          <p:cNvSpPr txBox="1"/>
          <p:nvPr/>
        </p:nvSpPr>
        <p:spPr>
          <a:xfrm>
            <a:off x="2143121" y="5411825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F4991B-9906-47D4-8509-6F27E68B8E3D}"/>
              </a:ext>
            </a:extLst>
          </p:cNvPr>
          <p:cNvGrpSpPr/>
          <p:nvPr/>
        </p:nvGrpSpPr>
        <p:grpSpPr>
          <a:xfrm>
            <a:off x="8024988" y="4508598"/>
            <a:ext cx="152400" cy="444402"/>
            <a:chOff x="4114800" y="4508598"/>
            <a:chExt cx="152400" cy="4444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23E37-C47E-4C4C-B770-874779095864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D338BF-4F2E-4EDC-9A97-0633C22C14E2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07B6CC-172B-4D5D-96F2-80E57FE33A18}"/>
              </a:ext>
            </a:extLst>
          </p:cNvPr>
          <p:cNvGrpSpPr/>
          <p:nvPr/>
        </p:nvGrpSpPr>
        <p:grpSpPr>
          <a:xfrm>
            <a:off x="2143121" y="5466623"/>
            <a:ext cx="152400" cy="444402"/>
            <a:chOff x="4114800" y="4508598"/>
            <a:chExt cx="152400" cy="44440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C41BDA-40CA-4B4B-AB72-3796DFD8DF7F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7A5652-5A93-4A4F-BA65-6A402B296F8D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102882-D13B-4286-8D2C-C1CEA8408B78}"/>
              </a:ext>
            </a:extLst>
          </p:cNvPr>
          <p:cNvGrpSpPr/>
          <p:nvPr/>
        </p:nvGrpSpPr>
        <p:grpSpPr>
          <a:xfrm>
            <a:off x="1153053" y="5918813"/>
            <a:ext cx="152400" cy="444402"/>
            <a:chOff x="4114800" y="4508598"/>
            <a:chExt cx="152400" cy="4444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A5C0DA-B6F4-4589-85BF-FF4D0D9E7B22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CC33A1-16A6-431F-85E3-A5C881D866E9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FCAEC5-C5B6-4710-A332-DB366658B19C}"/>
              </a:ext>
            </a:extLst>
          </p:cNvPr>
          <p:cNvCxnSpPr/>
          <p:nvPr/>
        </p:nvCxnSpPr>
        <p:spPr>
          <a:xfrm flipH="1">
            <a:off x="2143121" y="4530497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5B324A-AD28-49F7-B02E-C2D1338E92AF}"/>
              </a:ext>
            </a:extLst>
          </p:cNvPr>
          <p:cNvCxnSpPr/>
          <p:nvPr/>
        </p:nvCxnSpPr>
        <p:spPr>
          <a:xfrm flipH="1">
            <a:off x="4430183" y="5022222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9CCFFB-B1BC-45DC-890E-218A486FDC28}"/>
              </a:ext>
            </a:extLst>
          </p:cNvPr>
          <p:cNvCxnSpPr/>
          <p:nvPr/>
        </p:nvCxnSpPr>
        <p:spPr>
          <a:xfrm flipH="1">
            <a:off x="6324600" y="501023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6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28"/>
    </mc:Choice>
    <mc:Fallback xmlns="">
      <p:transition spd="slow" advTm="171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DC47BFD-EE09-4E95-9E91-C26CB8ADC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43333" r="11525" b="37778"/>
          <a:stretch/>
        </p:blipFill>
        <p:spPr>
          <a:xfrm>
            <a:off x="2286000" y="2743200"/>
            <a:ext cx="43030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5"/>
    </mc:Choice>
    <mc:Fallback xmlns="">
      <p:transition spd="slow" advTm="523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0242" y="6858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574" r="6091" b="5390"/>
          <a:stretch/>
        </p:blipFill>
        <p:spPr>
          <a:xfrm>
            <a:off x="1253320" y="1637731"/>
            <a:ext cx="6823880" cy="38486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9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16"/>
    </mc:Choice>
    <mc:Fallback xmlns="">
      <p:transition spd="slow" advTm="57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1" y="3969219"/>
            <a:ext cx="2952520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1371600" y="2615315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8"/>
    </mc:Choice>
    <mc:Fallback xmlns="">
      <p:transition spd="slow" advTm="120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87" y="3944626"/>
            <a:ext cx="1563587" cy="19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-31044" y="1066800"/>
            <a:ext cx="6385055" cy="55225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5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</a:t>
            </a:r>
            <a:r>
              <a:rPr lang="en-US" sz="45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45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oc</a:t>
            </a:r>
            <a:r>
              <a:rPr lang="en-US" sz="45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500" b="1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ôc</a:t>
            </a:r>
            <a:r>
              <a:rPr lang="en-US" sz="4500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90E0F81-8971-4B32-9884-41EAB3A37B16}"/>
              </a:ext>
            </a:extLst>
          </p:cNvPr>
          <p:cNvSpPr txBox="1">
            <a:spLocks/>
          </p:cNvSpPr>
          <p:nvPr/>
        </p:nvSpPr>
        <p:spPr>
          <a:xfrm>
            <a:off x="1" y="2322209"/>
            <a:ext cx="3657600" cy="55225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con c…..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50EAE36-A89F-46A3-8CBB-D079C5630509}"/>
              </a:ext>
            </a:extLst>
          </p:cNvPr>
          <p:cNvSpPr txBox="1">
            <a:spLocks/>
          </p:cNvSpPr>
          <p:nvPr/>
        </p:nvSpPr>
        <p:spPr>
          <a:xfrm>
            <a:off x="1" y="3653872"/>
            <a:ext cx="3657600" cy="55225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471BE31-5A5D-4BEA-BE55-DB0C94F4DC18}"/>
              </a:ext>
            </a:extLst>
          </p:cNvPr>
          <p:cNvSpPr txBox="1">
            <a:spLocks/>
          </p:cNvSpPr>
          <p:nvPr/>
        </p:nvSpPr>
        <p:spPr>
          <a:xfrm>
            <a:off x="3544712" y="2362200"/>
            <a:ext cx="3657600" cy="55225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l….. </a:t>
            </a:r>
            <a:r>
              <a:rPr lang="en-US" sz="45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xoáy</a:t>
            </a:r>
            <a:endParaRPr lang="en-US" sz="45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267E59-4C24-41FB-AD33-72348D683501}"/>
              </a:ext>
            </a:extLst>
          </p:cNvPr>
          <p:cNvCxnSpPr>
            <a:cxnSpLocks/>
          </p:cNvCxnSpPr>
          <p:nvPr/>
        </p:nvCxnSpPr>
        <p:spPr>
          <a:xfrm flipH="1">
            <a:off x="2819400" y="2286000"/>
            <a:ext cx="76199" cy="148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85010-C517-4BAE-BC88-92E11FE59CA4}"/>
              </a:ext>
            </a:extLst>
          </p:cNvPr>
          <p:cNvCxnSpPr>
            <a:cxnSpLocks/>
          </p:cNvCxnSpPr>
          <p:nvPr/>
        </p:nvCxnSpPr>
        <p:spPr>
          <a:xfrm flipH="1">
            <a:off x="5297313" y="2205166"/>
            <a:ext cx="76199" cy="148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le 3">
            <a:extLst>
              <a:ext uri="{FF2B5EF4-FFF2-40B4-BE49-F238E27FC236}">
                <a16:creationId xmlns:a16="http://schemas.microsoft.com/office/drawing/2014/main" id="{62CB9C36-787F-4402-87F6-8F09D5077B3D}"/>
              </a:ext>
            </a:extLst>
          </p:cNvPr>
          <p:cNvSpPr txBox="1">
            <a:spLocks/>
          </p:cNvSpPr>
          <p:nvPr/>
        </p:nvSpPr>
        <p:spPr>
          <a:xfrm>
            <a:off x="2361605" y="2360336"/>
            <a:ext cx="1067988" cy="49101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oc</a:t>
            </a:r>
            <a:endParaRPr lang="en-US" sz="4500" i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88F936D-5C2E-4936-888E-AF59B507032E}"/>
              </a:ext>
            </a:extLst>
          </p:cNvPr>
          <p:cNvSpPr txBox="1">
            <a:spLocks/>
          </p:cNvSpPr>
          <p:nvPr/>
        </p:nvSpPr>
        <p:spPr>
          <a:xfrm>
            <a:off x="4647010" y="2352827"/>
            <a:ext cx="1067988" cy="49101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i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ôc</a:t>
            </a:r>
            <a:endParaRPr lang="en-US" sz="4500" i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9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10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1368778"/>
            <a:ext cx="2057400" cy="533400"/>
          </a:xfrm>
        </p:spPr>
        <p:txBody>
          <a:bodyPr>
            <a:noAutofit/>
          </a:bodyPr>
          <a:lstStyle/>
          <a:p>
            <a:pPr fontAlgn="base"/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endParaRPr lang="vi-VN" sz="4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16" y="4517543"/>
            <a:ext cx="1432293" cy="143229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D929BA9-B9EB-4115-BEAB-ABB5361110DE}"/>
              </a:ext>
            </a:extLst>
          </p:cNvPr>
          <p:cNvSpPr txBox="1">
            <a:spLocks/>
          </p:cNvSpPr>
          <p:nvPr/>
        </p:nvSpPr>
        <p:spPr>
          <a:xfrm>
            <a:off x="2125134" y="2737556"/>
            <a:ext cx="227471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thắc</a:t>
            </a:r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</a:t>
            </a:r>
            <a:endParaRPr lang="vi-VN" sz="4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FBF64C1-3034-4197-8371-F095F36E6F07}"/>
              </a:ext>
            </a:extLst>
          </p:cNvPr>
          <p:cNvSpPr txBox="1">
            <a:spLocks/>
          </p:cNvSpPr>
          <p:nvPr/>
        </p:nvSpPr>
        <p:spPr>
          <a:xfrm>
            <a:off x="4926190" y="1368778"/>
            <a:ext cx="292240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endParaRPr lang="vi-VN" sz="4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662E9F-11FE-47CC-85C8-389060DD403A}"/>
              </a:ext>
            </a:extLst>
          </p:cNvPr>
          <p:cNvSpPr txBox="1">
            <a:spLocks/>
          </p:cNvSpPr>
          <p:nvPr/>
        </p:nvSpPr>
        <p:spPr>
          <a:xfrm>
            <a:off x="5358694" y="2746022"/>
            <a:ext cx="2057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cau</a:t>
            </a:r>
            <a:endParaRPr lang="vi-VN" sz="4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4"/>
    </mc:Choice>
    <mc:Fallback xmlns="">
      <p:transition spd="slow" advTm="222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35" y="4746825"/>
            <a:ext cx="1214465" cy="120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533400" y="1524000"/>
            <a:ext cx="8229600" cy="464820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54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54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5400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bọc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</a:p>
          <a:p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dạy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"/>
          <a:stretch/>
        </p:blipFill>
        <p:spPr>
          <a:xfrm>
            <a:off x="762000" y="685800"/>
            <a:ext cx="111791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4"/>
    </mc:Choice>
    <mc:Fallback xmlns="">
      <p:transition spd="slow" advTm="303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ECFB0A-06D7-4B49-B5A8-18027A30D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9" y="2743200"/>
            <a:ext cx="6857642" cy="1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0"/>
    </mc:Choice>
    <mc:Fallback xmlns="">
      <p:transition spd="slow" advTm="81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715000"/>
            <a:ext cx="72747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.VnAvant" pitchFamily="34" charset="0"/>
              </a:rPr>
              <a:t>Nam b¾t </a:t>
            </a:r>
            <a:r>
              <a:rPr lang="en-US" sz="3000" b="1" dirty="0" err="1">
                <a:latin typeface=".VnAvant" pitchFamily="34" charset="0"/>
              </a:rPr>
              <a:t>nhÞp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cho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tÊt</a:t>
            </a:r>
            <a:r>
              <a:rPr lang="en-US" sz="3000" b="1" dirty="0">
                <a:latin typeface=".VnAvant" pitchFamily="34" charset="0"/>
              </a:rPr>
              <a:t> c¶ </a:t>
            </a:r>
            <a:r>
              <a:rPr lang="en-US" sz="3000" b="1" dirty="0" err="1">
                <a:latin typeface=".VnAvant" pitchFamily="34" charset="0"/>
              </a:rPr>
              <a:t>c¸c</a:t>
            </a:r>
            <a:r>
              <a:rPr lang="en-US" sz="3000" b="1" dirty="0">
                <a:latin typeface=".VnAvant" pitchFamily="34" charset="0"/>
              </a:rPr>
              <a:t> b¹n </a:t>
            </a:r>
            <a:r>
              <a:rPr lang="en-US" sz="3000" b="1" dirty="0" err="1">
                <a:latin typeface=".VnAvant" pitchFamily="34" charset="0"/>
              </a:rPr>
              <a:t>h¸t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4947" y="5720307"/>
            <a:ext cx="553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532" y="5728227"/>
            <a:ext cx="553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©t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6050" y="5717948"/>
            <a:ext cx="553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25245" r="8060" b="17701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6"/>
    </mc:Choice>
    <mc:Fallback xmlns="">
      <p:transition spd="slow" advTm="41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2899E477-047A-4963-BAED-603EECE52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53572" r="9119" b="30952"/>
          <a:stretch/>
        </p:blipFill>
        <p:spPr>
          <a:xfrm>
            <a:off x="2209800" y="3048000"/>
            <a:ext cx="44162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"/>
    </mc:Choice>
    <mc:Fallback xmlns="">
      <p:transition spd="slow" advTm="381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­©t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s¾t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gÆt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Êt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gËt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1CEBB-527B-4010-8941-F7F0CCF7AE1A}"/>
              </a:ext>
            </a:extLst>
          </p:cNvPr>
          <p:cNvSpPr txBox="1"/>
          <p:nvPr/>
        </p:nvSpPr>
        <p:spPr>
          <a:xfrm>
            <a:off x="1763889" y="652299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B16B7-075A-4816-9E0C-C1DBA784642A}"/>
              </a:ext>
            </a:extLst>
          </p:cNvPr>
          <p:cNvSpPr txBox="1"/>
          <p:nvPr/>
        </p:nvSpPr>
        <p:spPr>
          <a:xfrm>
            <a:off x="4430889" y="64124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DFB96-A789-4E8B-83A9-377BD36B2D40}"/>
              </a:ext>
            </a:extLst>
          </p:cNvPr>
          <p:cNvSpPr txBox="1"/>
          <p:nvPr/>
        </p:nvSpPr>
        <p:spPr>
          <a:xfrm>
            <a:off x="7099300" y="629722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9BD2DE-4AE3-4898-AD5B-23C3DF9C7465}"/>
              </a:ext>
            </a:extLst>
          </p:cNvPr>
          <p:cNvSpPr txBox="1"/>
          <p:nvPr/>
        </p:nvSpPr>
        <p:spPr>
          <a:xfrm>
            <a:off x="1066800" y="652299"/>
            <a:ext cx="94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03BC64-756D-4564-AA72-735D25232977}"/>
              </a:ext>
            </a:extLst>
          </p:cNvPr>
          <p:cNvSpPr txBox="1"/>
          <p:nvPr/>
        </p:nvSpPr>
        <p:spPr>
          <a:xfrm>
            <a:off x="3735918" y="641010"/>
            <a:ext cx="94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BA7F91-33DA-439A-98E8-BE6718B4E7A6}"/>
              </a:ext>
            </a:extLst>
          </p:cNvPr>
          <p:cNvSpPr txBox="1"/>
          <p:nvPr/>
        </p:nvSpPr>
        <p:spPr>
          <a:xfrm>
            <a:off x="6402211" y="643832"/>
            <a:ext cx="94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DE80FF-659A-41EA-A8F0-82632DEA1175}"/>
              </a:ext>
            </a:extLst>
          </p:cNvPr>
          <p:cNvSpPr txBox="1"/>
          <p:nvPr/>
        </p:nvSpPr>
        <p:spPr>
          <a:xfrm>
            <a:off x="7666567" y="4579203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©t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4F52B9-E922-4425-8858-8EDB927E80C1}"/>
              </a:ext>
            </a:extLst>
          </p:cNvPr>
          <p:cNvSpPr txBox="1"/>
          <p:nvPr/>
        </p:nvSpPr>
        <p:spPr>
          <a:xfrm>
            <a:off x="6521450" y="4581218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©t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04B95-ECDD-4786-9B99-558758123EB0}"/>
              </a:ext>
            </a:extLst>
          </p:cNvPr>
          <p:cNvSpPr txBox="1"/>
          <p:nvPr/>
        </p:nvSpPr>
        <p:spPr>
          <a:xfrm>
            <a:off x="5147732" y="4585661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D0E8C0-ACBA-4BA6-A2A8-2B74AA6AFAEF}"/>
              </a:ext>
            </a:extLst>
          </p:cNvPr>
          <p:cNvSpPr txBox="1"/>
          <p:nvPr/>
        </p:nvSpPr>
        <p:spPr>
          <a:xfrm>
            <a:off x="3625144" y="4577132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D86D38-7D65-4104-9F23-D28548B8FB5B}"/>
              </a:ext>
            </a:extLst>
          </p:cNvPr>
          <p:cNvSpPr txBox="1"/>
          <p:nvPr/>
        </p:nvSpPr>
        <p:spPr>
          <a:xfrm>
            <a:off x="2114549" y="4575995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9F65A2-A076-4D52-9F7A-B39C912EE569}"/>
              </a:ext>
            </a:extLst>
          </p:cNvPr>
          <p:cNvSpPr txBox="1"/>
          <p:nvPr/>
        </p:nvSpPr>
        <p:spPr>
          <a:xfrm>
            <a:off x="824795" y="4570555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30"/>
    </mc:Choice>
    <mc:Fallback xmlns="">
      <p:transition spd="slow" advTm="23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2" grpId="0"/>
      <p:bldP spid="20" grpId="0"/>
      <p:bldP spid="21" grpId="0"/>
      <p:bldP spid="23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5|14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6.1|19|29.1|7.9|9.6|4|3.3|28.2|30.9|2|29.3|2|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0.8|10.6|20.2|18.2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8.4|1.1|3.9|3|2.7|2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246</Words>
  <Application>Microsoft Office PowerPoint</Application>
  <PresentationFormat>On-screen Show (4:3)</PresentationFormat>
  <Paragraphs>96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.VnAvant</vt:lpstr>
      <vt:lpstr>Arial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con 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45</cp:revision>
  <dcterms:created xsi:type="dcterms:W3CDTF">2020-08-23T18:12:36Z</dcterms:created>
  <dcterms:modified xsi:type="dcterms:W3CDTF">2024-11-22T02:02:14Z</dcterms:modified>
</cp:coreProperties>
</file>