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72" r:id="rId3"/>
    <p:sldId id="292" r:id="rId4"/>
    <p:sldId id="258" r:id="rId5"/>
    <p:sldId id="266" r:id="rId6"/>
    <p:sldId id="290" r:id="rId7"/>
    <p:sldId id="287" r:id="rId8"/>
    <p:sldId id="270" r:id="rId9"/>
    <p:sldId id="271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6" d="100"/>
          <a:sy n="86" d="100"/>
        </p:scale>
        <p:origin x="14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91" y="1257747"/>
            <a:ext cx="5738430" cy="1886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3" y="3143973"/>
            <a:ext cx="8471014" cy="360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884"/>
            <a:ext cx="2651975" cy="3773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33" y="1542444"/>
            <a:ext cx="2804543" cy="4358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7" y="1486172"/>
            <a:ext cx="2445561" cy="429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0" y="1626443"/>
            <a:ext cx="4358280" cy="508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49" y="1626442"/>
            <a:ext cx="4370471" cy="508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10</cp:lastModifiedBy>
  <cp:revision>67</cp:revision>
  <dcterms:created xsi:type="dcterms:W3CDTF">2020-08-07T01:41:00Z</dcterms:created>
  <dcterms:modified xsi:type="dcterms:W3CDTF">2024-10-02T11:52:02Z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