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272" r:id="rId3"/>
    <p:sldId id="258" r:id="rId4"/>
    <p:sldId id="289" r:id="rId5"/>
    <p:sldId id="264" r:id="rId6"/>
    <p:sldId id="290" r:id="rId7"/>
    <p:sldId id="293" r:id="rId8"/>
    <p:sldId id="270" r:id="rId9"/>
    <p:sldId id="271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6" d="100"/>
          <a:sy n="86" d="100"/>
        </p:scale>
        <p:origin x="14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2" b="89055"/>
          <a:stretch>
            <a:fillRect/>
          </a:stretch>
        </p:blipFill>
        <p:spPr>
          <a:xfrm>
            <a:off x="675403" y="2336817"/>
            <a:ext cx="7792871" cy="218364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1343" r="9500" b="63184"/>
          <a:stretch>
            <a:fillRect/>
          </a:stretch>
        </p:blipFill>
        <p:spPr>
          <a:xfrm>
            <a:off x="86156" y="723332"/>
            <a:ext cx="9057844" cy="3916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1" t="35987" r="29098" b="60033"/>
          <a:stretch>
            <a:fillRect/>
          </a:stretch>
        </p:blipFill>
        <p:spPr>
          <a:xfrm>
            <a:off x="211540" y="4797186"/>
            <a:ext cx="8155893" cy="1132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310762" y="66260"/>
            <a:ext cx="5791199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40000" b="1" dirty="0">
                <a:solidFill>
                  <a:srgbClr val="FF0000"/>
                </a:solidFill>
                <a:latin typeface="VNI-Avo" pitchFamily="2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310762" y="66260"/>
            <a:ext cx="5791199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40000" b="1" dirty="0" smtClean="0">
                <a:solidFill>
                  <a:srgbClr val="FF0000"/>
                </a:solidFill>
                <a:latin typeface="VNI-Avo" pitchFamily="2" charset="0"/>
              </a:rPr>
              <a:t>ö</a:t>
            </a:r>
            <a:endParaRPr lang="en-US" sz="40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1" t="43762" r="20231" b="37842"/>
          <a:stretch>
            <a:fillRect/>
          </a:stretch>
        </p:blipFill>
        <p:spPr>
          <a:xfrm>
            <a:off x="518614" y="2224585"/>
            <a:ext cx="8470711" cy="4012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9" y="651928"/>
            <a:ext cx="2971554" cy="115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60606" r="10942" b="21516"/>
          <a:stretch>
            <a:fillRect/>
          </a:stretch>
        </p:blipFill>
        <p:spPr>
          <a:xfrm>
            <a:off x="252483" y="3234519"/>
            <a:ext cx="8639033" cy="30980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3" y="731775"/>
            <a:ext cx="2971554" cy="115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79602" r="7675"/>
          <a:stretch>
            <a:fillRect/>
          </a:stretch>
        </p:blipFill>
        <p:spPr>
          <a:xfrm>
            <a:off x="0" y="1478159"/>
            <a:ext cx="8802806" cy="29368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4378" r="8383" b="60995"/>
          <a:stretch>
            <a:fillRect/>
          </a:stretch>
        </p:blipFill>
        <p:spPr>
          <a:xfrm>
            <a:off x="272954" y="573206"/>
            <a:ext cx="8775512" cy="514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95" b="3682"/>
          <a:stretch>
            <a:fillRect/>
          </a:stretch>
        </p:blipFill>
        <p:spPr>
          <a:xfrm>
            <a:off x="327546" y="300251"/>
            <a:ext cx="8015588" cy="622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Windows 10</cp:lastModifiedBy>
  <cp:revision>63</cp:revision>
  <dcterms:created xsi:type="dcterms:W3CDTF">2020-08-07T01:41:00Z</dcterms:created>
  <dcterms:modified xsi:type="dcterms:W3CDTF">2024-10-02T11:58:46Z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