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4" r:id="rId2"/>
    <p:sldId id="258" r:id="rId3"/>
    <p:sldId id="269" r:id="rId4"/>
    <p:sldId id="262" r:id="rId5"/>
    <p:sldId id="261" r:id="rId6"/>
    <p:sldId id="275" r:id="rId7"/>
    <p:sldId id="28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2" b="88856"/>
          <a:stretch>
            <a:fillRect/>
          </a:stretch>
        </p:blipFill>
        <p:spPr>
          <a:xfrm>
            <a:off x="123195" y="2855397"/>
            <a:ext cx="8897615" cy="17605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r="-838" b="59801"/>
          <a:stretch>
            <a:fillRect/>
          </a:stretch>
        </p:blipFill>
        <p:spPr>
          <a:xfrm>
            <a:off x="409219" y="709684"/>
            <a:ext cx="8466403" cy="47767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39801" r="5592" b="19602"/>
          <a:stretch>
            <a:fillRect/>
          </a:stretch>
        </p:blipFill>
        <p:spPr>
          <a:xfrm>
            <a:off x="109181" y="709684"/>
            <a:ext cx="8461612" cy="55682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7" y="0"/>
            <a:ext cx="5821199" cy="168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85971" r="7547" b="7064"/>
          <a:stretch>
            <a:fillRect/>
          </a:stretch>
        </p:blipFill>
        <p:spPr>
          <a:xfrm>
            <a:off x="193799" y="2891225"/>
            <a:ext cx="8950201" cy="109914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7761" r="6429" b="56219"/>
          <a:stretch>
            <a:fillRect/>
          </a:stretch>
        </p:blipFill>
        <p:spPr>
          <a:xfrm>
            <a:off x="354841" y="723332"/>
            <a:ext cx="8423006" cy="49338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1"/>
          <a:stretch>
            <a:fillRect/>
          </a:stretch>
        </p:blipFill>
        <p:spPr>
          <a:xfrm>
            <a:off x="751308" y="402478"/>
            <a:ext cx="7737599" cy="588913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</Words>
  <Application>Microsoft Office PowerPoint</Application>
  <PresentationFormat>On-screen Show (4:3)</PresentationFormat>
  <Paragraphs>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等线</vt:lpstr>
      <vt:lpstr>Wingdings</vt:lpstr>
      <vt:lpstr>思源黑体 CN Light</vt:lpstr>
      <vt:lpstr>方正准圆简体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10</cp:lastModifiedBy>
  <cp:revision>27</cp:revision>
  <dcterms:created xsi:type="dcterms:W3CDTF">2020-08-06T11:51:00Z</dcterms:created>
  <dcterms:modified xsi:type="dcterms:W3CDTF">2024-10-02T11:57:06Z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