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44"/>
  </p:notesMasterIdLst>
  <p:sldIdLst>
    <p:sldId id="302" r:id="rId3"/>
    <p:sldId id="256" r:id="rId4"/>
    <p:sldId id="257" r:id="rId5"/>
    <p:sldId id="258" r:id="rId6"/>
    <p:sldId id="288" r:id="rId7"/>
    <p:sldId id="289" r:id="rId8"/>
    <p:sldId id="259" r:id="rId9"/>
    <p:sldId id="260" r:id="rId10"/>
    <p:sldId id="281" r:id="rId11"/>
    <p:sldId id="280" r:id="rId12"/>
    <p:sldId id="282" r:id="rId13"/>
    <p:sldId id="261" r:id="rId14"/>
    <p:sldId id="286" r:id="rId15"/>
    <p:sldId id="284" r:id="rId16"/>
    <p:sldId id="285" r:id="rId17"/>
    <p:sldId id="287" r:id="rId18"/>
    <p:sldId id="263" r:id="rId19"/>
    <p:sldId id="264" r:id="rId20"/>
    <p:sldId id="290" r:id="rId21"/>
    <p:sldId id="291" r:id="rId22"/>
    <p:sldId id="265" r:id="rId23"/>
    <p:sldId id="267" r:id="rId24"/>
    <p:sldId id="292" r:id="rId25"/>
    <p:sldId id="268" r:id="rId26"/>
    <p:sldId id="269" r:id="rId27"/>
    <p:sldId id="270" r:id="rId28"/>
    <p:sldId id="271" r:id="rId29"/>
    <p:sldId id="294" r:id="rId30"/>
    <p:sldId id="298" r:id="rId31"/>
    <p:sldId id="299" r:id="rId32"/>
    <p:sldId id="300" r:id="rId33"/>
    <p:sldId id="297" r:id="rId34"/>
    <p:sldId id="272" r:id="rId35"/>
    <p:sldId id="273" r:id="rId36"/>
    <p:sldId id="301" r:id="rId37"/>
    <p:sldId id="274" r:id="rId38"/>
    <p:sldId id="275" r:id="rId39"/>
    <p:sldId id="276" r:id="rId40"/>
    <p:sldId id="277" r:id="rId41"/>
    <p:sldId id="278" r:id="rId42"/>
    <p:sldId id="279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07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1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06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705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967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59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57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82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27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422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2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779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26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59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110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474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2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2024/1/21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8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14">
              <a:buClrTx/>
              <a:defRPr/>
            </a:pPr>
            <a:r>
              <a:rPr lang="en-US" altLang="zh-CN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TIẾNG </a:t>
            </a:r>
            <a:r>
              <a:rPr lang="en-US" altLang="zh-C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VIỆT</a:t>
            </a:r>
            <a:endParaRPr lang="zh-CN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8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36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2487512" y="2971352"/>
            <a:ext cx="43412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5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5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endParaRPr sz="4800" b="1" dirty="0">
              <a:solidFill>
                <a:srgbClr val="FF66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sz="1800" b="1" dirty="0">
              <a:solidFill>
                <a:schemeClr val="bg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3600" b="1" dirty="0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36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231" y="213993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5078" y="2325534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3074" y="-434023"/>
            <a:ext cx="5990926" cy="333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cành hoa đào và đèn lồng trang trí ngày t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7982" y="-1175428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226" name="Google Shape;226;p4"/>
          <p:cNvSpPr txBox="1"/>
          <p:nvPr/>
        </p:nvSpPr>
        <p:spPr>
          <a:xfrm>
            <a:off x="242852" y="182821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64869" y="100539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6557" y="235856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1612" y="2002700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6066" y="115550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74" y="4412343"/>
            <a:ext cx="3473641" cy="847271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5" y="276126"/>
            <a:ext cx="5064092" cy="449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1" t="8300"/>
          <a:stretch/>
        </p:blipFill>
        <p:spPr>
          <a:xfrm>
            <a:off x="5326742" y="870857"/>
            <a:ext cx="3752339" cy="345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420777" y="728907"/>
            <a:ext cx="8505646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uây</a:t>
            </a:r>
            <a:r>
              <a:rPr lang="en-US" sz="40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0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oang</a:t>
            </a:r>
            <a:r>
              <a:rPr lang="en-US" sz="40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1182</Words>
  <Application>Microsoft Office PowerPoint</Application>
  <PresentationFormat>On-screen Show (16:9)</PresentationFormat>
  <Paragraphs>133</Paragraphs>
  <Slides>41</Slides>
  <Notes>41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微软雅黑</vt:lpstr>
      <vt:lpstr>宋体</vt:lpstr>
      <vt:lpstr>Arial</vt:lpstr>
      <vt:lpstr>Arial Rounded</vt:lpstr>
      <vt:lpstr>Calibri</vt:lpstr>
      <vt:lpstr>Calibri Light</vt:lpstr>
      <vt:lpstr>Times New Roman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P010921</cp:lastModifiedBy>
  <cp:revision>54</cp:revision>
  <dcterms:created xsi:type="dcterms:W3CDTF">2020-08-13T09:19:08Z</dcterms:created>
  <dcterms:modified xsi:type="dcterms:W3CDTF">2024-01-21T13:06:13Z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