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2" r:id="rId3"/>
    <p:sldMasterId id="2147483712" r:id="rId4"/>
    <p:sldMasterId id="2147483758" r:id="rId5"/>
  </p:sldMasterIdLst>
  <p:notesMasterIdLst>
    <p:notesMasterId r:id="rId26"/>
  </p:notesMasterIdLst>
  <p:sldIdLst>
    <p:sldId id="8707" r:id="rId6"/>
    <p:sldId id="8696" r:id="rId7"/>
    <p:sldId id="391" r:id="rId8"/>
    <p:sldId id="335" r:id="rId9"/>
    <p:sldId id="279" r:id="rId10"/>
    <p:sldId id="278" r:id="rId11"/>
    <p:sldId id="299" r:id="rId12"/>
    <p:sldId id="2636" r:id="rId13"/>
    <p:sldId id="286" r:id="rId14"/>
    <p:sldId id="8703" r:id="rId15"/>
    <p:sldId id="290" r:id="rId16"/>
    <p:sldId id="318" r:id="rId17"/>
    <p:sldId id="319" r:id="rId18"/>
    <p:sldId id="320" r:id="rId19"/>
    <p:sldId id="321" r:id="rId20"/>
    <p:sldId id="2637" r:id="rId21"/>
    <p:sldId id="323" r:id="rId22"/>
    <p:sldId id="8709" r:id="rId23"/>
    <p:sldId id="8704" r:id="rId24"/>
    <p:sldId id="32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BC0949-368C-4F8F-A78A-B7030712E718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0CC51-84C0-4947-967D-047DEE5E2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4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8002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8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tặng quà cho HS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7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1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205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6905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548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757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48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041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72727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02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36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01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354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46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1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4951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31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5070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831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20561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4384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6346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2056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274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05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76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52929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4876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10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5DA250-FDFB-4409-97F9-042955C1A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79960"/>
          <a:stretch/>
        </p:blipFill>
        <p:spPr>
          <a:xfrm>
            <a:off x="9646" y="0"/>
            <a:ext cx="12192000" cy="480349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92EFED-4DE4-4465-81AC-FB44D462A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11"/>
          <a:stretch/>
        </p:blipFill>
        <p:spPr>
          <a:xfrm>
            <a:off x="0" y="323"/>
            <a:ext cx="12192000" cy="15969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3300E27-DFEF-485A-A169-52B09084CE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82" b="50000"/>
          <a:stretch/>
        </p:blipFill>
        <p:spPr>
          <a:xfrm>
            <a:off x="0" y="4470400"/>
            <a:ext cx="12192000" cy="23876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69B1F2A-B8DB-4BED-A430-3032C0F10962}"/>
              </a:ext>
            </a:extLst>
          </p:cNvPr>
          <p:cNvSpPr/>
          <p:nvPr userDrawn="1"/>
        </p:nvSpPr>
        <p:spPr>
          <a:xfrm>
            <a:off x="354571" y="350520"/>
            <a:ext cx="11502150" cy="6093300"/>
          </a:xfrm>
          <a:prstGeom prst="rect">
            <a:avLst/>
          </a:prstGeom>
          <a:noFill/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1514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8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14436" y="2402025"/>
            <a:ext cx="4271050" cy="2700705"/>
          </a:xfrm>
          <a:custGeom>
            <a:avLst/>
            <a:gdLst>
              <a:gd name="connsiteX0" fmla="*/ 0 w 4271050"/>
              <a:gd name="connsiteY0" fmla="*/ 0 h 2700705"/>
              <a:gd name="connsiteX1" fmla="*/ 4271050 w 4271050"/>
              <a:gd name="connsiteY1" fmla="*/ 0 h 2700705"/>
              <a:gd name="connsiteX2" fmla="*/ 4271050 w 4271050"/>
              <a:gd name="connsiteY2" fmla="*/ 2700705 h 2700705"/>
              <a:gd name="connsiteX3" fmla="*/ 0 w 4271050"/>
              <a:gd name="connsiteY3" fmla="*/ 2700705 h 270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1050" h="2700705">
                <a:moveTo>
                  <a:pt x="0" y="0"/>
                </a:moveTo>
                <a:lnTo>
                  <a:pt x="4271050" y="0"/>
                </a:lnTo>
                <a:lnTo>
                  <a:pt x="4271050" y="2700705"/>
                </a:lnTo>
                <a:lnTo>
                  <a:pt x="0" y="270070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834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842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58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2022/9/27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31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58474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335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6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2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1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307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6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90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24426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7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2555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1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4574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40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531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35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54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7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6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1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21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211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24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80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80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63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7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62045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5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47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2022/9/27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768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011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9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40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025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50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1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190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30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65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27/9/2022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58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9" y="2958677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359"/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9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9"/>
            <a:ext cx="1754003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2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394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394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2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97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16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3038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2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4" y="6587927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3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30"/>
            <a:ext cx="148250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30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2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596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01975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"/>
          <p:cNvSpPr/>
          <p:nvPr/>
        </p:nvSpPr>
        <p:spPr>
          <a:xfrm>
            <a:off x="968368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356" name="Google Shape;356;p6"/>
          <p:cNvGrpSpPr/>
          <p:nvPr/>
        </p:nvGrpSpPr>
        <p:grpSpPr>
          <a:xfrm>
            <a:off x="163079" y="91392"/>
            <a:ext cx="11954777" cy="6721505"/>
            <a:chOff x="122308" y="68542"/>
            <a:chExt cx="8966083" cy="5041129"/>
          </a:xfrm>
        </p:grpSpPr>
        <p:sp>
          <p:nvSpPr>
            <p:cNvPr id="357" name="Google Shape;357;p6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58" name="Google Shape;358;p6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59" name="Google Shape;359;p6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0" name="Google Shape;360;p6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1" name="Google Shape;361;p6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2" name="Google Shape;362;p6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6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5" name="Google Shape;365;p6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6" name="Google Shape;366;p6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67" name="Google Shape;367;p6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68" name="Google Shape;368;p6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69" name="Google Shape;369;p6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370" name="Google Shape;370;p6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1" name="Google Shape;371;p6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2" name="Google Shape;372;p6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3" name="Google Shape;373;p6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74" name="Google Shape;374;p6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5" name="Google Shape;375;p6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6" name="Google Shape;376;p6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77" name="Google Shape;377;p6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78" name="Google Shape;378;p6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79" name="Google Shape;379;p6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0" name="Google Shape;380;p6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1" name="Google Shape;381;p6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2" name="Google Shape;382;p6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3" name="Google Shape;383;p6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4" name="Google Shape;384;p6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5" name="Google Shape;385;p6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6" name="Google Shape;386;p6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87" name="Google Shape;387;p6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88" name="Google Shape;388;p6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89" name="Google Shape;389;p6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0" name="Google Shape;390;p6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1" name="Google Shape;391;p6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92" name="Google Shape;392;p6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3" name="Google Shape;393;p6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4" name="Google Shape;394;p6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5" name="Google Shape;395;p6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96" name="Google Shape;396;p6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7" name="Google Shape;397;p6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98" name="Google Shape;398;p6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99" name="Google Shape;399;p6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0" name="Google Shape;400;p6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1" name="Google Shape;401;p6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2" name="Google Shape;402;p6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3" name="Google Shape;403;p6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04" name="Google Shape;404;p6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05" name="Google Shape;405;p6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6" name="Google Shape;406;p6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07" name="Google Shape;407;p6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08" name="Google Shape;408;p6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9" name="Google Shape;409;p6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3539434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1691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9" y="147201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6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0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3" y="2119592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29" name="Google Shape;529;p7"/>
          <p:cNvSpPr/>
          <p:nvPr/>
        </p:nvSpPr>
        <p:spPr>
          <a:xfrm>
            <a:off x="8763768" y="5721665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40538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2">
                <a:solidFill>
                  <a:srgbClr val="434343"/>
                </a:solidFill>
              </a:defRPr>
            </a:lvl1pPr>
            <a:lvl2pPr marL="1216151" lvl="1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4227" lvl="2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2302" lvl="3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0378" lvl="4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48453" lvl="5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56529" lvl="6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64604" lvl="7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72680" lvl="8" indent="-42227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973877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10"/>
          <p:cNvSpPr/>
          <p:nvPr/>
        </p:nvSpPr>
        <p:spPr>
          <a:xfrm>
            <a:off x="227068" y="921902"/>
            <a:ext cx="6355776" cy="2798109"/>
          </a:xfrm>
          <a:custGeom>
            <a:avLst/>
            <a:gdLst/>
            <a:ahLst/>
            <a:cxnLst/>
            <a:rect l="l" t="t" r="r" b="b"/>
            <a:pathLst>
              <a:path w="194109" h="85937" extrusionOk="0">
                <a:moveTo>
                  <a:pt x="9511" y="44211"/>
                </a:moveTo>
                <a:cubicBezTo>
                  <a:pt x="12538" y="42065"/>
                  <a:pt x="18362" y="46051"/>
                  <a:pt x="18707" y="47660"/>
                </a:cubicBezTo>
                <a:cubicBezTo>
                  <a:pt x="19052" y="49269"/>
                  <a:pt x="14530" y="56128"/>
                  <a:pt x="11580" y="53867"/>
                </a:cubicBezTo>
                <a:cubicBezTo>
                  <a:pt x="8630" y="51606"/>
                  <a:pt x="62" y="41183"/>
                  <a:pt x="1005" y="34095"/>
                </a:cubicBezTo>
                <a:cubicBezTo>
                  <a:pt x="1948" y="27007"/>
                  <a:pt x="4010" y="15889"/>
                  <a:pt x="17236" y="11341"/>
                </a:cubicBezTo>
                <a:cubicBezTo>
                  <a:pt x="30462" y="6793"/>
                  <a:pt x="58881" y="8695"/>
                  <a:pt x="80360" y="6806"/>
                </a:cubicBezTo>
                <a:cubicBezTo>
                  <a:pt x="101840" y="4917"/>
                  <a:pt x="128842" y="100"/>
                  <a:pt x="146113" y="5"/>
                </a:cubicBezTo>
                <a:cubicBezTo>
                  <a:pt x="163384" y="-89"/>
                  <a:pt x="176009" y="1232"/>
                  <a:pt x="183987" y="6239"/>
                </a:cubicBezTo>
                <a:cubicBezTo>
                  <a:pt x="191965" y="11246"/>
                  <a:pt x="194770" y="23451"/>
                  <a:pt x="193981" y="30045"/>
                </a:cubicBezTo>
                <a:cubicBezTo>
                  <a:pt x="193192" y="36639"/>
                  <a:pt x="181357" y="40058"/>
                  <a:pt x="179253" y="45801"/>
                </a:cubicBezTo>
                <a:cubicBezTo>
                  <a:pt x="177149" y="51544"/>
                  <a:pt x="187231" y="58289"/>
                  <a:pt x="181357" y="64505"/>
                </a:cubicBezTo>
                <a:cubicBezTo>
                  <a:pt x="175483" y="70721"/>
                  <a:pt x="169853" y="79926"/>
                  <a:pt x="144009" y="83096"/>
                </a:cubicBezTo>
                <a:cubicBezTo>
                  <a:pt x="118165" y="86266"/>
                  <a:pt x="50205" y="87285"/>
                  <a:pt x="26294" y="83525"/>
                </a:cubicBezTo>
                <a:cubicBezTo>
                  <a:pt x="2383" y="79765"/>
                  <a:pt x="3342" y="67086"/>
                  <a:pt x="545" y="60534"/>
                </a:cubicBezTo>
                <a:cubicBezTo>
                  <a:pt x="-2252" y="53982"/>
                  <a:pt x="6484" y="46357"/>
                  <a:pt x="9511" y="4421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759" name="Google Shape;759;p10"/>
          <p:cNvGrpSpPr/>
          <p:nvPr/>
        </p:nvGrpSpPr>
        <p:grpSpPr>
          <a:xfrm>
            <a:off x="831002" y="291934"/>
            <a:ext cx="10961566" cy="4702300"/>
            <a:chOff x="623250" y="218950"/>
            <a:chExt cx="8221175" cy="3526725"/>
          </a:xfrm>
        </p:grpSpPr>
        <p:sp>
          <p:nvSpPr>
            <p:cNvPr id="760" name="Google Shape;760;p10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623250" y="35617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763" name="Google Shape;763;p10"/>
          <p:cNvGrpSpPr/>
          <p:nvPr/>
        </p:nvGrpSpPr>
        <p:grpSpPr>
          <a:xfrm>
            <a:off x="-279000" y="720016"/>
            <a:ext cx="12470990" cy="3295391"/>
            <a:chOff x="-209251" y="540010"/>
            <a:chExt cx="9353243" cy="2471543"/>
          </a:xfrm>
        </p:grpSpPr>
        <p:sp>
          <p:nvSpPr>
            <p:cNvPr id="764" name="Google Shape;764;p10"/>
            <p:cNvSpPr/>
            <p:nvPr/>
          </p:nvSpPr>
          <p:spPr>
            <a:xfrm>
              <a:off x="-209251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5" name="Google Shape;765;p10"/>
            <p:cNvSpPr/>
            <p:nvPr/>
          </p:nvSpPr>
          <p:spPr>
            <a:xfrm>
              <a:off x="8214749" y="54001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6" name="Google Shape;766;p10"/>
            <p:cNvSpPr/>
            <p:nvPr/>
          </p:nvSpPr>
          <p:spPr>
            <a:xfrm>
              <a:off x="1496625" y="2699301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  <p:sp>
          <p:nvSpPr>
            <p:cNvPr id="767" name="Google Shape;767;p10"/>
            <p:cNvSpPr/>
            <p:nvPr/>
          </p:nvSpPr>
          <p:spPr>
            <a:xfrm>
              <a:off x="7225074" y="1224835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PT" sz="2359"/>
                <a:t> </a:t>
              </a:r>
              <a:endParaRPr sz="2359"/>
            </a:p>
          </p:txBody>
        </p:sp>
      </p:grpSp>
      <p:sp>
        <p:nvSpPr>
          <p:cNvPr id="768" name="Google Shape;768;p10"/>
          <p:cNvSpPr txBox="1">
            <a:spLocks noGrp="1"/>
          </p:cNvSpPr>
          <p:nvPr>
            <p:ph type="title"/>
          </p:nvPr>
        </p:nvSpPr>
        <p:spPr>
          <a:xfrm>
            <a:off x="960000" y="1286100"/>
            <a:ext cx="5056800" cy="21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65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9" name="Google Shape;769;p10"/>
          <p:cNvGrpSpPr/>
          <p:nvPr/>
        </p:nvGrpSpPr>
        <p:grpSpPr>
          <a:xfrm>
            <a:off x="381051" y="5452000"/>
            <a:ext cx="1157901" cy="686000"/>
            <a:chOff x="2575700" y="1885000"/>
            <a:chExt cx="868425" cy="514500"/>
          </a:xfrm>
        </p:grpSpPr>
        <p:sp>
          <p:nvSpPr>
            <p:cNvPr id="770" name="Google Shape;770;p1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2" name="Google Shape;772;p1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773" name="Google Shape;773;p1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</p:spTree>
    <p:extLst>
      <p:ext uri="{BB962C8B-B14F-4D97-AF65-F5344CB8AC3E}">
        <p14:creationId xmlns:p14="http://schemas.microsoft.com/office/powerpoint/2010/main" val="776596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36641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lt1"/>
        </a:solidFill>
        <a:effectLst/>
      </p:bgPr>
    </p:bg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8"/>
          <p:cNvSpPr/>
          <p:nvPr/>
        </p:nvSpPr>
        <p:spPr>
          <a:xfrm>
            <a:off x="1720035" y="1655800"/>
            <a:ext cx="4154000" cy="35464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1800" name="Google Shape;1800;p28"/>
          <p:cNvSpPr txBox="1">
            <a:spLocks noGrp="1"/>
          </p:cNvSpPr>
          <p:nvPr>
            <p:ph type="title"/>
          </p:nvPr>
        </p:nvSpPr>
        <p:spPr>
          <a:xfrm>
            <a:off x="1912600" y="1995600"/>
            <a:ext cx="3768800" cy="28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5985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87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8804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33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33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391688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70"/>
            <a:ext cx="11860750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9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70"/>
            <a:ext cx="2105634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2" y="1024802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7" y="5510812"/>
            <a:ext cx="2715126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901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1842915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26" name="Google Shape;2526;p39"/>
          <p:cNvSpPr/>
          <p:nvPr/>
        </p:nvSpPr>
        <p:spPr>
          <a:xfrm>
            <a:off x="7470651" y="2272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8" y="3093067"/>
            <a:ext cx="1157901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1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3" name="Google Shape;2533;p39"/>
          <p:cNvSpPr/>
          <p:nvPr/>
        </p:nvSpPr>
        <p:spPr>
          <a:xfrm>
            <a:off x="9568085" y="4064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4" name="Google Shape;2534;p39"/>
          <p:cNvSpPr/>
          <p:nvPr/>
        </p:nvSpPr>
        <p:spPr>
          <a:xfrm>
            <a:off x="9568085" y="1648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5" name="Google Shape;2535;p39"/>
          <p:cNvSpPr/>
          <p:nvPr/>
        </p:nvSpPr>
        <p:spPr>
          <a:xfrm>
            <a:off x="7780785" y="4976213"/>
            <a:ext cx="1238990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1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75007397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9" y="147199"/>
            <a:ext cx="11854230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4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7"/>
            <a:ext cx="2462728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6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1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359"/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359"/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59"/>
          </a:p>
        </p:txBody>
      </p:sp>
    </p:spTree>
    <p:extLst>
      <p:ext uri="{BB962C8B-B14F-4D97-AF65-F5344CB8AC3E}">
        <p14:creationId xmlns:p14="http://schemas.microsoft.com/office/powerpoint/2010/main" val="1401581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6.jp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slideLayout" Target="../slideLayouts/slideLayout79.xml"/><Relationship Id="rId47" Type="http://schemas.openxmlformats.org/officeDocument/2006/relationships/tags" Target="../tags/tag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Relationship Id="rId46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slideLayout" Target="../slideLayouts/slideLayout78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82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slideLayout" Target="../slideLayouts/slideLayout8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24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0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2022/9/27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1CFC3C-29A1-42E8-93ED-E6892447FAC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95553" y="413960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CF3AF9-B3FF-4645-B39E-1B2A11260B94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47" y="-747106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143CB-5F50-4F43-B99E-40B12874553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347" y="7101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BD034-09ED-4101-B2E0-D450B322C22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733" y="8977857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545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4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32723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  <p:sldLayoutId id="2147483752" r:id="rId40"/>
    <p:sldLayoutId id="2147483753" r:id="rId41"/>
    <p:sldLayoutId id="2147483754" r:id="rId42"/>
    <p:sldLayoutId id="2147483755" r:id="rId43"/>
    <p:sldLayoutId id="2147483756" r:id="rId44"/>
    <p:sldLayoutId id="2147483757" r:id="rId4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795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9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4.wdp"/><Relationship Id="rId4" Type="http://schemas.openxmlformats.org/officeDocument/2006/relationships/image" Target="../media/image63.png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6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Relationship Id="rId6" Type="http://schemas.openxmlformats.org/officeDocument/2006/relationships/image" Target="../media/image35.png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microsoft.com/office/2007/relationships/hdphoto" Target="../media/hdphoto1.wdp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9.png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Chào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mừng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các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con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đến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với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tiết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học</a:t>
            </a:r>
            <a:endParaRPr kumimoji="0" lang="en-US" sz="3199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065F9E4-DE74-B86F-979A-8995EE8097DF}"/>
              </a:ext>
            </a:extLst>
          </p:cNvPr>
          <p:cNvSpPr txBox="1"/>
          <p:nvPr/>
        </p:nvSpPr>
        <p:spPr>
          <a:xfrm>
            <a:off x="5017372" y="3030933"/>
            <a:ext cx="4238714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4 – </a:t>
            </a:r>
            <a:r>
              <a:rPr lang="en-US" sz="3200" b="1" dirty="0" err="1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4472C4">
                    <a:lumMod val="50000"/>
                  </a:srgbClr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2598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CC76E89-777A-430B-B0D7-79A72728E935}"/>
              </a:ext>
            </a:extLst>
          </p:cNvPr>
          <p:cNvGrpSpPr/>
          <p:nvPr/>
        </p:nvGrpSpPr>
        <p:grpSpPr>
          <a:xfrm>
            <a:off x="0" y="967060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486890-1CDF-417E-9B27-5321DA06BB0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5949194-DEE5-4F04-9C00-1AF3B4553A5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66744E6-AE4A-4AAE-960E-CDCE72E1A0B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E5C7F612-089C-4CFD-B960-38ACD60DFCD9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D5DC403-58B6-4821-B9B8-AADB2FB7817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37111D5-1CA5-4D91-BEF3-35792E07C5B9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42DAE768-D037-4C1A-8573-795B00119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511161" y="297092"/>
            <a:ext cx="9732402" cy="784585"/>
            <a:chOff x="718343" y="287250"/>
            <a:chExt cx="9735405" cy="78482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69" y="343910"/>
              <a:ext cx="5497151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718343" y="28725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khó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3915" y="2364135"/>
            <a:ext cx="2079683" cy="810258"/>
            <a:chOff x="1245361" y="1756845"/>
            <a:chExt cx="2080325" cy="1012727"/>
          </a:xfrm>
        </p:grpSpPr>
        <p:sp>
          <p:nvSpPr>
            <p:cNvPr id="6" name="Rounded Rectangle 5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dậy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sớm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803598" y="3222651"/>
            <a:ext cx="2079683" cy="810258"/>
            <a:chOff x="1245361" y="1756845"/>
            <a:chExt cx="2080325" cy="1012727"/>
          </a:xfrm>
        </p:grpSpPr>
        <p:sp>
          <p:nvSpPr>
            <p:cNvPr id="17" name="Rounded Rectangle 16"/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chóng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矩形: 圆角 5">
              <a:extLst>
                <a:ext uri="{FF2B5EF4-FFF2-40B4-BE49-F238E27FC236}">
                  <a16:creationId xmlns:a16="http://schemas.microsoft.com/office/drawing/2014/main" id="{0A3AFF10-7BD5-4EB0-82D2-ADC5B2CFEC0C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F33632C-D529-4A2E-96F5-46F33FF6F70B}"/>
              </a:ext>
            </a:extLst>
          </p:cNvPr>
          <p:cNvGrpSpPr/>
          <p:nvPr/>
        </p:nvGrpSpPr>
        <p:grpSpPr>
          <a:xfrm>
            <a:off x="9243761" y="5207580"/>
            <a:ext cx="2079683" cy="810258"/>
            <a:chOff x="1245361" y="1756845"/>
            <a:chExt cx="2080325" cy="1012727"/>
          </a:xfrm>
        </p:grpSpPr>
        <p:sp>
          <p:nvSpPr>
            <p:cNvPr id="28" name="Rounded Rectangle 16">
              <a:extLst>
                <a:ext uri="{FF2B5EF4-FFF2-40B4-BE49-F238E27FC236}">
                  <a16:creationId xmlns:a16="http://schemas.microsoft.com/office/drawing/2014/main" id="{46FD5697-DE43-4C18-4184-7B418B265240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lặn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矩形: 圆角 5">
              <a:extLst>
                <a:ext uri="{FF2B5EF4-FFF2-40B4-BE49-F238E27FC236}">
                  <a16:creationId xmlns:a16="http://schemas.microsoft.com/office/drawing/2014/main" id="{7B16119E-0C24-ACE4-17F5-7CEAC2320EF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55ED170-418F-4C9F-9EA0-D7270962CFE0}"/>
              </a:ext>
            </a:extLst>
          </p:cNvPr>
          <p:cNvGrpSpPr/>
          <p:nvPr/>
        </p:nvGrpSpPr>
        <p:grpSpPr>
          <a:xfrm>
            <a:off x="7093904" y="4599952"/>
            <a:ext cx="2079683" cy="810258"/>
            <a:chOff x="1245361" y="1756845"/>
            <a:chExt cx="2080325" cy="1012727"/>
          </a:xfrm>
        </p:grpSpPr>
        <p:sp>
          <p:nvSpPr>
            <p:cNvPr id="4" name="Rounded Rectangle 16">
              <a:extLst>
                <a:ext uri="{FF2B5EF4-FFF2-40B4-BE49-F238E27FC236}">
                  <a16:creationId xmlns:a16="http://schemas.microsoft.com/office/drawing/2014/main" id="{3A0A362F-3C3C-9D7C-3BB5-CA30A23CE372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rong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chơi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矩形: 圆角 5">
              <a:extLst>
                <a:ext uri="{FF2B5EF4-FFF2-40B4-BE49-F238E27FC236}">
                  <a16:creationId xmlns:a16="http://schemas.microsoft.com/office/drawing/2014/main" id="{F82F70FF-4331-4EE5-540A-59B6D1166D10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51D8136-3709-2641-7C19-BDE1E51FCDB3}"/>
              </a:ext>
            </a:extLst>
          </p:cNvPr>
          <p:cNvGrpSpPr/>
          <p:nvPr/>
        </p:nvGrpSpPr>
        <p:grpSpPr>
          <a:xfrm>
            <a:off x="4937081" y="3975593"/>
            <a:ext cx="2079683" cy="810258"/>
            <a:chOff x="1245361" y="1756845"/>
            <a:chExt cx="2080325" cy="1012727"/>
          </a:xfrm>
        </p:grpSpPr>
        <p:sp>
          <p:nvSpPr>
            <p:cNvPr id="11" name="Rounded Rectangle 16">
              <a:extLst>
                <a:ext uri="{FF2B5EF4-FFF2-40B4-BE49-F238E27FC236}">
                  <a16:creationId xmlns:a16="http://schemas.microsoft.com/office/drawing/2014/main" id="{D0F95752-8343-8356-8FA6-DC6740F11E37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bất</a:t>
              </a:r>
              <a:r>
                <a:rPr lang="en-US" sz="3199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endParaRPr lang="en-US" sz="3199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矩形: 圆角 5">
              <a:extLst>
                <a:ext uri="{FF2B5EF4-FFF2-40B4-BE49-F238E27FC236}">
                  <a16:creationId xmlns:a16="http://schemas.microsoft.com/office/drawing/2014/main" id="{DB3AA56F-6C60-0AAE-28D6-E239EA524B0D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1799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169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344B833-1FB5-4750-81BE-2A090CBBDE02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8DA6073-C73A-43AC-BD13-4946869D831A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4D760EDE-FFA1-4303-90EE-7E5276CA5505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4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A699B6E0-7469-41CA-8AF2-E0980D05A7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D26B434-445E-402D-A757-FA68440C32CC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1661B42-1482-4C43-8DD4-4CFF3648D809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8D583C3-332C-48A9-B264-E9619203CD6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0" name="图片 11">
              <a:extLst>
                <a:ext uri="{FF2B5EF4-FFF2-40B4-BE49-F238E27FC236}">
                  <a16:creationId xmlns:a16="http://schemas.microsoft.com/office/drawing/2014/main" id="{CC9F38FF-415B-41F9-BE71-7338ED55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630238" y="377072"/>
            <a:ext cx="9732402" cy="783365"/>
            <a:chOff x="856151" y="395817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589031" y="428233"/>
              <a:ext cx="6287870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856151" y="395817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Hướng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dẫn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5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2410320" y="2458040"/>
            <a:ext cx="123631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2219647" y="1922791"/>
            <a:ext cx="224332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103"/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Lùi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66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66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ô li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8" name="Google Shape;5317;p41"/>
          <p:cNvSpPr txBox="1">
            <a:spLocks/>
          </p:cNvSpPr>
          <p:nvPr/>
        </p:nvSpPr>
        <p:spPr>
          <a:xfrm>
            <a:off x="1901566" y="4998436"/>
            <a:ext cx="9207966" cy="123864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defTabSz="914103">
              <a:buClr>
                <a:prstClr val="black"/>
              </a:buClr>
              <a:defRPr/>
            </a:pP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r>
              <a:rPr lang="en-US" sz="3199" kern="0" dirty="0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199" kern="0" dirty="0" err="1">
                <a:solidFill>
                  <a:srgbClr val="FD590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endParaRPr lang="vi-VN" sz="3199" kern="0" dirty="0">
              <a:solidFill>
                <a:srgbClr val="FD590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103">
              <a:defRPr/>
            </a:pPr>
            <a:endParaRPr lang="en-US" sz="1799" kern="0">
              <a:solidFill>
                <a:prstClr val="white"/>
              </a:solidFill>
              <a:latin typeface="等线" panose="020F0502020204030204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79D8E7-49AA-4B06-9FDC-05432AD5D0F2}"/>
              </a:ext>
            </a:extLst>
          </p:cNvPr>
          <p:cNvSpPr txBox="1"/>
          <p:nvPr/>
        </p:nvSpPr>
        <p:spPr>
          <a:xfrm>
            <a:off x="3239198" y="2805087"/>
            <a:ext cx="6094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 nay em thức dậy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4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38" grpId="0" animBg="1"/>
      <p:bldP spid="4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30169D9-3C27-4961-92CA-0AAABB9D3E9F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E0AF1F5-94FA-4294-8203-0532FED332B0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6F5B6DF-163B-448F-B804-6CA8B959403F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1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46244FA3-6BC0-450D-A122-7C2D5F0103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09F12B8-3244-4AAF-9FF3-94D9718B5B6B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2CB1BBE-B7EA-412D-8AC5-6A907E2F11F6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445B3BE8-7090-4F9E-8437-D02E7134FDDE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6A62770A-A789-406B-B99E-D7137B381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980993" y="269758"/>
            <a:ext cx="6230016" cy="783365"/>
            <a:chOff x="1775939" y="288470"/>
            <a:chExt cx="6231939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775939" y="343910"/>
              <a:ext cx="6231939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1867464" y="288470"/>
              <a:ext cx="6051341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Lưu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ý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thế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ngồi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540432" y="2300730"/>
            <a:ext cx="9307159" cy="3683843"/>
            <a:chOff x="1335115" y="2009400"/>
            <a:chExt cx="9310032" cy="3684980"/>
          </a:xfrm>
        </p:grpSpPr>
        <p:sp>
          <p:nvSpPr>
            <p:cNvPr id="29" name="TextBox 28"/>
            <p:cNvSpPr txBox="1"/>
            <p:nvPr/>
          </p:nvSpPr>
          <p:spPr>
            <a:xfrm>
              <a:off x="1356338" y="2009400"/>
              <a:ext cx="4682597" cy="1191900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bút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defTabSz="914103">
                <a:defRPr/>
              </a:pP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lang="en-US" sz="3199" kern="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35115" y="3263381"/>
              <a:ext cx="4703820" cy="1191900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defTabSz="914103">
                <a:defRPr/>
              </a:pPr>
              <a:r>
                <a:rPr lang="vi-VN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914081">
                <a:defRPr/>
              </a:pP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199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lang="en-US" sz="3199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  <p:pic>
          <p:nvPicPr>
            <p:cNvPr id="32" name="Picture 2" descr="https://khotunhua.com/upload/tiny/day-tre-ngoi-dung-tu-the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1178" y="2262489"/>
              <a:ext cx="3623969" cy="34318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6442736" y="3585705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Giữ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trái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8691514" y="3128316"/>
              <a:ext cx="972000" cy="52338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defTabSz="914103">
                <a:buClr>
                  <a:srgbClr val="000000"/>
                </a:buClr>
                <a:defRPr/>
              </a:pP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bằng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tay</a:t>
              </a:r>
              <a:r>
                <a:rPr lang="en-US" sz="1400" b="1" kern="0" dirty="0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400" b="1" kern="0" dirty="0" err="1">
                  <a:solidFill>
                    <a:srgbClr val="002060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  <a:sym typeface="Arial"/>
                </a:rPr>
                <a:t>phải</a:t>
              </a:r>
              <a:endParaRPr lang="en-US" sz="10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770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0C8A069-F50D-4A3E-A754-7ED26F65E250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BE41106-320E-4D38-A7DD-ACB92A152699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9D27D79-6BB6-482F-A0E1-9C46F621FE09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9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F3BD1769-FE14-4E45-A0F7-DBBD0E91E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56254F5-FFA4-4F03-89B0-D8E704367416}"/>
                    </a:ext>
                  </a:extLst>
                </p:cNvPr>
                <p:cNvSpPr/>
                <p:nvPr/>
              </p:nvSpPr>
              <p:spPr>
                <a:xfrm>
                  <a:off x="6754455" y="3350838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37B108B-DA33-4690-8657-03D4108AAA43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7DF9A08-5D0D-4129-B86C-F17DC5659025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23" name="图片 11">
              <a:extLst>
                <a:ext uri="{FF2B5EF4-FFF2-40B4-BE49-F238E27FC236}">
                  <a16:creationId xmlns:a16="http://schemas.microsoft.com/office/drawing/2014/main" id="{32617216-501F-42C7-BD49-227638A15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637969" y="2691696"/>
            <a:ext cx="5609783" cy="2349579"/>
            <a:chOff x="1147864" y="2761593"/>
            <a:chExt cx="5611514" cy="2350304"/>
          </a:xfrm>
        </p:grpSpPr>
        <p:sp>
          <p:nvSpPr>
            <p:cNvPr id="4" name="Rounded Rectangle 3"/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 defTabSz="914103">
                <a:lnSpc>
                  <a:spcPct val="120000"/>
                </a:lnSpc>
                <a:defRPr/>
              </a:pP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Tiêu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chí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đánh</a:t>
              </a:r>
              <a:r>
                <a:rPr lang="en-US" sz="2799" b="1" kern="0" dirty="0">
                  <a:solidFill>
                    <a:srgbClr val="FF0000"/>
                  </a:solidFill>
                  <a:latin typeface="微软雅黑"/>
                </a:rPr>
                <a:t> </a:t>
              </a:r>
              <a:r>
                <a:rPr lang="en-US" sz="2799" b="1" kern="0" dirty="0" err="1">
                  <a:solidFill>
                    <a:srgbClr val="FF0000"/>
                  </a:solidFill>
                  <a:latin typeface="微软雅黑"/>
                </a:rPr>
                <a:t>giá</a:t>
              </a:r>
              <a:endParaRPr lang="en-US" sz="2799" b="1" kern="0" dirty="0">
                <a:solidFill>
                  <a:srgbClr val="FF0000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fi-FI" sz="2799" kern="0" dirty="0">
                  <a:solidFill>
                    <a:srgbClr val="142436"/>
                  </a:solidFill>
                  <a:latin typeface="微软雅黑"/>
                </a:rPr>
                <a:t>1. Sai không quá </a:t>
              </a:r>
              <a:r>
                <a:rPr lang="fi-FI" sz="2799" b="1" kern="0" dirty="0">
                  <a:solidFill>
                    <a:srgbClr val="142436"/>
                  </a:solidFill>
                  <a:latin typeface="微软雅黑"/>
                </a:rPr>
                <a:t>5 lỗi </a:t>
              </a: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2.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Chữ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viết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rõ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ràng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,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sạch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đẹp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  <a:p>
              <a:pPr defTabSz="914103">
                <a:lnSpc>
                  <a:spcPct val="120000"/>
                </a:lnSpc>
                <a:buSzPts val="2800"/>
                <a:defRPr/>
              </a:pP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3.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Trình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bày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đúng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hình</a:t>
              </a:r>
              <a:r>
                <a:rPr lang="en-US" sz="2799" kern="0" dirty="0">
                  <a:solidFill>
                    <a:srgbClr val="142436"/>
                  </a:solidFill>
                  <a:latin typeface="微软雅黑"/>
                </a:rPr>
                <a:t> </a:t>
              </a:r>
              <a:r>
                <a:rPr lang="en-US" sz="2799" kern="0" dirty="0" err="1">
                  <a:solidFill>
                    <a:srgbClr val="142436"/>
                  </a:solidFill>
                  <a:latin typeface="微软雅黑"/>
                </a:rPr>
                <a:t>thức</a:t>
              </a:r>
              <a:endParaRPr lang="en-US" sz="2799" kern="0" dirty="0">
                <a:solidFill>
                  <a:srgbClr val="142436"/>
                </a:solidFill>
                <a:latin typeface="微软雅黑"/>
              </a:endParaRPr>
            </a:p>
          </p:txBody>
        </p:sp>
        <p:sp>
          <p:nvSpPr>
            <p:cNvPr id="8" name="5-Point Star 7"/>
            <p:cNvSpPr/>
            <p:nvPr/>
          </p:nvSpPr>
          <p:spPr>
            <a:xfrm>
              <a:off x="6187297" y="4067122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6" name="5-Point Star 15"/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  <p:sp>
          <p:nvSpPr>
            <p:cNvPr id="18" name="5-Point Star 17"/>
            <p:cNvSpPr/>
            <p:nvPr/>
          </p:nvSpPr>
          <p:spPr>
            <a:xfrm>
              <a:off x="6086005" y="4505688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914103">
                <a:buClr>
                  <a:srgbClr val="000000"/>
                </a:buClr>
                <a:defRPr/>
              </a:pPr>
              <a:endParaRPr lang="en-US" sz="1400" kern="0">
                <a:solidFill>
                  <a:srgbClr val="FFFFFF"/>
                </a:solidFill>
                <a:latin typeface="等线" panose="020F0502020204030204"/>
                <a:sym typeface="Arial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75" y="4378934"/>
            <a:ext cx="2254215" cy="225061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2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13" name="Google Shape;5317;p41"/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3599" dirty="0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- </a:t>
              </a:r>
              <a:r>
                <a:rPr lang="en-US" sz="3599" dirty="0" err="1">
                  <a:solidFill>
                    <a:srgbClr val="249EA0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endParaRPr lang="en-US" sz="3599" dirty="0">
                <a:solidFill>
                  <a:srgbClr val="249EA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101706" y="2390601"/>
            <a:ext cx="4411211" cy="2240263"/>
            <a:chOff x="7562960" y="2029855"/>
            <a:chExt cx="2844356" cy="2037887"/>
          </a:xfrm>
        </p:grpSpPr>
        <p:sp>
          <p:nvSpPr>
            <p:cNvPr id="19" name="ïsḻîdé">
              <a:extLst>
                <a:ext uri="{FF2B5EF4-FFF2-40B4-BE49-F238E27FC236}">
                  <a16:creationId xmlns:a16="http://schemas.microsoft.com/office/drawing/2014/main" id="{109DC4CC-6BAD-48BA-9314-6E0942235C6A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algn="ctr" defTabSz="1218804"/>
              <a:endParaRPr lang="zh-CN" altLang="en-US" sz="1799" b="1" dirty="0">
                <a:solidFill>
                  <a:srgbClr val="778495"/>
                </a:solidFill>
                <a:latin typeface="微软雅黑"/>
              </a:endParaRPr>
            </a:p>
          </p:txBody>
        </p:sp>
        <p:sp>
          <p:nvSpPr>
            <p:cNvPr id="21" name="iŝ1iḍe">
              <a:extLst>
                <a:ext uri="{FF2B5EF4-FFF2-40B4-BE49-F238E27FC236}">
                  <a16:creationId xmlns:a16="http://schemas.microsoft.com/office/drawing/2014/main" id="{3A3F8FD7-742B-4003-8799-D47998585EE3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03"/>
              <a:endParaRPr sz="1799">
                <a:solidFill>
                  <a:srgbClr val="000000"/>
                </a:solidFill>
                <a:latin typeface="微软雅黑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7672080" y="28776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399" b="1" kern="0" dirty="0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399" b="1" kern="0" dirty="0" err="1">
                <a:solidFill>
                  <a:prstClr val="black">
                    <a:lumMod val="50000"/>
                  </a:prstClr>
                </a:solidFill>
                <a:latin typeface="Lucida Bright" panose="020406020505050203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lang="en-US" sz="2399" b="1" kern="0" dirty="0">
              <a:solidFill>
                <a:prstClr val="black">
                  <a:lumMod val="50000"/>
                </a:prstClr>
              </a:solidFill>
              <a:latin typeface="Lucida Bright" panose="020406020505050203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BE30E-223B-0066-0F1C-446714A05E61}"/>
              </a:ext>
            </a:extLst>
          </p:cNvPr>
          <p:cNvSpPr txBox="1"/>
          <p:nvPr/>
        </p:nvSpPr>
        <p:spPr>
          <a:xfrm>
            <a:off x="2515549" y="853029"/>
            <a:ext cx="7105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 hè lấp lánh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74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9084D665-3DD0-4505-9E9A-3C0D14922E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61" y="1564492"/>
            <a:ext cx="999669" cy="10746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3286474" y="1738993"/>
            <a:ext cx="46128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9856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88C3-0BE2-437A-8659-FFCB94909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6457" y="2200275"/>
            <a:ext cx="3483414" cy="3312659"/>
          </a:xfrm>
          <a:prstGeom prst="rect">
            <a:avLst/>
          </a:prstGeom>
        </p:spPr>
      </p:pic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1445079" y="257109"/>
            <a:ext cx="9037864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460492" y="257991"/>
            <a:ext cx="11095345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trung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9C90DA0-342A-46AB-900F-CF996209E675}"/>
              </a:ext>
            </a:extLst>
          </p:cNvPr>
          <p:cNvGrpSpPr/>
          <p:nvPr/>
        </p:nvGrpSpPr>
        <p:grpSpPr>
          <a:xfrm>
            <a:off x="718457" y="160020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36" name="矩形: 圆角 5">
              <a:extLst>
                <a:ext uri="{FF2B5EF4-FFF2-40B4-BE49-F238E27FC236}">
                  <a16:creationId xmlns:a16="http://schemas.microsoft.com/office/drawing/2014/main" id="{6533CBE7-D659-4128-B824-DDB1A96C5964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8435E79-A0F8-4C50-91CD-E2F4E8F48F4C}"/>
                </a:ext>
              </a:extLst>
            </p:cNvPr>
            <p:cNvSpPr/>
            <p:nvPr/>
          </p:nvSpPr>
          <p:spPr>
            <a:xfrm>
              <a:off x="3852523" y="4500614"/>
              <a:ext cx="937084" cy="72415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D1657BE-399F-427E-A312-5CF0B838083E}"/>
              </a:ext>
            </a:extLst>
          </p:cNvPr>
          <p:cNvGrpSpPr/>
          <p:nvPr/>
        </p:nvGrpSpPr>
        <p:grpSpPr>
          <a:xfrm>
            <a:off x="816428" y="3394455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28" name="矩形: 圆角 5">
              <a:extLst>
                <a:ext uri="{FF2B5EF4-FFF2-40B4-BE49-F238E27FC236}">
                  <a16:creationId xmlns:a16="http://schemas.microsoft.com/office/drawing/2014/main" id="{3C5839AF-3D0F-4CA1-AB33-EF75EA585EB5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F4B600-2960-4C1E-8595-328945D320BC}"/>
                </a:ext>
              </a:extLst>
            </p:cNvPr>
            <p:cNvSpPr/>
            <p:nvPr/>
          </p:nvSpPr>
          <p:spPr>
            <a:xfrm>
              <a:off x="3852523" y="4500614"/>
              <a:ext cx="876933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thủy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76064DD-EF59-427E-92DF-7499FACB6C09}"/>
              </a:ext>
            </a:extLst>
          </p:cNvPr>
          <p:cNvGrpSpPr/>
          <p:nvPr/>
        </p:nvGrpSpPr>
        <p:grpSpPr>
          <a:xfrm>
            <a:off x="2441120" y="4962152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5" name="矩形: 圆角 5">
              <a:extLst>
                <a:ext uri="{FF2B5EF4-FFF2-40B4-BE49-F238E27FC236}">
                  <a16:creationId xmlns:a16="http://schemas.microsoft.com/office/drawing/2014/main" id="{2ED64400-C231-407C-A512-DD119971641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45291D2-4F0A-4574-87AE-3DFD5954B2B1}"/>
                </a:ext>
              </a:extLst>
            </p:cNvPr>
            <p:cNvSpPr/>
            <p:nvPr/>
          </p:nvSpPr>
          <p:spPr>
            <a:xfrm>
              <a:off x="3852523" y="4500614"/>
              <a:ext cx="864328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bình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1739DB5-0EEF-41E5-A37F-4303F494FF74}"/>
              </a:ext>
            </a:extLst>
          </p:cNvPr>
          <p:cNvGrpSpPr/>
          <p:nvPr/>
        </p:nvGrpSpPr>
        <p:grpSpPr>
          <a:xfrm>
            <a:off x="8833756" y="2800350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1" name="矩形: 圆角 5">
              <a:extLst>
                <a:ext uri="{FF2B5EF4-FFF2-40B4-BE49-F238E27FC236}">
                  <a16:creationId xmlns:a16="http://schemas.microsoft.com/office/drawing/2014/main" id="{07CC60A2-B9CC-4699-A6ED-8B94952DF0A1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C97F5B5-A740-47A4-9359-059D300E3722}"/>
                </a:ext>
              </a:extLst>
            </p:cNvPr>
            <p:cNvSpPr/>
            <p:nvPr/>
          </p:nvSpPr>
          <p:spPr>
            <a:xfrm>
              <a:off x="3852523" y="4500614"/>
              <a:ext cx="782545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tâm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3641DB-D9C0-4B00-876B-6EB74D656DA4}"/>
              </a:ext>
            </a:extLst>
          </p:cNvPr>
          <p:cNvGrpSpPr/>
          <p:nvPr/>
        </p:nvGrpSpPr>
        <p:grpSpPr>
          <a:xfrm>
            <a:off x="8531882" y="1145224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54" name="矩形: 圆角 5">
              <a:extLst>
                <a:ext uri="{FF2B5EF4-FFF2-40B4-BE49-F238E27FC236}">
                  <a16:creationId xmlns:a16="http://schemas.microsoft.com/office/drawing/2014/main" id="{228B1B18-F15C-4383-84F9-7277AB5929CE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45746EC-B0D1-49E4-A462-4C6C1D18AE35}"/>
                </a:ext>
              </a:extLst>
            </p:cNvPr>
            <p:cNvSpPr/>
            <p:nvPr/>
          </p:nvSpPr>
          <p:spPr>
            <a:xfrm>
              <a:off x="3964274" y="4500614"/>
              <a:ext cx="559041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algn="ctr"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cư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5B0E05-4D46-42DC-9C38-E6BB80FDA7CD}"/>
              </a:ext>
            </a:extLst>
          </p:cNvPr>
          <p:cNvGrpSpPr/>
          <p:nvPr/>
        </p:nvGrpSpPr>
        <p:grpSpPr>
          <a:xfrm>
            <a:off x="8531677" y="4782538"/>
            <a:ext cx="1568590" cy="1200150"/>
            <a:chOff x="3635896" y="4064235"/>
            <a:chExt cx="1370339" cy="1596913"/>
          </a:xfrm>
          <a:solidFill>
            <a:srgbClr val="FF0000"/>
          </a:solidFill>
        </p:grpSpPr>
        <p:sp>
          <p:nvSpPr>
            <p:cNvPr id="48" name="矩形: 圆角 5">
              <a:extLst>
                <a:ext uri="{FF2B5EF4-FFF2-40B4-BE49-F238E27FC236}">
                  <a16:creationId xmlns:a16="http://schemas.microsoft.com/office/drawing/2014/main" id="{FCBA054C-9222-4A39-BF4C-D18EFCF05FE7}"/>
                </a:ext>
              </a:extLst>
            </p:cNvPr>
            <p:cNvSpPr/>
            <p:nvPr/>
          </p:nvSpPr>
          <p:spPr>
            <a:xfrm>
              <a:off x="3635896" y="4064235"/>
              <a:ext cx="1370339" cy="1596913"/>
            </a:xfrm>
            <a:prstGeom prst="cloud">
              <a:avLst/>
            </a:prstGeom>
            <a:grpFill/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804"/>
              <a:endParaRPr lang="zh-CN" altLang="en-US" sz="2399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4782EF9-26AD-420E-A1F6-62C2A975B7DB}"/>
                </a:ext>
              </a:extLst>
            </p:cNvPr>
            <p:cNvSpPr/>
            <p:nvPr/>
          </p:nvSpPr>
          <p:spPr>
            <a:xfrm>
              <a:off x="3852523" y="4500614"/>
              <a:ext cx="893737" cy="8325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1218804"/>
              <a:r>
                <a:rPr lang="en-US" sz="3466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thực</a:t>
              </a:r>
              <a:endParaRPr lang="en-US" sz="3466" dirty="0">
                <a:solidFill>
                  <a:srgbClr val="000000"/>
                </a:solidFill>
                <a:latin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9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-3.33333E-6 C 0.01758 0.01505 0.04323 0.03797 0.06211 0.04908 C 0.09323 0.06852 0.17773 0.10648 0.20924 0.1169 C 0.22864 0.12338 0.24935 0.12477 0.26901 0.1294 C 0.28906 0.13426 0.30872 0.14005 0.32864 0.14491 C 0.34401 0.14838 0.35937 0.15139 0.37461 0.1551 C 0.41315 0.16528 0.38112 0.15695 0.39817 0.16551 C 0.40416 0.16829 0.41054 0.17014 0.41627 0.17292 C 0.41953 0.17477 0.42174 0.17732 0.42448 0.17917 C 0.42773 0.18172 0.43164 0.18311 0.43411 0.18588 C 0.43945 0.18959 0.44557 0.19561 0.4483 0.20093 C 0.45013 0.20486 0.4513 0.20857 0.45273 0.2125 C 0.45273 0.21366 0.45273 0.21412 0.45273 0.21551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3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24 0.0081 L 0.06224 0.0081 C 0.15807 -0.01505 0.05729 0.00671 0.14622 -0.00533 C 0.24531 -0.01852 0.14948 -0.01042 0.20313 -0.01459 C 0.21745 -0.01389 0.22435 -0.01783 0.23542 -0.00926 C 0.24635 -0.0007 0.2349 -0.00371 0.25273 0.00671 C 0.25339 0.00717 0.25417 0.00787 0.25495 0.0081 C 0.25638 0.00833 0.25794 0.0081 0.25951 0.0081 " pathEditMode="relative" ptsTypes="AAAAAAAA">
                                      <p:cBhvr>
                                        <p:cTn id="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95 -0.00972 L 0.05795 -0.00972 C 0.06537 -0.01435 0.07292 -0.01829 0.08034 -0.02315 C 0.12852 -0.05509 0.07344 -0.02292 0.12917 -0.05648 C 0.13711 -0.06134 0.14519 -0.06481 0.15313 -0.06991 C 0.16224 -0.07569 0.17097 -0.0831 0.18008 -0.08866 C 0.20521 -0.10347 0.23021 -0.11967 0.25586 -0.13125 C 0.26146 -0.1338 0.29297 -0.14653 0.30456 -0.15532 C 0.30677 -0.15694 0.30847 -0.15995 0.31055 -0.16204 C 0.31381 -0.16481 0.31706 -0.16736 0.32032 -0.16991 C 0.32279 -0.17569 0.32279 -0.17546 0.32487 -0.18194 C 0.32539 -0.1838 0.32591 -0.18542 0.32631 -0.18727 C 0.32709 -0.19028 0.32748 -0.19398 0.32865 -0.19676 C 0.3293 -0.19838 0.3306 -0.1993 0.33164 -0.20069 C 0.33594 -0.2162 0.32943 -0.19444 0.33607 -0.21134 C 0.33711 -0.21366 0.33841 -0.21921 0.33841 -0.21921 " pathEditMode="relative" ptsTypes="AAAAAAAA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01 0.05486 L -0.04401 0.05486 C -0.04883 0.06041 -0.05325 0.06736 -0.05833 0.07199 C -0.07044 0.08333 -0.12721 0.1243 -0.13489 0.13079 C -0.16862 0.15903 -0.1733 0.16528 -0.20612 0.18541 C -0.2207 0.19444 -0.23593 0.20092 -0.25039 0.21088 C -0.29036 0.23819 -0.24922 0.21111 -0.2901 0.23495 C -0.31732 0.25069 -0.29661 0.24143 -0.3164 0.24954 C -0.31784 0.25092 -0.31966 0.25139 -0.32083 0.25347 C -0.3237 0.25833 -0.32838 0.26944 -0.32838 0.26944 C -0.3289 0.27176 -0.32942 0.27384 -0.32982 0.27616 C -0.33164 0.28588 -0.33073 0.28403 -0.33281 0.29213 C -0.33385 0.29583 -0.3358 0.30301 -0.3358 0.30301 " pathEditMode="relative" ptsTypes="AAAAAAAAAAAAA">
                                      <p:cBhvr>
                                        <p:cTn id="7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9 0.02292 L -0.0569 0.02292 C -0.05976 0.02315 -0.0625 0.02338 -0.06497 0.02408 C -0.06719 0.02454 -0.06914 0.02593 -0.07135 0.02662 C -0.07448 0.02755 -0.0776 0.02824 -0.08086 0.02917 C -0.08567 0.03033 -0.09049 0.03125 -0.09518 0.03241 C -0.09948 0.03334 -0.10364 0.03473 -0.10781 0.03565 C -0.12109 0.0382 -0.11328 0.03588 -0.12304 0.0375 C -0.13945 0.04028 -0.12565 0.03889 -0.14127 0.04005 C -0.14466 0.04098 -0.14804 0.0419 -0.15156 0.0426 C -0.15455 0.04306 -0.15742 0.04283 -0.16028 0.04329 C -0.16432 0.04352 -0.16823 0.04375 -0.17226 0.04445 C -0.17461 0.04468 -0.17695 0.04537 -0.17942 0.04584 C -0.18502 0.04653 -0.19544 0.04676 -0.2 0.04699 C -0.20221 0.04723 -0.20429 0.04746 -0.20638 0.04769 C -0.21002 0.04792 -0.2138 0.04792 -0.21758 0.04838 C -0.21888 0.04838 -0.22018 0.04885 -0.22148 0.04885 C -0.2233 0.04908 -0.22526 0.04931 -0.22708 0.04954 C -0.23255 0.05139 -0.22969 0.0507 -0.23567 0.05162 " pathEditMode="relative" rAng="0" ptsTypes="AAAAAAAAAAAAAAAAAAA">
                                      <p:cBhvr>
                                        <p:cTn id="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5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34 -0.03958 L -0.05234 -0.03958 C -0.05937 -0.05208 -0.06614 -0.06504 -0.07343 -0.07708 C -0.08164 -0.09051 -0.09101 -0.10162 -0.09896 -0.11574 C -0.12851 -0.16828 -0.09739 -0.11551 -0.11692 -0.14375 C -0.12005 -0.14814 -0.12265 -0.15393 -0.12591 -0.15833 C -0.12825 -0.16157 -0.13099 -0.16342 -0.13346 -0.16643 C -0.13672 -0.1706 -0.13958 -0.17592 -0.1431 -0.17963 C -0.14713 -0.18402 -0.16901 -0.19676 -0.1694 -0.19699 C -0.17096 -0.19791 -0.17239 -0.19907 -0.17396 -0.19976 L -0.17995 -0.20231 L -0.18359 -0.20625 " pathEditMode="relative" ptsTypes="AAAAAAAAAAAA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 up of a speedometer&#10;&#10;Description automatically generated with low confidence">
            <a:extLst>
              <a:ext uri="{FF2B5EF4-FFF2-40B4-BE49-F238E27FC236}">
                <a16:creationId xmlns:a16="http://schemas.microsoft.com/office/drawing/2014/main" id="{5CF560AC-0452-9E5E-0FCE-407330F6DC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222" y="2101794"/>
            <a:ext cx="999669" cy="10746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AF76333-AC25-DEE0-EA9F-1F4D9344672A}"/>
              </a:ext>
            </a:extLst>
          </p:cNvPr>
          <p:cNvSpPr/>
          <p:nvPr/>
        </p:nvSpPr>
        <p:spPr>
          <a:xfrm>
            <a:off x="2382473" y="2407640"/>
            <a:ext cx="352338" cy="3691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204815" y="2236476"/>
            <a:ext cx="5990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40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55B24229-D5E8-4128-AD3D-3EC853DA817C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58B2610-482A-4826-B658-78B9632BD4A7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3610E9C1-0173-47F7-8C6E-BB1014AAA4FA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3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2AF41C9A-CEC4-4BF2-8959-7015270344A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B6E54E19-2FF6-4431-B036-EFE9BAEBB612}"/>
                    </a:ext>
                  </a:extLst>
                </p:cNvPr>
                <p:cNvSpPr/>
                <p:nvPr/>
              </p:nvSpPr>
              <p:spPr>
                <a:xfrm>
                  <a:off x="6720345" y="3353352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6D41C70-3DEA-4D4D-92B7-3268C88A222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BE11C83F-12E8-4E35-9B55-B037DC2CDA81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9" name="图片 11">
              <a:extLst>
                <a:ext uri="{FF2B5EF4-FFF2-40B4-BE49-F238E27FC236}">
                  <a16:creationId xmlns:a16="http://schemas.microsoft.com/office/drawing/2014/main" id="{0FD90064-BA93-4230-97FE-92E1F761A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sp>
        <p:nvSpPr>
          <p:cNvPr id="9" name="îṥḷíďê">
            <a:extLst>
              <a:ext uri="{FF2B5EF4-FFF2-40B4-BE49-F238E27FC236}">
                <a16:creationId xmlns:a16="http://schemas.microsoft.com/office/drawing/2014/main" id="{0FC02470-C26C-4027-8E2A-220B2FAEF488}"/>
              </a:ext>
            </a:extLst>
          </p:cNvPr>
          <p:cNvSpPr/>
          <p:nvPr/>
        </p:nvSpPr>
        <p:spPr bwMode="auto">
          <a:xfrm>
            <a:off x="531445" y="243536"/>
            <a:ext cx="10255140" cy="727942"/>
          </a:xfrm>
          <a:prstGeom prst="roundRect">
            <a:avLst>
              <a:gd name="adj" fmla="val 12595"/>
            </a:avLst>
          </a:prstGeom>
          <a:solidFill>
            <a:schemeClr val="bg1"/>
          </a:solidFill>
          <a:ln w="28575" cap="rnd" cmpd="thickThin">
            <a:solidFill>
              <a:srgbClr val="7A4E48"/>
            </a:solidFill>
            <a:prstDash val="sysDash"/>
            <a:round/>
            <a:headEnd/>
            <a:tailEnd/>
          </a:ln>
        </p:spPr>
        <p:txBody>
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 defTabSz="1218804"/>
            <a:endParaRPr lang="en-US" altLang="zh-CN" sz="1400" dirty="0">
              <a:solidFill>
                <a:srgbClr val="000000"/>
              </a:solidFill>
              <a:latin typeface="微软雅黑"/>
            </a:endParaRPr>
          </a:p>
        </p:txBody>
      </p:sp>
      <p:sp>
        <p:nvSpPr>
          <p:cNvPr id="3" name="Google Shape;5317;p41"/>
          <p:cNvSpPr txBox="1">
            <a:spLocks/>
          </p:cNvSpPr>
          <p:nvPr/>
        </p:nvSpPr>
        <p:spPr>
          <a:xfrm>
            <a:off x="846868" y="307662"/>
            <a:ext cx="9332169" cy="783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defTabSz="914103">
              <a:buClr>
                <a:prstClr val="black"/>
              </a:buClr>
            </a:pPr>
            <a:r>
              <a:rPr lang="vi-VN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Chọn ch hoặc tr thay cho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3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99" dirty="0" err="1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vi-VN" sz="3399" dirty="0">
              <a:solidFill>
                <a:srgbClr val="EA461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057095" y="315235"/>
            <a:ext cx="580539" cy="58454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ABDEC24-3A7C-4AAB-A627-E782F99DF467}"/>
              </a:ext>
            </a:extLst>
          </p:cNvPr>
          <p:cNvSpPr txBox="1"/>
          <p:nvPr/>
        </p:nvSpPr>
        <p:spPr>
          <a:xfrm>
            <a:off x="910819" y="2870480"/>
            <a:ext cx="446789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Chị mây vừa kéo đến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ăng sao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ốn cả rồi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nóng lòng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 đợi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đi nào, mưa ơi!</a:t>
            </a:r>
            <a:b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36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7D0B0-F337-421C-AE5E-6770551607DB}"/>
              </a:ext>
            </a:extLst>
          </p:cNvPr>
          <p:cNvSpPr txBox="1"/>
          <p:nvPr/>
        </p:nvSpPr>
        <p:spPr>
          <a:xfrm>
            <a:off x="6149780" y="2889446"/>
            <a:ext cx="51908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Chớp bỗng lòe 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ói mắt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Soi sáng khắp ruộng vườn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Ơ! 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ời bật lửa</a:t>
            </a:r>
          </a:p>
          <a:p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 lúa vừa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 bông.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Đỗ Xuân Thanh)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E38318-1FD7-429C-A97B-2DBF91564D8B}"/>
              </a:ext>
            </a:extLst>
          </p:cNvPr>
          <p:cNvSpPr txBox="1"/>
          <p:nvPr/>
        </p:nvSpPr>
        <p:spPr>
          <a:xfrm>
            <a:off x="937373" y="3419854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9ECA4EA-518B-4AFA-9153-AC4E51CF72F9}"/>
              </a:ext>
            </a:extLst>
          </p:cNvPr>
          <p:cNvSpPr txBox="1"/>
          <p:nvPr/>
        </p:nvSpPr>
        <p:spPr>
          <a:xfrm>
            <a:off x="3103649" y="342900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5310BB-57BC-41D6-8038-D18D1CE2E3E4}"/>
              </a:ext>
            </a:extLst>
          </p:cNvPr>
          <p:cNvSpPr txBox="1"/>
          <p:nvPr/>
        </p:nvSpPr>
        <p:spPr>
          <a:xfrm>
            <a:off x="3755660" y="3934091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0E7C16-69BF-486A-8DAE-C2703251EA54}"/>
              </a:ext>
            </a:extLst>
          </p:cNvPr>
          <p:cNvSpPr txBox="1"/>
          <p:nvPr/>
        </p:nvSpPr>
        <p:spPr>
          <a:xfrm>
            <a:off x="9202181" y="2870480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555D0B2-30DC-4358-843E-08CBE215FB5A}"/>
              </a:ext>
            </a:extLst>
          </p:cNvPr>
          <p:cNvSpPr txBox="1"/>
          <p:nvPr/>
        </p:nvSpPr>
        <p:spPr>
          <a:xfrm>
            <a:off x="7885412" y="4003943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627B8F4-A7FC-4C3B-ADE1-7B60562B1A5C}"/>
              </a:ext>
            </a:extLst>
          </p:cNvPr>
          <p:cNvSpPr txBox="1"/>
          <p:nvPr/>
        </p:nvSpPr>
        <p:spPr>
          <a:xfrm>
            <a:off x="8864043" y="4559109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5197304-2B47-4CDE-B45C-8F371CC407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19573" y="3462788"/>
            <a:ext cx="578194" cy="5821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9888172-3E54-417B-96B9-37819E8EC97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049643" y="3501349"/>
            <a:ext cx="535677" cy="53937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FA30C36-903E-42E0-B2A9-8BF5F7F1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3828965" y="3970952"/>
            <a:ext cx="580539" cy="58454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19D537D-4E99-4143-A84E-AD62D0E767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251222" y="2890353"/>
            <a:ext cx="578194" cy="58218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05E2830-2F30-4BDD-8D39-68728FFED7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7732708" y="3998240"/>
            <a:ext cx="578194" cy="5821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FB4414E-DD17-49E8-B289-F23F8931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8833080" y="4571780"/>
            <a:ext cx="578194" cy="5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3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1" grpId="0"/>
      <p:bldP spid="2" grpId="0"/>
      <p:bldP spid="34" grpId="0"/>
      <p:bldP spid="35" grpId="0"/>
      <p:bldP spid="36" grpId="0"/>
      <p:bldP spid="37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Nghe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3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Mùa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hè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lánh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thơ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2.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biệt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16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458730" y="1152359"/>
            <a:ext cx="5457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u="sng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32679" y="2196152"/>
            <a:ext cx="5862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24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thêm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/tr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87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6E3903C-BFB2-47FF-B957-79BE1C8C7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804" y="19241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4FB16F-0935-42A4-9AE3-376A752958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81" y="4228734"/>
            <a:ext cx="12155596" cy="2629267"/>
          </a:xfrm>
          <a:prstGeom prst="rect">
            <a:avLst/>
          </a:prstGeom>
        </p:spPr>
      </p:pic>
      <p:pic>
        <p:nvPicPr>
          <p:cNvPr id="1028" name="Picture 4" descr="Cartoon Green Tree PNG Clipart - High-quality PNG Clipart Image in cattegory Trees PNG / Clipart from ClipartPNG.com">
            <a:extLst>
              <a:ext uri="{FF2B5EF4-FFF2-40B4-BE49-F238E27FC236}">
                <a16:creationId xmlns:a16="http://schemas.microsoft.com/office/drawing/2014/main" id="{A4073228-7DD0-46EC-AA35-220274B06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094" y="-152400"/>
            <a:ext cx="7824106" cy="701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BDA6E4-6FF3-490A-AA86-C9966BE46B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1" y="4921365"/>
            <a:ext cx="3045239" cy="14668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5F95A5-DDC8-A8C2-501B-EEC5991B1F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4088" y="4856278"/>
            <a:ext cx="3045239" cy="1466878"/>
          </a:xfrm>
          <a:prstGeom prst="rect">
            <a:avLst/>
          </a:prstGeom>
        </p:spPr>
      </p:pic>
      <p:pic>
        <p:nvPicPr>
          <p:cNvPr id="3" name="Picture 4" descr="Cartoon Sun Clip Art at Clker.com - vector clip art online, royalty free &amp;amp;  public domain">
            <a:extLst>
              <a:ext uri="{FF2B5EF4-FFF2-40B4-BE49-F238E27FC236}">
                <a16:creationId xmlns:a16="http://schemas.microsoft.com/office/drawing/2014/main" id="{D494D0AF-2EE9-43A8-AA88-AB811512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395" y="39193"/>
            <a:ext cx="974951" cy="8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6C479089-82C3-4E99-BC6D-3534DAB7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259" y="178250"/>
            <a:ext cx="1621523" cy="85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artoon Clouds Cliparts, Download Free Cartoon Clouds Cliparts png  images, Free ClipArts on Clipart Library">
            <a:extLst>
              <a:ext uri="{FF2B5EF4-FFF2-40B4-BE49-F238E27FC236}">
                <a16:creationId xmlns:a16="http://schemas.microsoft.com/office/drawing/2014/main" id="{AF6501E8-B88E-4CD5-A1D9-73592E2CD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78249"/>
            <a:ext cx="1061041" cy="5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393B41F-3F6B-4D3E-943C-09A289E05351}"/>
              </a:ext>
            </a:extLst>
          </p:cNvPr>
          <p:cNvGrpSpPr/>
          <p:nvPr/>
        </p:nvGrpSpPr>
        <p:grpSpPr>
          <a:xfrm>
            <a:off x="4409920" y="2054273"/>
            <a:ext cx="1000339" cy="986467"/>
            <a:chOff x="2153463" y="1524000"/>
            <a:chExt cx="1371600" cy="135258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A0AD6ACD-128B-4E7F-9F0D-34ED089FF3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 bwMode="auto">
            <a:xfrm>
              <a:off x="2262121" y="1524000"/>
              <a:ext cx="1084396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5A7E10-2285-45B2-80D9-33E484DC4A13}"/>
                </a:ext>
              </a:extLst>
            </p:cNvPr>
            <p:cNvSpPr txBox="1"/>
            <p:nvPr/>
          </p:nvSpPr>
          <p:spPr>
            <a:xfrm>
              <a:off x="2153463" y="2087450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ĩa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066F16-C4FF-4DC8-90EE-8E17AF86E29F}"/>
              </a:ext>
            </a:extLst>
          </p:cNvPr>
          <p:cNvGrpSpPr/>
          <p:nvPr/>
        </p:nvGrpSpPr>
        <p:grpSpPr>
          <a:xfrm>
            <a:off x="9134103" y="1253019"/>
            <a:ext cx="1000339" cy="986467"/>
            <a:chOff x="2171514" y="1524000"/>
            <a:chExt cx="1371600" cy="1352580"/>
          </a:xfrm>
        </p:grpSpPr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1D10981B-CCC8-4AE5-B62F-7B2F3BC3F3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BA5C11F-E411-4A2F-90C9-F37DE993A51A}"/>
                </a:ext>
              </a:extLst>
            </p:cNvPr>
            <p:cNvSpPr txBox="1"/>
            <p:nvPr/>
          </p:nvSpPr>
          <p:spPr>
            <a:xfrm>
              <a:off x="2171514" y="1991712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ẹn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BF3AA-9A81-43F4-885F-988207A9FDD4}"/>
              </a:ext>
            </a:extLst>
          </p:cNvPr>
          <p:cNvGrpSpPr/>
          <p:nvPr/>
        </p:nvGrpSpPr>
        <p:grpSpPr>
          <a:xfrm>
            <a:off x="7011511" y="3854374"/>
            <a:ext cx="1000339" cy="986467"/>
            <a:chOff x="2115619" y="1524000"/>
            <a:chExt cx="1371600" cy="1352580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462482F2-5C24-404C-B630-2710273F5F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2FBC17-9CEF-4373-920C-9567302AFF57}"/>
                </a:ext>
              </a:extLst>
            </p:cNvPr>
            <p:cNvSpPr txBox="1"/>
            <p:nvPr/>
          </p:nvSpPr>
          <p:spPr>
            <a:xfrm>
              <a:off x="2115619" y="1953041"/>
              <a:ext cx="1371600" cy="71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ừng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101E82B-E297-4D10-8F03-6DDCF8CFA55A}"/>
              </a:ext>
            </a:extLst>
          </p:cNvPr>
          <p:cNvGrpSpPr/>
          <p:nvPr/>
        </p:nvGrpSpPr>
        <p:grpSpPr>
          <a:xfrm>
            <a:off x="9404784" y="3178084"/>
            <a:ext cx="1000339" cy="986467"/>
            <a:chOff x="2107073" y="1295231"/>
            <a:chExt cx="1371600" cy="1352580"/>
          </a:xfrm>
        </p:grpSpPr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03917418-C2AB-45E2-AE16-809C1AB991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49638" y="1295231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6F97E0-2B20-446F-AB5C-127267AF6607}"/>
                </a:ext>
              </a:extLst>
            </p:cNvPr>
            <p:cNvSpPr txBox="1"/>
            <p:nvPr/>
          </p:nvSpPr>
          <p:spPr>
            <a:xfrm>
              <a:off x="2107073" y="1757579"/>
              <a:ext cx="1371600" cy="8018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ọt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43A7301-0D40-4946-96F5-FA39C9F56830}"/>
              </a:ext>
            </a:extLst>
          </p:cNvPr>
          <p:cNvGrpSpPr/>
          <p:nvPr/>
        </p:nvGrpSpPr>
        <p:grpSpPr>
          <a:xfrm>
            <a:off x="7898387" y="2379416"/>
            <a:ext cx="1000339" cy="986467"/>
            <a:chOff x="2109605" y="1524000"/>
            <a:chExt cx="1371600" cy="1352580"/>
          </a:xfrm>
        </p:grpSpPr>
        <p:pic>
          <p:nvPicPr>
            <p:cNvPr id="29" name="Picture 6">
              <a:extLst>
                <a:ext uri="{FF2B5EF4-FFF2-40B4-BE49-F238E27FC236}">
                  <a16:creationId xmlns:a16="http://schemas.microsoft.com/office/drawing/2014/main" id="{32BBA327-22B9-4A39-B527-312154B63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F087C1A-34D0-4509-962F-49C3CE4DAC63}"/>
                </a:ext>
              </a:extLst>
            </p:cNvPr>
            <p:cNvSpPr txBox="1"/>
            <p:nvPr/>
          </p:nvSpPr>
          <p:spPr>
            <a:xfrm>
              <a:off x="2109605" y="20897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ệ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4E29EF6-D44A-4391-886F-EB61D36161AF}"/>
              </a:ext>
            </a:extLst>
          </p:cNvPr>
          <p:cNvGrpSpPr/>
          <p:nvPr/>
        </p:nvGrpSpPr>
        <p:grpSpPr>
          <a:xfrm>
            <a:off x="5886297" y="2432807"/>
            <a:ext cx="1000339" cy="986467"/>
            <a:chOff x="2130044" y="1524000"/>
            <a:chExt cx="1371600" cy="1352580"/>
          </a:xfrm>
        </p:grpSpPr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31383362-8682-4102-9DFF-AA6B9DF1F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0A93F6-2B42-4CC2-9040-E454602C9481}"/>
                </a:ext>
              </a:extLst>
            </p:cNvPr>
            <p:cNvSpPr txBox="1"/>
            <p:nvPr/>
          </p:nvSpPr>
          <p:spPr>
            <a:xfrm>
              <a:off x="2130044" y="2104258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õ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F669763-F697-424D-980F-5115AACF20B7}"/>
              </a:ext>
            </a:extLst>
          </p:cNvPr>
          <p:cNvGrpSpPr/>
          <p:nvPr/>
        </p:nvGrpSpPr>
        <p:grpSpPr>
          <a:xfrm>
            <a:off x="6671086" y="912451"/>
            <a:ext cx="1000339" cy="986467"/>
            <a:chOff x="2131950" y="1524000"/>
            <a:chExt cx="1371600" cy="1352580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D2E1978-4BB0-4A39-8BBD-BC31010D7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/>
          </p:blipFill>
          <p:spPr bwMode="auto">
            <a:xfrm>
              <a:off x="2265178" y="1524000"/>
              <a:ext cx="1078281" cy="13525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7E4D2BB-3127-4151-B61A-5CB295BB6E2D}"/>
                </a:ext>
              </a:extLst>
            </p:cNvPr>
            <p:cNvSpPr txBox="1"/>
            <p:nvPr/>
          </p:nvSpPr>
          <p:spPr>
            <a:xfrm>
              <a:off x="2131950" y="2040116"/>
              <a:ext cx="1371600" cy="633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2400" kern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ẩng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3E1E83-E496-25AD-12FF-A9A32FCFB488}"/>
              </a:ext>
            </a:extLst>
          </p:cNvPr>
          <p:cNvSpPr txBox="1"/>
          <p:nvPr/>
        </p:nvSpPr>
        <p:spPr>
          <a:xfrm>
            <a:off x="5676741" y="2948940"/>
            <a:ext cx="914400" cy="3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endParaRPr lang="en-US" sz="177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A5126D-1BF9-3BCF-6CD4-BE2E744EB8C1}"/>
              </a:ext>
            </a:extLst>
          </p:cNvPr>
          <p:cNvSpPr txBox="1"/>
          <p:nvPr/>
        </p:nvSpPr>
        <p:spPr>
          <a:xfrm>
            <a:off x="1271158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8028D3-B840-BE77-3227-F929154E98CB}"/>
              </a:ext>
            </a:extLst>
          </p:cNvPr>
          <p:cNvSpPr txBox="1"/>
          <p:nvPr/>
        </p:nvSpPr>
        <p:spPr>
          <a:xfrm>
            <a:off x="4460446" y="6388243"/>
            <a:ext cx="1112520" cy="52322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</a:t>
            </a:r>
          </a:p>
        </p:txBody>
      </p:sp>
    </p:spTree>
    <p:extLst>
      <p:ext uri="{BB962C8B-B14F-4D97-AF65-F5344CB8AC3E}">
        <p14:creationId xmlns:p14="http://schemas.microsoft.com/office/powerpoint/2010/main" val="178604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1852E-6 3.7037E-6 L -0.0201 0.41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5" y="2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5536E-6 -3.7037E-7 L -0.42057 0.3564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9" y="178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262E-7 4.81481E-6 L -0.66754 0.2918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77" y="145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821E-6 3.7037E-7 L -0.37489 0.4886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44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7972E-6 3.7037E-6 L -0.42162 0.1462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12E-6 0 L -0.24997 0.3932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5" y="196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3017E-6 -1.11111E-6 L -0.43375 0.5127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94" y="256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EFD04-8170-29D9-F494-E5927FFD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0733" y="720000"/>
            <a:ext cx="6062992" cy="816800"/>
          </a:xfrm>
        </p:spPr>
        <p:txBody>
          <a:bodyPr/>
          <a:lstStyle/>
          <a:p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sắc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4F6DD3-4B04-36AC-B55E-B30898E17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01" y="4046788"/>
            <a:ext cx="3111075" cy="2333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75AB00-22C5-525B-60E0-E0F3607CB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926" y="3374918"/>
            <a:ext cx="1826400" cy="182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CF920B-6D35-320D-542E-B5CE78708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17" y="4743988"/>
            <a:ext cx="2234850" cy="20113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2F55168-A67D-71D8-F698-CF44FD6B1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83" y="4046788"/>
            <a:ext cx="3021750" cy="302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531338-518E-9C9F-D05C-34E448F3F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642" y="3631343"/>
            <a:ext cx="859500" cy="1010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7216ED-1938-1685-ABFE-E3FDE1A9AF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81" y="1892521"/>
            <a:ext cx="2445512" cy="1834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5441B6-D12F-97B9-22E0-47A41CF4CF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900" y="342574"/>
            <a:ext cx="2567100" cy="3099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156D90-F299-1B02-D9BD-E8C8B79F04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31" y="1225977"/>
            <a:ext cx="2271750" cy="2271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30109D-D111-EA0C-F9C0-D42FE458C4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99" y="1521866"/>
            <a:ext cx="2121600" cy="21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4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Google Shape;304;p20">
            <a:extLst>
              <a:ext uri="{FF2B5EF4-FFF2-40B4-BE49-F238E27FC236}">
                <a16:creationId xmlns:a16="http://schemas.microsoft.com/office/drawing/2014/main" id="{7E5CAE0B-0626-403E-BC87-1A3629B5289D}"/>
              </a:ext>
            </a:extLst>
          </p:cNvPr>
          <p:cNvSpPr txBox="1">
            <a:spLocks/>
          </p:cNvSpPr>
          <p:nvPr/>
        </p:nvSpPr>
        <p:spPr>
          <a:xfrm>
            <a:off x="3120588" y="181148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8804"/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199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99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199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B3833800-785F-4162-B2DE-389DAFB60E4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327" y="216359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FC46C4-E5CC-4722-8ECE-C404ED924F9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2164" y="2892505"/>
            <a:ext cx="654767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435551" y="513034"/>
            <a:ext cx="4238714" cy="769441"/>
          </a:xfrm>
          <a:prstGeom prst="rect">
            <a:avLst/>
          </a:prstGeom>
          <a:solidFill>
            <a:srgbClr val="92D050">
              <a:alpha val="42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#9Slide03 AmpleSoft Bold" panose="020000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44928-D81D-68ED-DFE4-1DE5E96647CF}"/>
              </a:ext>
            </a:extLst>
          </p:cNvPr>
          <p:cNvSpPr txBox="1"/>
          <p:nvPr/>
        </p:nvSpPr>
        <p:spPr>
          <a:xfrm>
            <a:off x="4966282" y="2061990"/>
            <a:ext cx="653682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Nghe -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viết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chính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xác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3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đầu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Mùa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hè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lấp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lánh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trình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bày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đúng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khổ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thơ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.</a:t>
            </a:r>
          </a:p>
          <a:p>
            <a:pPr marR="0" lvl="0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2.</a:t>
            </a:r>
            <a:r>
              <a:rPr lang="en-US" sz="3600" b="1" dirty="0">
                <a:solidFill>
                  <a:srgbClr val="00B0F0"/>
                </a:solidFill>
                <a:latin typeface="Nunito Black" panose="00000A00000000000000" pitchFamily="2" charset="0"/>
              </a:rPr>
              <a:t>  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Phân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biệt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nito Black" panose="00000A00000000000000" pitchFamily="2" charset="0"/>
              </a:rPr>
              <a:t>được</a:t>
            </a:r>
            <a:r>
              <a:rPr lang="en-US" sz="3600" b="1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nito Black" panose="00000A00000000000000" pitchFamily="2" charset="0"/>
              </a:rPr>
              <a:t>ch</a:t>
            </a:r>
            <a:r>
              <a:rPr lang="en-US" sz="3600" b="1" dirty="0">
                <a:solidFill>
                  <a:srgbClr val="FFFF00"/>
                </a:solidFill>
                <a:latin typeface="Nunito Black" panose="00000A00000000000000" pitchFamily="2" charset="0"/>
              </a:rPr>
              <a:t>/tr</a:t>
            </a:r>
          </a:p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453" y="2590419"/>
            <a:ext cx="3687668" cy="4606257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2D8D4F6-AF69-4645-B466-E6F5A3D325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115" y="2031475"/>
            <a:ext cx="973502" cy="10557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22F6AC-40E4-4F04-956A-5BA6D6A619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1569" y="2031475"/>
            <a:ext cx="4194412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231612" y="404630"/>
            <a:ext cx="26901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50223" y="92785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Sớm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12822" y="149016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 sáng tự bao giờ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50222" y="200917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 hè kì lạ chưa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12822" y="253482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ưa dậy sớm.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50221" y="3630677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 cho cây chóng lớn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50221" y="415632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hoa lá thêm màu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50221" y="469920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mình chơi thật lâu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50220" y="523572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pt-BR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 hè dài bất tận.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650161" y="92784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 chiều trôi thật chậm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650160" y="147968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 trời mải rong chơi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650159" y="2031518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noProof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Đủng đỉnh mãi chân trời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650158" y="255130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 vẫn chưa lặn xuống.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07FC7E-4537-4BFB-B580-BE08B9042345}"/>
              </a:ext>
            </a:extLst>
          </p:cNvPr>
          <p:cNvSpPr txBox="1"/>
          <p:nvPr/>
        </p:nvSpPr>
        <p:spPr>
          <a:xfrm>
            <a:off x="6789018" y="3071090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361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Quỳnh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67EE5EE-2CC5-4AB7-B86A-47CBECB6B6A6}"/>
              </a:ext>
            </a:extLst>
          </p:cNvPr>
          <p:cNvGrpSpPr/>
          <p:nvPr/>
        </p:nvGrpSpPr>
        <p:grpSpPr>
          <a:xfrm>
            <a:off x="119077" y="1128014"/>
            <a:ext cx="11953847" cy="5621182"/>
            <a:chOff x="0" y="-127203"/>
            <a:chExt cx="8968152" cy="42171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5A91455-10AD-406C-94A3-27C136C46474}"/>
                </a:ext>
              </a:extLst>
            </p:cNvPr>
            <p:cNvGrpSpPr/>
            <p:nvPr/>
          </p:nvGrpSpPr>
          <p:grpSpPr>
            <a:xfrm>
              <a:off x="0" y="49488"/>
              <a:ext cx="8968152" cy="4040497"/>
              <a:chOff x="245011" y="24083"/>
              <a:chExt cx="8543569" cy="4040497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7A5EA3F-BBD0-41E3-A6B2-108DBA2980D3}"/>
                  </a:ext>
                </a:extLst>
              </p:cNvPr>
              <p:cNvGrpSpPr/>
              <p:nvPr/>
            </p:nvGrpSpPr>
            <p:grpSpPr>
              <a:xfrm>
                <a:off x="245011" y="24083"/>
                <a:ext cx="8543569" cy="4040497"/>
                <a:chOff x="253396" y="980319"/>
                <a:chExt cx="8543569" cy="4040497"/>
              </a:xfrm>
            </p:grpSpPr>
            <p:pic>
              <p:nvPicPr>
                <p:cNvPr id="20" name="Picture 2" descr="F:\1-原创素材\1_mm1102\PPT\PPT_014\materaials\pageimg_g16.png">
                  <a:extLst>
                    <a:ext uri="{FF2B5EF4-FFF2-40B4-BE49-F238E27FC236}">
                      <a16:creationId xmlns:a16="http://schemas.microsoft.com/office/drawing/2014/main" id="{000423E9-F33C-47D1-9726-9A38F295128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989" t="19525"/>
                <a:stretch/>
              </p:blipFill>
              <p:spPr bwMode="auto">
                <a:xfrm>
                  <a:off x="253396" y="980319"/>
                  <a:ext cx="8543569" cy="4040497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2116DF7-1A49-4407-90C1-92B73C9A1921}"/>
                    </a:ext>
                  </a:extLst>
                </p:cNvPr>
                <p:cNvSpPr/>
                <p:nvPr/>
              </p:nvSpPr>
              <p:spPr>
                <a:xfrm>
                  <a:off x="6720345" y="3377704"/>
                  <a:ext cx="1765750" cy="1384444"/>
                </a:xfrm>
                <a:custGeom>
                  <a:avLst/>
                  <a:gdLst>
                    <a:gd name="connsiteX0" fmla="*/ 1733114 w 1765750"/>
                    <a:gd name="connsiteY0" fmla="*/ 129091 h 1384444"/>
                    <a:gd name="connsiteX1" fmla="*/ 1738557 w 1765750"/>
                    <a:gd name="connsiteY1" fmla="*/ 605341 h 1384444"/>
                    <a:gd name="connsiteX2" fmla="*/ 1705900 w 1765750"/>
                    <a:gd name="connsiteY2" fmla="*/ 1062541 h 1384444"/>
                    <a:gd name="connsiteX3" fmla="*/ 1512678 w 1765750"/>
                    <a:gd name="connsiteY3" fmla="*/ 1277534 h 1384444"/>
                    <a:gd name="connsiteX4" fmla="*/ 1248700 w 1765750"/>
                    <a:gd name="connsiteY4" fmla="*/ 1351013 h 1384444"/>
                    <a:gd name="connsiteX5" fmla="*/ 791500 w 1765750"/>
                    <a:gd name="connsiteY5" fmla="*/ 1367341 h 1384444"/>
                    <a:gd name="connsiteX6" fmla="*/ 209114 w 1765750"/>
                    <a:gd name="connsiteY6" fmla="*/ 1378227 h 1384444"/>
                    <a:gd name="connsiteX7" fmla="*/ 2285 w 1765750"/>
                    <a:gd name="connsiteY7" fmla="*/ 1263927 h 1384444"/>
                    <a:gd name="connsiteX8" fmla="*/ 143800 w 1765750"/>
                    <a:gd name="connsiteY8" fmla="*/ 403956 h 1384444"/>
                    <a:gd name="connsiteX9" fmla="*/ 767007 w 1765750"/>
                    <a:gd name="connsiteY9" fmla="*/ 9348 h 1384444"/>
                    <a:gd name="connsiteX10" fmla="*/ 1333064 w 1765750"/>
                    <a:gd name="connsiteY10" fmla="*/ 126370 h 1384444"/>
                    <a:gd name="connsiteX11" fmla="*/ 1733114 w 1765750"/>
                    <a:gd name="connsiteY11" fmla="*/ 129091 h 1384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765750" h="1384444">
                      <a:moveTo>
                        <a:pt x="1733114" y="129091"/>
                      </a:moveTo>
                      <a:cubicBezTo>
                        <a:pt x="1800696" y="208919"/>
                        <a:pt x="1743093" y="449766"/>
                        <a:pt x="1738557" y="605341"/>
                      </a:cubicBezTo>
                      <a:cubicBezTo>
                        <a:pt x="1734021" y="760916"/>
                        <a:pt x="1743546" y="950509"/>
                        <a:pt x="1705900" y="1062541"/>
                      </a:cubicBezTo>
                      <a:cubicBezTo>
                        <a:pt x="1668254" y="1174573"/>
                        <a:pt x="1588878" y="1229455"/>
                        <a:pt x="1512678" y="1277534"/>
                      </a:cubicBezTo>
                      <a:cubicBezTo>
                        <a:pt x="1436478" y="1325613"/>
                        <a:pt x="1368896" y="1336045"/>
                        <a:pt x="1248700" y="1351013"/>
                      </a:cubicBezTo>
                      <a:cubicBezTo>
                        <a:pt x="1128504" y="1365981"/>
                        <a:pt x="791500" y="1367341"/>
                        <a:pt x="791500" y="1367341"/>
                      </a:cubicBezTo>
                      <a:cubicBezTo>
                        <a:pt x="618236" y="1371877"/>
                        <a:pt x="340650" y="1395463"/>
                        <a:pt x="209114" y="1378227"/>
                      </a:cubicBezTo>
                      <a:cubicBezTo>
                        <a:pt x="77578" y="1360991"/>
                        <a:pt x="13171" y="1426305"/>
                        <a:pt x="2285" y="1263927"/>
                      </a:cubicBezTo>
                      <a:cubicBezTo>
                        <a:pt x="-8601" y="1101549"/>
                        <a:pt x="16346" y="613053"/>
                        <a:pt x="143800" y="403956"/>
                      </a:cubicBezTo>
                      <a:cubicBezTo>
                        <a:pt x="271254" y="194860"/>
                        <a:pt x="568796" y="55612"/>
                        <a:pt x="767007" y="9348"/>
                      </a:cubicBezTo>
                      <a:cubicBezTo>
                        <a:pt x="965218" y="-36916"/>
                        <a:pt x="1170685" y="102331"/>
                        <a:pt x="1333064" y="126370"/>
                      </a:cubicBezTo>
                      <a:cubicBezTo>
                        <a:pt x="1495443" y="150409"/>
                        <a:pt x="1665532" y="49263"/>
                        <a:pt x="1733114" y="12909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8804"/>
                  <a:endParaRPr lang="en-US" sz="2399">
                    <a:solidFill>
                      <a:srgbClr val="FFFFFF"/>
                    </a:solidFill>
                    <a:latin typeface="微软雅黑"/>
                  </a:endParaRPr>
                </a:p>
              </p:txBody>
            </p:sp>
          </p:grp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71B0F41-DD37-4AE0-98B7-D2DD392CC86C}"/>
                  </a:ext>
                </a:extLst>
              </p:cNvPr>
              <p:cNvSpPr/>
              <p:nvPr/>
            </p:nvSpPr>
            <p:spPr>
              <a:xfrm>
                <a:off x="245011" y="207316"/>
                <a:ext cx="1080046" cy="1089522"/>
              </a:xfrm>
              <a:custGeom>
                <a:avLst/>
                <a:gdLst>
                  <a:gd name="connsiteX0" fmla="*/ 1065315 w 1080046"/>
                  <a:gd name="connsiteY0" fmla="*/ 74 h 1089522"/>
                  <a:gd name="connsiteX1" fmla="*/ 480853 w 1080046"/>
                  <a:gd name="connsiteY1" fmla="*/ 160329 h 1089522"/>
                  <a:gd name="connsiteX2" fmla="*/ 122634 w 1080046"/>
                  <a:gd name="connsiteY2" fmla="*/ 527975 h 1089522"/>
                  <a:gd name="connsiteX3" fmla="*/ 86 w 1080046"/>
                  <a:gd name="connsiteY3" fmla="*/ 1037022 h 1089522"/>
                  <a:gd name="connsiteX4" fmla="*/ 103781 w 1080046"/>
                  <a:gd name="connsiteY4" fmla="*/ 1037022 h 1089522"/>
                  <a:gd name="connsiteX5" fmla="*/ 141488 w 1080046"/>
                  <a:gd name="connsiteY5" fmla="*/ 716511 h 1089522"/>
                  <a:gd name="connsiteX6" fmla="*/ 254610 w 1080046"/>
                  <a:gd name="connsiteY6" fmla="*/ 509121 h 1089522"/>
                  <a:gd name="connsiteX7" fmla="*/ 443146 w 1080046"/>
                  <a:gd name="connsiteY7" fmla="*/ 273451 h 1089522"/>
                  <a:gd name="connsiteX8" fmla="*/ 725950 w 1080046"/>
                  <a:gd name="connsiteY8" fmla="*/ 207463 h 1089522"/>
                  <a:gd name="connsiteX9" fmla="*/ 810791 w 1080046"/>
                  <a:gd name="connsiteY9" fmla="*/ 311158 h 1089522"/>
                  <a:gd name="connsiteX10" fmla="*/ 999327 w 1080046"/>
                  <a:gd name="connsiteY10" fmla="*/ 292305 h 1089522"/>
                  <a:gd name="connsiteX11" fmla="*/ 914486 w 1080046"/>
                  <a:gd name="connsiteY11" fmla="*/ 141476 h 1089522"/>
                  <a:gd name="connsiteX12" fmla="*/ 1065315 w 1080046"/>
                  <a:gd name="connsiteY12" fmla="*/ 74 h 1089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80046" h="1089522">
                    <a:moveTo>
                      <a:pt x="1065315" y="74"/>
                    </a:moveTo>
                    <a:cubicBezTo>
                      <a:pt x="993043" y="3216"/>
                      <a:pt x="637966" y="72346"/>
                      <a:pt x="480853" y="160329"/>
                    </a:cubicBezTo>
                    <a:cubicBezTo>
                      <a:pt x="323739" y="248313"/>
                      <a:pt x="202762" y="381860"/>
                      <a:pt x="122634" y="527975"/>
                    </a:cubicBezTo>
                    <a:cubicBezTo>
                      <a:pt x="42506" y="674090"/>
                      <a:pt x="3228" y="952181"/>
                      <a:pt x="86" y="1037022"/>
                    </a:cubicBezTo>
                    <a:cubicBezTo>
                      <a:pt x="-3056" y="1121863"/>
                      <a:pt x="80214" y="1090440"/>
                      <a:pt x="103781" y="1037022"/>
                    </a:cubicBezTo>
                    <a:cubicBezTo>
                      <a:pt x="127348" y="983604"/>
                      <a:pt x="116350" y="804494"/>
                      <a:pt x="141488" y="716511"/>
                    </a:cubicBezTo>
                    <a:cubicBezTo>
                      <a:pt x="166626" y="628528"/>
                      <a:pt x="204334" y="582964"/>
                      <a:pt x="254610" y="509121"/>
                    </a:cubicBezTo>
                    <a:cubicBezTo>
                      <a:pt x="304886" y="435278"/>
                      <a:pt x="364589" y="323727"/>
                      <a:pt x="443146" y="273451"/>
                    </a:cubicBezTo>
                    <a:cubicBezTo>
                      <a:pt x="521703" y="223175"/>
                      <a:pt x="664676" y="201179"/>
                      <a:pt x="725950" y="207463"/>
                    </a:cubicBezTo>
                    <a:cubicBezTo>
                      <a:pt x="787224" y="213747"/>
                      <a:pt x="765228" y="297018"/>
                      <a:pt x="810791" y="311158"/>
                    </a:cubicBezTo>
                    <a:cubicBezTo>
                      <a:pt x="856354" y="325298"/>
                      <a:pt x="982045" y="320585"/>
                      <a:pt x="999327" y="292305"/>
                    </a:cubicBezTo>
                    <a:cubicBezTo>
                      <a:pt x="1016609" y="264025"/>
                      <a:pt x="908201" y="188610"/>
                      <a:pt x="914486" y="141476"/>
                    </a:cubicBezTo>
                    <a:cubicBezTo>
                      <a:pt x="920770" y="94342"/>
                      <a:pt x="1137587" y="-3068"/>
                      <a:pt x="1065315" y="74"/>
                    </a:cubicBezTo>
                    <a:close/>
                  </a:path>
                </a:pathLst>
              </a:custGeom>
              <a:solidFill>
                <a:srgbClr val="669A9F"/>
              </a:solidFill>
              <a:ln>
                <a:solidFill>
                  <a:srgbClr val="669A9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4869CB49-B784-4FF1-81E6-4F969EBCF7B6}"/>
                  </a:ext>
                </a:extLst>
              </p:cNvPr>
              <p:cNvSpPr/>
              <p:nvPr/>
            </p:nvSpPr>
            <p:spPr>
              <a:xfrm>
                <a:off x="955961" y="498759"/>
                <a:ext cx="419281" cy="266847"/>
              </a:xfrm>
              <a:custGeom>
                <a:avLst/>
                <a:gdLst>
                  <a:gd name="connsiteX0" fmla="*/ 419077 w 419281"/>
                  <a:gd name="connsiteY0" fmla="*/ 23755 h 266847"/>
                  <a:gd name="connsiteX1" fmla="*/ 315949 w 419281"/>
                  <a:gd name="connsiteY1" fmla="*/ 10005 h 266847"/>
                  <a:gd name="connsiteX2" fmla="*/ 109693 w 419281"/>
                  <a:gd name="connsiteY2" fmla="*/ 34068 h 266847"/>
                  <a:gd name="connsiteX3" fmla="*/ 6565 w 419281"/>
                  <a:gd name="connsiteY3" fmla="*/ 144071 h 266847"/>
                  <a:gd name="connsiteX4" fmla="*/ 291886 w 419281"/>
                  <a:gd name="connsiteY4" fmla="*/ 264387 h 266847"/>
                  <a:gd name="connsiteX5" fmla="*/ 419077 w 419281"/>
                  <a:gd name="connsiteY5" fmla="*/ 23755 h 266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281" h="266847">
                    <a:moveTo>
                      <a:pt x="419077" y="23755"/>
                    </a:moveTo>
                    <a:cubicBezTo>
                      <a:pt x="423087" y="-18642"/>
                      <a:pt x="367513" y="8286"/>
                      <a:pt x="315949" y="10005"/>
                    </a:cubicBezTo>
                    <a:cubicBezTo>
                      <a:pt x="264385" y="11724"/>
                      <a:pt x="161257" y="11724"/>
                      <a:pt x="109693" y="34068"/>
                    </a:cubicBezTo>
                    <a:cubicBezTo>
                      <a:pt x="58129" y="56412"/>
                      <a:pt x="-23800" y="105685"/>
                      <a:pt x="6565" y="144071"/>
                    </a:cubicBezTo>
                    <a:cubicBezTo>
                      <a:pt x="36930" y="182457"/>
                      <a:pt x="224853" y="283867"/>
                      <a:pt x="291886" y="264387"/>
                    </a:cubicBezTo>
                    <a:cubicBezTo>
                      <a:pt x="358919" y="244907"/>
                      <a:pt x="415067" y="66152"/>
                      <a:pt x="419077" y="2375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804"/>
                <a:endParaRPr lang="en-US" sz="2399">
                  <a:solidFill>
                    <a:srgbClr val="FFFFFF"/>
                  </a:solidFill>
                  <a:latin typeface="微软雅黑"/>
                </a:endParaRPr>
              </a:p>
            </p:txBody>
          </p:sp>
        </p:grpSp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364551C8-CD33-4F88-BDF3-942A57CB3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7203"/>
              <a:ext cx="1102698" cy="102248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318259" y="294137"/>
            <a:ext cx="9732402" cy="783365"/>
            <a:chOff x="544075" y="312856"/>
            <a:chExt cx="9735405" cy="783607"/>
          </a:xfrm>
        </p:grpSpPr>
        <p:sp>
          <p:nvSpPr>
            <p:cNvPr id="9" name="îṥḷíďê">
              <a:extLst>
                <a:ext uri="{FF2B5EF4-FFF2-40B4-BE49-F238E27FC236}">
                  <a16:creationId xmlns:a16="http://schemas.microsoft.com/office/drawing/2014/main" id="{0FC02470-C26C-4027-8E2A-220B2FAEF488}"/>
                </a:ext>
              </a:extLst>
            </p:cNvPr>
            <p:cNvSpPr/>
            <p:nvPr/>
          </p:nvSpPr>
          <p:spPr bwMode="auto">
            <a:xfrm>
              <a:off x="1617009" y="343910"/>
              <a:ext cx="7569205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 defTabSz="1218804"/>
              <a:endParaRPr lang="en-US" altLang="zh-CN" sz="1400" dirty="0">
                <a:solidFill>
                  <a:srgbClr val="000000"/>
                </a:solidFill>
                <a:latin typeface="微软雅黑"/>
              </a:endParaRPr>
            </a:p>
          </p:txBody>
        </p:sp>
        <p:sp>
          <p:nvSpPr>
            <p:cNvPr id="3" name="Google Shape;5317;p41"/>
            <p:cNvSpPr txBox="1">
              <a:spLocks/>
            </p:cNvSpPr>
            <p:nvPr/>
          </p:nvSpPr>
          <p:spPr>
            <a:xfrm>
              <a:off x="544075" y="312856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914103">
                <a:buClr>
                  <a:prstClr val="black"/>
                </a:buClr>
              </a:pP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hiểu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3999" dirty="0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999" dirty="0" err="1">
                  <a:solidFill>
                    <a:srgbClr val="EA4618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thơ</a:t>
              </a:r>
              <a:endParaRPr lang="en-US" sz="3999" dirty="0">
                <a:solidFill>
                  <a:srgbClr val="EA4618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图片 27">
            <a:extLst>
              <a:ext uri="{FF2B5EF4-FFF2-40B4-BE49-F238E27FC236}">
                <a16:creationId xmlns:a16="http://schemas.microsoft.com/office/drawing/2014/main" id="{1348DD63-2DA1-4C5C-8F51-4E55938A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97906" y="2412821"/>
            <a:ext cx="111262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8804"/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3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khổ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hè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lánh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con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EA47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600" b="1" dirty="0">
              <a:solidFill>
                <a:srgbClr val="EA471C"/>
              </a:solidFill>
              <a:latin typeface="微软雅黑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BFE6FD3-0DE7-73CA-5AFA-F7C1F13878EE}"/>
              </a:ext>
            </a:extLst>
          </p:cNvPr>
          <p:cNvSpPr/>
          <p:nvPr/>
        </p:nvSpPr>
        <p:spPr>
          <a:xfrm>
            <a:off x="1113812" y="3779866"/>
            <a:ext cx="9661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muộn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b="1" dirty="0">
              <a:solidFill>
                <a:schemeClr val="accent3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15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自定义 2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8B692"/>
      </a:accent1>
      <a:accent2>
        <a:srgbClr val="38B692"/>
      </a:accent2>
      <a:accent3>
        <a:srgbClr val="38B692"/>
      </a:accent3>
      <a:accent4>
        <a:srgbClr val="38B692"/>
      </a:accent4>
      <a:accent5>
        <a:srgbClr val="38B692"/>
      </a:accent5>
      <a:accent6>
        <a:srgbClr val="38B692"/>
      </a:accent6>
      <a:hlink>
        <a:srgbClr val="0563C1"/>
      </a:hlink>
      <a:folHlink>
        <a:srgbClr val="954F72"/>
      </a:folHlink>
    </a:clrScheme>
    <a:fontScheme name="rdbvzni0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617</Words>
  <Application>Microsoft Office PowerPoint</Application>
  <PresentationFormat>Widescreen</PresentationFormat>
  <Paragraphs>106</Paragraphs>
  <Slides>20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微软雅黑</vt:lpstr>
      <vt:lpstr>宋体</vt:lpstr>
      <vt:lpstr>#9Slide03 AmpleSoft Bold</vt:lpstr>
      <vt:lpstr>Amatic SC</vt:lpstr>
      <vt:lpstr>Arial</vt:lpstr>
      <vt:lpstr>Arial-Rounded</vt:lpstr>
      <vt:lpstr>Bebas Neue</vt:lpstr>
      <vt:lpstr>Calibri</vt:lpstr>
      <vt:lpstr>Cambria</vt:lpstr>
      <vt:lpstr>Gloria Hallelujah</vt:lpstr>
      <vt:lpstr>Lucida Bright</vt:lpstr>
      <vt:lpstr>Nunito</vt:lpstr>
      <vt:lpstr>Nunito Black</vt:lpstr>
      <vt:lpstr>Odibee Sans</vt:lpstr>
      <vt:lpstr>Times New Roman</vt:lpstr>
      <vt:lpstr>Wingdings</vt:lpstr>
      <vt:lpstr>字魂59号-创粗黑</vt:lpstr>
      <vt:lpstr>字魂70号-灵悦黑体</vt:lpstr>
      <vt:lpstr>方正卡通简体</vt:lpstr>
      <vt:lpstr>第一PPT，www.1ppt.com</vt:lpstr>
      <vt:lpstr>千图网海量PPT模板www.58pic.com​​</vt:lpstr>
      <vt:lpstr>1_千图网海量PPT模板www.58pic.com​​</vt:lpstr>
      <vt:lpstr>Office 主题</vt:lpstr>
      <vt:lpstr>Children's Day by Slidesgo</vt:lpstr>
      <vt:lpstr>PowerPoint Presentation</vt:lpstr>
      <vt:lpstr>PowerPoint Presentation</vt:lpstr>
      <vt:lpstr>PowerPoint Presentation</vt:lpstr>
      <vt:lpstr>Chúc mừng các con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32</cp:revision>
  <dcterms:created xsi:type="dcterms:W3CDTF">2022-06-15T08:05:13Z</dcterms:created>
  <dcterms:modified xsi:type="dcterms:W3CDTF">2022-09-27T01:10:43Z</dcterms:modified>
</cp:coreProperties>
</file>