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97" r:id="rId2"/>
  </p:sldMasterIdLst>
  <p:notesMasterIdLst>
    <p:notesMasterId r:id="rId39"/>
  </p:notesMasterIdLst>
  <p:sldIdLst>
    <p:sldId id="256" r:id="rId3"/>
    <p:sldId id="257" r:id="rId4"/>
    <p:sldId id="258" r:id="rId5"/>
    <p:sldId id="280" r:id="rId6"/>
    <p:sldId id="260" r:id="rId7"/>
    <p:sldId id="302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6" r:id="rId27"/>
    <p:sldId id="283" r:id="rId28"/>
    <p:sldId id="285" r:id="rId29"/>
    <p:sldId id="287" r:id="rId30"/>
    <p:sldId id="303" r:id="rId31"/>
    <p:sldId id="288" r:id="rId32"/>
    <p:sldId id="289" r:id="rId33"/>
    <p:sldId id="291" r:id="rId34"/>
    <p:sldId id="293" r:id="rId35"/>
    <p:sldId id="294" r:id="rId36"/>
    <p:sldId id="295" r:id="rId37"/>
    <p:sldId id="297" r:id="rId38"/>
  </p:sldIdLst>
  <p:sldSz cx="12192000" cy="6858000"/>
  <p:notesSz cx="6858000" cy="9144000"/>
  <p:embeddedFontLst>
    <p:embeddedFont>
      <p:font typeface="微软雅黑" panose="020B0503020204020204" pitchFamily="34" charset="-122"/>
      <p:regular r:id="rId40"/>
      <p:bold r:id="rId41"/>
    </p:embeddedFont>
    <p:embeddedFont>
      <p:font typeface="Arima Madurai" panose="020B0604020202020204" charset="0"/>
      <p:regular r:id="rId42"/>
      <p:bold r:id="rId43"/>
    </p:embeddedFont>
    <p:embeddedFont>
      <p:font typeface="Coiny" panose="020B0604020202020204" charset="0"/>
      <p:regular r:id="rId44"/>
    </p:embeddedFont>
    <p:embeddedFont>
      <p:font typeface="Leelawadee UI" panose="020B0502040204020203" pitchFamily="34" charset="-34"/>
      <p:regular r:id="rId45"/>
      <p:bold r:id="rId46"/>
    </p:embeddedFont>
    <p:embeddedFont>
      <p:font typeface="Open Sans SemiBold" panose="020B0706030804020204" pitchFamily="34" charset="0"/>
      <p:bold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ggQFWWeTlKjkbmFjTLNSZjc/NK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>
      <p:cViewPr varScale="1">
        <p:scale>
          <a:sx n="85" d="100"/>
          <a:sy n="85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64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E567A-214E-40D8-A0BE-04960483C5A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45AB74-56B8-456E-8A80-D9F36D48DDFE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Đọc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hay,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diễn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cảm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bài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thơ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Mùa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hè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lấp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lánh</a:t>
          </a:r>
          <a:endParaRPr lang="en-US" sz="2400" b="1" i="1" u="none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D74A90-F708-4B9F-9FE6-8CD6517B601F}" type="parTrans" cxnId="{1827F6F9-0187-4C32-89F1-F54C885A6201}">
      <dgm:prSet/>
      <dgm:spPr/>
      <dgm:t>
        <a:bodyPr/>
        <a:lstStyle/>
        <a:p>
          <a:endParaRPr lang="en-US"/>
        </a:p>
      </dgm:t>
    </dgm:pt>
    <dgm:pt modelId="{4D7BFEC1-8E7E-43AF-88B5-76D2C909F4E0}" type="sibTrans" cxnId="{1827F6F9-0187-4C32-89F1-F54C885A6201}">
      <dgm:prSet/>
      <dgm:spPr/>
      <dgm:t>
        <a:bodyPr/>
        <a:lstStyle/>
        <a:p>
          <a:endParaRPr lang="en-US"/>
        </a:p>
      </dgm:t>
    </dgm:pt>
    <dgm:pt modelId="{BE9E0B65-DBD9-42C2-ADA0-4E82BA595C57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Kể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được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câu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chuyện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Chó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đốm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con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mặt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trời</a:t>
          </a:r>
          <a:r>
            <a:rPr kumimoji="0" lang="en-US" sz="2400" b="1" i="1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dựa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vào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tranh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gợi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ý</a:t>
          </a:r>
          <a:endParaRPr lang="en-US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0FD3E-9F74-4CCC-91EB-D68F39461477}" type="parTrans" cxnId="{DC654DCA-D53F-40D1-A9B7-3BAB1C9C4D87}">
      <dgm:prSet/>
      <dgm:spPr/>
      <dgm:t>
        <a:bodyPr/>
        <a:lstStyle/>
        <a:p>
          <a:endParaRPr lang="en-US"/>
        </a:p>
      </dgm:t>
    </dgm:pt>
    <dgm:pt modelId="{9E07EB85-3D34-411E-BC7E-F63C1DFA6ED3}" type="sibTrans" cxnId="{DC654DCA-D53F-40D1-A9B7-3BAB1C9C4D87}">
      <dgm:prSet/>
      <dgm:spPr/>
      <dgm:t>
        <a:bodyPr/>
        <a:lstStyle/>
        <a:p>
          <a:endParaRPr lang="en-US"/>
        </a:p>
      </dgm:t>
    </dgm:pt>
    <dgm:pt modelId="{45CB2A11-7A1C-404D-A8B1-E6596DA2D78B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Hiểu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nội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dung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câu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chuyện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giải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thích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được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vị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trí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mặt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trời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mọc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lặn</a:t>
          </a:r>
          <a:r>
            <a: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en-US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4A3A93-F417-43F8-B004-5B05A66206DC}" type="sibTrans" cxnId="{4FF1F04A-DC36-4A61-8F90-05D6DF8192A1}">
      <dgm:prSet/>
      <dgm:spPr/>
      <dgm:t>
        <a:bodyPr/>
        <a:lstStyle/>
        <a:p>
          <a:endParaRPr lang="en-US"/>
        </a:p>
      </dgm:t>
    </dgm:pt>
    <dgm:pt modelId="{46F94588-258E-495F-BCA9-021BB4B9823E}" type="parTrans" cxnId="{4FF1F04A-DC36-4A61-8F90-05D6DF8192A1}">
      <dgm:prSet/>
      <dgm:spPr/>
      <dgm:t>
        <a:bodyPr/>
        <a:lstStyle/>
        <a:p>
          <a:endParaRPr lang="en-US"/>
        </a:p>
      </dgm:t>
    </dgm:pt>
    <dgm:pt modelId="{60F6730B-13C9-4463-8127-E104108A81F4}" type="pres">
      <dgm:prSet presAssocID="{3B5E567A-214E-40D8-A0BE-04960483C5AA}" presName="Name0" presStyleCnt="0">
        <dgm:presLayoutVars>
          <dgm:chMax val="7"/>
          <dgm:chPref val="7"/>
          <dgm:dir/>
        </dgm:presLayoutVars>
      </dgm:prSet>
      <dgm:spPr/>
    </dgm:pt>
    <dgm:pt modelId="{58373B56-CF45-4BCA-B3D0-D89B6C20DAFD}" type="pres">
      <dgm:prSet presAssocID="{3B5E567A-214E-40D8-A0BE-04960483C5AA}" presName="Name1" presStyleCnt="0"/>
      <dgm:spPr/>
    </dgm:pt>
    <dgm:pt modelId="{212A2EB9-EF9A-46B7-9B84-B20D8CFFB282}" type="pres">
      <dgm:prSet presAssocID="{3B5E567A-214E-40D8-A0BE-04960483C5AA}" presName="cycle" presStyleCnt="0"/>
      <dgm:spPr/>
    </dgm:pt>
    <dgm:pt modelId="{EC13F028-B886-42FA-9CEB-0BF43BF26970}" type="pres">
      <dgm:prSet presAssocID="{3B5E567A-214E-40D8-A0BE-04960483C5AA}" presName="srcNode" presStyleLbl="node1" presStyleIdx="0" presStyleCnt="3"/>
      <dgm:spPr/>
    </dgm:pt>
    <dgm:pt modelId="{CC727E8E-4421-4D4A-B62D-921AFDB1ACB6}" type="pres">
      <dgm:prSet presAssocID="{3B5E567A-214E-40D8-A0BE-04960483C5AA}" presName="conn" presStyleLbl="parChTrans1D2" presStyleIdx="0" presStyleCnt="1"/>
      <dgm:spPr/>
    </dgm:pt>
    <dgm:pt modelId="{458F113C-88C3-4A0A-A31F-52B46A694725}" type="pres">
      <dgm:prSet presAssocID="{3B5E567A-214E-40D8-A0BE-04960483C5AA}" presName="extraNode" presStyleLbl="node1" presStyleIdx="0" presStyleCnt="3"/>
      <dgm:spPr/>
    </dgm:pt>
    <dgm:pt modelId="{0D7C7F30-F9E5-4912-BEE3-8710BE340447}" type="pres">
      <dgm:prSet presAssocID="{3B5E567A-214E-40D8-A0BE-04960483C5AA}" presName="dstNode" presStyleLbl="node1" presStyleIdx="0" presStyleCnt="3"/>
      <dgm:spPr/>
    </dgm:pt>
    <dgm:pt modelId="{5517198E-E57A-4CB8-AFD9-073FD726C26F}" type="pres">
      <dgm:prSet presAssocID="{0F45AB74-56B8-456E-8A80-D9F36D48DDFE}" presName="text_1" presStyleLbl="node1" presStyleIdx="0" presStyleCnt="3" custScaleX="107726" custLinFactNeighborX="6611" custLinFactNeighborY="10583">
        <dgm:presLayoutVars>
          <dgm:bulletEnabled val="1"/>
        </dgm:presLayoutVars>
      </dgm:prSet>
      <dgm:spPr/>
    </dgm:pt>
    <dgm:pt modelId="{D13131B0-1DA1-40F0-9D6A-DE82C74F23D6}" type="pres">
      <dgm:prSet presAssocID="{0F45AB74-56B8-456E-8A80-D9F36D48DDFE}" presName="accent_1" presStyleCnt="0"/>
      <dgm:spPr/>
    </dgm:pt>
    <dgm:pt modelId="{7FCD7461-949E-4E0A-8048-12323E7A1138}" type="pres">
      <dgm:prSet presAssocID="{0F45AB74-56B8-456E-8A80-D9F36D48DDFE}" presName="accentRepeatNode" presStyleLbl="solidFgAcc1" presStyleIdx="0" presStyleCnt="3"/>
      <dgm:spPr/>
    </dgm:pt>
    <dgm:pt modelId="{C8908A87-040F-4BB7-ADF7-DB43BE41B932}" type="pres">
      <dgm:prSet presAssocID="{BE9E0B65-DBD9-42C2-ADA0-4E82BA595C57}" presName="text_2" presStyleLbl="node1" presStyleIdx="1" presStyleCnt="3" custScaleX="100879" custLinFactNeighborX="-756" custLinFactNeighborY="-9254">
        <dgm:presLayoutVars>
          <dgm:bulletEnabled val="1"/>
        </dgm:presLayoutVars>
      </dgm:prSet>
      <dgm:spPr/>
    </dgm:pt>
    <dgm:pt modelId="{B6333D2F-6B1F-4BC7-B1E1-956953AEF890}" type="pres">
      <dgm:prSet presAssocID="{BE9E0B65-DBD9-42C2-ADA0-4E82BA595C57}" presName="accent_2" presStyleCnt="0"/>
      <dgm:spPr/>
    </dgm:pt>
    <dgm:pt modelId="{955043E8-229C-4EE7-B5C1-D465FF51F50D}" type="pres">
      <dgm:prSet presAssocID="{BE9E0B65-DBD9-42C2-ADA0-4E82BA595C57}" presName="accentRepeatNode" presStyleLbl="solidFgAcc1" presStyleIdx="1" presStyleCnt="3"/>
      <dgm:spPr/>
    </dgm:pt>
    <dgm:pt modelId="{6AEE23FB-AF29-499C-B05E-C9829767FF58}" type="pres">
      <dgm:prSet presAssocID="{45CB2A11-7A1C-404D-A8B1-E6596DA2D78B}" presName="text_3" presStyleLbl="node1" presStyleIdx="2" presStyleCnt="3" custScaleY="173168" custLinFactNeighborX="3924" custLinFactNeighborY="21667">
        <dgm:presLayoutVars>
          <dgm:bulletEnabled val="1"/>
        </dgm:presLayoutVars>
      </dgm:prSet>
      <dgm:spPr/>
    </dgm:pt>
    <dgm:pt modelId="{99704FF4-228F-4942-8322-B20C2031B8D9}" type="pres">
      <dgm:prSet presAssocID="{45CB2A11-7A1C-404D-A8B1-E6596DA2D78B}" presName="accent_3" presStyleCnt="0"/>
      <dgm:spPr/>
    </dgm:pt>
    <dgm:pt modelId="{718995D5-0E28-41B8-A137-3554E60A8C14}" type="pres">
      <dgm:prSet presAssocID="{45CB2A11-7A1C-404D-A8B1-E6596DA2D78B}" presName="accentRepeatNode" presStyleLbl="solidFgAcc1" presStyleIdx="2" presStyleCnt="3"/>
      <dgm:spPr/>
    </dgm:pt>
  </dgm:ptLst>
  <dgm:cxnLst>
    <dgm:cxn modelId="{4E233140-12D3-4FD4-A647-B16329A58B62}" type="presOf" srcId="{0F45AB74-56B8-456E-8A80-D9F36D48DDFE}" destId="{5517198E-E57A-4CB8-AFD9-073FD726C26F}" srcOrd="0" destOrd="0" presId="urn:microsoft.com/office/officeart/2008/layout/VerticalCurvedList"/>
    <dgm:cxn modelId="{4FF1F04A-DC36-4A61-8F90-05D6DF8192A1}" srcId="{3B5E567A-214E-40D8-A0BE-04960483C5AA}" destId="{45CB2A11-7A1C-404D-A8B1-E6596DA2D78B}" srcOrd="2" destOrd="0" parTransId="{46F94588-258E-495F-BCA9-021BB4B9823E}" sibTransId="{A14A3A93-F417-43F8-B004-5B05A66206DC}"/>
    <dgm:cxn modelId="{089AE175-D5E0-4EF6-A574-CEBA7858F9B3}" type="presOf" srcId="{45CB2A11-7A1C-404D-A8B1-E6596DA2D78B}" destId="{6AEE23FB-AF29-499C-B05E-C9829767FF58}" srcOrd="0" destOrd="0" presId="urn:microsoft.com/office/officeart/2008/layout/VerticalCurvedList"/>
    <dgm:cxn modelId="{0700D97A-DDBA-4DBE-98FF-749F62C9A970}" type="presOf" srcId="{3B5E567A-214E-40D8-A0BE-04960483C5AA}" destId="{60F6730B-13C9-4463-8127-E104108A81F4}" srcOrd="0" destOrd="0" presId="urn:microsoft.com/office/officeart/2008/layout/VerticalCurvedList"/>
    <dgm:cxn modelId="{DC654DCA-D53F-40D1-A9B7-3BAB1C9C4D87}" srcId="{3B5E567A-214E-40D8-A0BE-04960483C5AA}" destId="{BE9E0B65-DBD9-42C2-ADA0-4E82BA595C57}" srcOrd="1" destOrd="0" parTransId="{E980FD3E-9F74-4CCC-91EB-D68F39461477}" sibTransId="{9E07EB85-3D34-411E-BC7E-F63C1DFA6ED3}"/>
    <dgm:cxn modelId="{AB938ADC-8AD2-486D-BAB1-8F948E3B307E}" type="presOf" srcId="{4D7BFEC1-8E7E-43AF-88B5-76D2C909F4E0}" destId="{CC727E8E-4421-4D4A-B62D-921AFDB1ACB6}" srcOrd="0" destOrd="0" presId="urn:microsoft.com/office/officeart/2008/layout/VerticalCurvedList"/>
    <dgm:cxn modelId="{2AA537F6-1DAF-4F91-B5F2-4D3D01C929C8}" type="presOf" srcId="{BE9E0B65-DBD9-42C2-ADA0-4E82BA595C57}" destId="{C8908A87-040F-4BB7-ADF7-DB43BE41B932}" srcOrd="0" destOrd="0" presId="urn:microsoft.com/office/officeart/2008/layout/VerticalCurvedList"/>
    <dgm:cxn modelId="{1827F6F9-0187-4C32-89F1-F54C885A6201}" srcId="{3B5E567A-214E-40D8-A0BE-04960483C5AA}" destId="{0F45AB74-56B8-456E-8A80-D9F36D48DDFE}" srcOrd="0" destOrd="0" parTransId="{ADD74A90-F708-4B9F-9FE6-8CD6517B601F}" sibTransId="{4D7BFEC1-8E7E-43AF-88B5-76D2C909F4E0}"/>
    <dgm:cxn modelId="{793BA88A-41BC-4B77-8A1B-93B281558EE8}" type="presParOf" srcId="{60F6730B-13C9-4463-8127-E104108A81F4}" destId="{58373B56-CF45-4BCA-B3D0-D89B6C20DAFD}" srcOrd="0" destOrd="0" presId="urn:microsoft.com/office/officeart/2008/layout/VerticalCurvedList"/>
    <dgm:cxn modelId="{4190BC26-C4CF-484C-949B-093DE1359C66}" type="presParOf" srcId="{58373B56-CF45-4BCA-B3D0-D89B6C20DAFD}" destId="{212A2EB9-EF9A-46B7-9B84-B20D8CFFB282}" srcOrd="0" destOrd="0" presId="urn:microsoft.com/office/officeart/2008/layout/VerticalCurvedList"/>
    <dgm:cxn modelId="{15A42B9B-2704-47B6-A488-DB633AA3EBE7}" type="presParOf" srcId="{212A2EB9-EF9A-46B7-9B84-B20D8CFFB282}" destId="{EC13F028-B886-42FA-9CEB-0BF43BF26970}" srcOrd="0" destOrd="0" presId="urn:microsoft.com/office/officeart/2008/layout/VerticalCurvedList"/>
    <dgm:cxn modelId="{85B49D1E-9134-4FDB-A0FD-F59DB1EC04FE}" type="presParOf" srcId="{212A2EB9-EF9A-46B7-9B84-B20D8CFFB282}" destId="{CC727E8E-4421-4D4A-B62D-921AFDB1ACB6}" srcOrd="1" destOrd="0" presId="urn:microsoft.com/office/officeart/2008/layout/VerticalCurvedList"/>
    <dgm:cxn modelId="{E24C5525-407B-42AD-AF9A-692E8F660AA8}" type="presParOf" srcId="{212A2EB9-EF9A-46B7-9B84-B20D8CFFB282}" destId="{458F113C-88C3-4A0A-A31F-52B46A694725}" srcOrd="2" destOrd="0" presId="urn:microsoft.com/office/officeart/2008/layout/VerticalCurvedList"/>
    <dgm:cxn modelId="{59BCDDCA-936B-4482-B656-A21F3A69487A}" type="presParOf" srcId="{212A2EB9-EF9A-46B7-9B84-B20D8CFFB282}" destId="{0D7C7F30-F9E5-4912-BEE3-8710BE340447}" srcOrd="3" destOrd="0" presId="urn:microsoft.com/office/officeart/2008/layout/VerticalCurvedList"/>
    <dgm:cxn modelId="{7E799470-3AA1-4A29-A8D5-85F20C141464}" type="presParOf" srcId="{58373B56-CF45-4BCA-B3D0-D89B6C20DAFD}" destId="{5517198E-E57A-4CB8-AFD9-073FD726C26F}" srcOrd="1" destOrd="0" presId="urn:microsoft.com/office/officeart/2008/layout/VerticalCurvedList"/>
    <dgm:cxn modelId="{AB0D88A8-DAE6-4852-9710-3206DCB70AF1}" type="presParOf" srcId="{58373B56-CF45-4BCA-B3D0-D89B6C20DAFD}" destId="{D13131B0-1DA1-40F0-9D6A-DE82C74F23D6}" srcOrd="2" destOrd="0" presId="urn:microsoft.com/office/officeart/2008/layout/VerticalCurvedList"/>
    <dgm:cxn modelId="{C4C3EB5A-6EBF-442E-8AAB-EF219FBDF876}" type="presParOf" srcId="{D13131B0-1DA1-40F0-9D6A-DE82C74F23D6}" destId="{7FCD7461-949E-4E0A-8048-12323E7A1138}" srcOrd="0" destOrd="0" presId="urn:microsoft.com/office/officeart/2008/layout/VerticalCurvedList"/>
    <dgm:cxn modelId="{60E036A1-D558-4092-884C-6B048FC03019}" type="presParOf" srcId="{58373B56-CF45-4BCA-B3D0-D89B6C20DAFD}" destId="{C8908A87-040F-4BB7-ADF7-DB43BE41B932}" srcOrd="3" destOrd="0" presId="urn:microsoft.com/office/officeart/2008/layout/VerticalCurvedList"/>
    <dgm:cxn modelId="{514F544D-A077-45AB-B837-D7ADAF022AD9}" type="presParOf" srcId="{58373B56-CF45-4BCA-B3D0-D89B6C20DAFD}" destId="{B6333D2F-6B1F-4BC7-B1E1-956953AEF890}" srcOrd="4" destOrd="0" presId="urn:microsoft.com/office/officeart/2008/layout/VerticalCurvedList"/>
    <dgm:cxn modelId="{B23C3D3A-DCAD-4AF7-A654-07933FE7ADBE}" type="presParOf" srcId="{B6333D2F-6B1F-4BC7-B1E1-956953AEF890}" destId="{955043E8-229C-4EE7-B5C1-D465FF51F50D}" srcOrd="0" destOrd="0" presId="urn:microsoft.com/office/officeart/2008/layout/VerticalCurvedList"/>
    <dgm:cxn modelId="{823DF720-5DAA-4907-9053-6A0F2F19788F}" type="presParOf" srcId="{58373B56-CF45-4BCA-B3D0-D89B6C20DAFD}" destId="{6AEE23FB-AF29-499C-B05E-C9829767FF58}" srcOrd="5" destOrd="0" presId="urn:microsoft.com/office/officeart/2008/layout/VerticalCurvedList"/>
    <dgm:cxn modelId="{623A29E9-9C6A-4A14-BA5E-97F00CAD2138}" type="presParOf" srcId="{58373B56-CF45-4BCA-B3D0-D89B6C20DAFD}" destId="{99704FF4-228F-4942-8322-B20C2031B8D9}" srcOrd="6" destOrd="0" presId="urn:microsoft.com/office/officeart/2008/layout/VerticalCurvedList"/>
    <dgm:cxn modelId="{3026FB4F-8E6D-43DF-A864-2F91BE3AAD69}" type="presParOf" srcId="{99704FF4-228F-4942-8322-B20C2031B8D9}" destId="{718995D5-0E28-41B8-A137-3554E60A8C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27E8E-4421-4D4A-B62D-921AFDB1ACB6}">
      <dsp:nvSpPr>
        <dsp:cNvPr id="0" name=""/>
        <dsp:cNvSpPr/>
      </dsp:nvSpPr>
      <dsp:spPr>
        <a:xfrm>
          <a:off x="-3856694" y="-571378"/>
          <a:ext cx="4433330" cy="4433330"/>
        </a:xfrm>
        <a:prstGeom prst="blockArc">
          <a:avLst>
            <a:gd name="adj1" fmla="val 18900000"/>
            <a:gd name="adj2" fmla="val 2700000"/>
            <a:gd name="adj3" fmla="val 48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7198E-E57A-4CB8-AFD9-073FD726C26F}">
      <dsp:nvSpPr>
        <dsp:cNvPr id="0" name=""/>
        <dsp:cNvSpPr/>
      </dsp:nvSpPr>
      <dsp:spPr>
        <a:xfrm>
          <a:off x="46971" y="398705"/>
          <a:ext cx="7663219" cy="65811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37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Đọc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hay,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diễn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cảm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bài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thơ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Mùa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hè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lấp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lánh</a:t>
          </a:r>
          <a:endParaRPr lang="en-US" sz="2400" b="1" i="1" u="none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971" y="398705"/>
        <a:ext cx="7663219" cy="658114"/>
      </dsp:txXfrm>
    </dsp:sp>
    <dsp:sp modelId="{7FCD7461-949E-4E0A-8048-12323E7A1138}">
      <dsp:nvSpPr>
        <dsp:cNvPr id="0" name=""/>
        <dsp:cNvSpPr/>
      </dsp:nvSpPr>
      <dsp:spPr>
        <a:xfrm>
          <a:off x="-89550" y="246792"/>
          <a:ext cx="822643" cy="82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08A87-040F-4BB7-ADF7-DB43BE41B932}">
      <dsp:nvSpPr>
        <dsp:cNvPr id="0" name=""/>
        <dsp:cNvSpPr/>
      </dsp:nvSpPr>
      <dsp:spPr>
        <a:xfrm>
          <a:off x="478811" y="1255327"/>
          <a:ext cx="6934822" cy="65811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37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Kể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được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câu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chuyện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Chó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đốm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con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mặt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1" i="1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trời</a:t>
          </a:r>
          <a:r>
            <a: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dựa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vào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tranh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gợi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ý</a:t>
          </a:r>
          <a:endParaRPr lang="en-US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8811" y="1255327"/>
        <a:ext cx="6934822" cy="658114"/>
      </dsp:txXfrm>
    </dsp:sp>
    <dsp:sp modelId="{955043E8-229C-4EE7-B5C1-D465FF51F50D}">
      <dsp:nvSpPr>
        <dsp:cNvPr id="0" name=""/>
        <dsp:cNvSpPr/>
      </dsp:nvSpPr>
      <dsp:spPr>
        <a:xfrm>
          <a:off x="149673" y="1233964"/>
          <a:ext cx="822643" cy="82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E23FB-AF29-499C-B05E-C9829767FF58}">
      <dsp:nvSpPr>
        <dsp:cNvPr id="0" name=""/>
        <dsp:cNvSpPr/>
      </dsp:nvSpPr>
      <dsp:spPr>
        <a:xfrm>
          <a:off x="502141" y="2150929"/>
          <a:ext cx="7113621" cy="113964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37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Hiểu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nội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dung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câu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chuyện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giải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thích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được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vị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trí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mặt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trời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mọc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lặn</a:t>
          </a:r>
          <a:r>
            <a: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en-US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2141" y="2150929"/>
        <a:ext cx="7113621" cy="1139643"/>
      </dsp:txXfrm>
    </dsp:sp>
    <dsp:sp modelId="{718995D5-0E28-41B8-A137-3554E60A8C14}">
      <dsp:nvSpPr>
        <dsp:cNvPr id="0" name=""/>
        <dsp:cNvSpPr/>
      </dsp:nvSpPr>
      <dsp:spPr>
        <a:xfrm>
          <a:off x="-89550" y="2221136"/>
          <a:ext cx="822643" cy="82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6879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10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en-US" b="0"/>
              <a:t>Tác giả bộ ppt Toán + TV2: Phan Thị Linh – Đà Nẵng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Sđt lh: 0916.604.268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0" name="Google Shape;8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1" name="Google Shape;8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17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7" name="Google Shape;8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18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Tác giả lặp đi lặp lại từ “cho” có tác dụng gì?</a:t>
            </a:r>
            <a:endParaRPr/>
          </a:p>
        </p:txBody>
      </p:sp>
      <p:sp>
        <p:nvSpPr>
          <p:cNvPr id="889" name="Google Shape;88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7" name="Google Shape;90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9" name="Google Shape;9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3" name="Google Shape;97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US" sz="12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thơ thể hiện vẻ đẹp của mùa hè với ông mặt trời thức dậy sớm hơn, ánh nắng dường như chứa chan hơn, cỏ cây tươi thắm hơn; Bài thơ cũng thể hiện sự hồn nhiên, vui sướng của bạn nhỏ khi mùa hè đến.</a:t>
            </a:r>
            <a:endParaRPr/>
          </a:p>
        </p:txBody>
      </p:sp>
      <p:sp>
        <p:nvSpPr>
          <p:cNvPr id="974" name="Google Shape;97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23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330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28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864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29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2815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30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0924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20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33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4352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34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894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35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4156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36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2102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5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8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9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7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6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8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8" name="Google Shape;258;p6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68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0" name="Google Shape;260;p68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6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9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6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7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7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71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6" name="Google Shape;276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7" name="Google Shape;277;p7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7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7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2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4" name="Google Shape;284;p7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7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7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3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7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7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4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7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7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7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7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75" descr="F:\1-原创素材\1_mm1102\PPT\PPT_014\materaials\contents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75" descr="F:\1-原创素材\1_mm1102\PPT\PPT_014\materaials\contents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7527" y="260354"/>
            <a:ext cx="2871788" cy="395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75" descr="F:\1-原创素材\1_mm1102\PPT\PPT_014\materaials\contents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71369" flipH="1">
            <a:off x="563564" y="190500"/>
            <a:ext cx="4983163" cy="64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75" descr="F:\1-原创素材\1_mm1102\PPT\PPT_014\materaials\contents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241" y="1019175"/>
            <a:ext cx="9177337" cy="47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75" descr="F:\1-原创素材\1_mm1102\PPT\PPT_014\materaials\contents_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75"/>
          <p:cNvGrpSpPr/>
          <p:nvPr/>
        </p:nvGrpSpPr>
        <p:grpSpPr>
          <a:xfrm>
            <a:off x="595315" y="4965700"/>
            <a:ext cx="11001375" cy="1919288"/>
            <a:chOff x="-4251670" y="1149350"/>
            <a:chExt cx="16299090" cy="2844800"/>
          </a:xfrm>
        </p:grpSpPr>
        <p:pic>
          <p:nvPicPr>
            <p:cNvPr id="306" name="Google Shape;306;p75" descr="F:\1-原创素材\1_mm1102\PPT\PPT_014\materaials\children_1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75" descr="F:\1-原创素材\1_mm1102\PPT\PPT_014\materaials\children_2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75" descr="F:\1-原创素材\1_mm1102\PPT\PPT_014\materaials\children_3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75" descr="F:\1-原创素材\1_mm1102\PPT\PPT_014\materaials\children_4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75" descr="F:\1-原创素材\1_mm1102\PPT\PPT_014\materaials\children_5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75" descr="F:\1-原创素材\1_mm1102\PPT\PPT_014\materaials\children_6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75" descr="F:\1-原创素材\1_mm1102\PPT\PPT_014\materaials\children_7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75" descr="F:\1-原创素材\1_mm1102\PPT\PPT_014\materaials\children_8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4" name="Google Shape;314;p75"/>
          <p:cNvSpPr txBox="1"/>
          <p:nvPr/>
        </p:nvSpPr>
        <p:spPr>
          <a:xfrm>
            <a:off x="-3889374" y="7845427"/>
            <a:ext cx="1014412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Contents_N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5" name="Google Shape;315;p75"/>
          <p:cNvGrpSpPr/>
          <p:nvPr/>
        </p:nvGrpSpPr>
        <p:grpSpPr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316" name="Google Shape;316;p75" descr="F:\1-原创素材\1_mm1102\PPT\PPT_014\materaials\contents_4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75"/>
            <p:cNvSpPr/>
            <p:nvPr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21600000">
                                      <p:cBhvr>
                                        <p:cTn id="18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4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21600000">
                                      <p:cBhvr>
                                        <p:cTn id="24" dur="4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6"/>
          <p:cNvSpPr/>
          <p:nvPr/>
        </p:nvSpPr>
        <p:spPr>
          <a:xfrm flipH="1">
            <a:off x="973139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" name="Google Shape;320;p76"/>
          <p:cNvGrpSpPr/>
          <p:nvPr/>
        </p:nvGrpSpPr>
        <p:grpSpPr>
          <a:xfrm>
            <a:off x="163515" y="782638"/>
            <a:ext cx="215900" cy="195262"/>
            <a:chOff x="7737341" y="1046941"/>
            <a:chExt cx="161913" cy="145916"/>
          </a:xfrm>
        </p:grpSpPr>
        <p:sp>
          <p:nvSpPr>
            <p:cNvPr id="321" name="Google Shape;321;p76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76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76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76"/>
          <p:cNvSpPr/>
          <p:nvPr/>
        </p:nvSpPr>
        <p:spPr>
          <a:xfrm flipH="1">
            <a:off x="-338137" y="6246813"/>
            <a:ext cx="5634039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6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76"/>
          <p:cNvGrpSpPr/>
          <p:nvPr/>
        </p:nvGrpSpPr>
        <p:grpSpPr>
          <a:xfrm rot="-3170136">
            <a:off x="240634" y="-709337"/>
            <a:ext cx="575298" cy="1498815"/>
            <a:chOff x="1821501" y="-210294"/>
            <a:chExt cx="432434" cy="1124296"/>
          </a:xfrm>
        </p:grpSpPr>
        <p:sp>
          <p:nvSpPr>
            <p:cNvPr id="327" name="Google Shape;327;p76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76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76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76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76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76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76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76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p76"/>
          <p:cNvGrpSpPr/>
          <p:nvPr/>
        </p:nvGrpSpPr>
        <p:grpSpPr>
          <a:xfrm rot="-3170136">
            <a:off x="248948" y="-412981"/>
            <a:ext cx="581262" cy="1576789"/>
            <a:chOff x="906223" y="-244102"/>
            <a:chExt cx="436267" cy="1183458"/>
          </a:xfrm>
        </p:grpSpPr>
        <p:sp>
          <p:nvSpPr>
            <p:cNvPr id="336" name="Google Shape;336;p76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6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6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6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6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76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76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6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76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76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76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76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6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76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76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6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6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6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6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6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6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6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6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6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6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6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6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76"/>
          <p:cNvGrpSpPr/>
          <p:nvPr/>
        </p:nvGrpSpPr>
        <p:grpSpPr>
          <a:xfrm rot="-2429099" flipH="1">
            <a:off x="-581448" y="5442682"/>
            <a:ext cx="1542439" cy="987224"/>
            <a:chOff x="7749783" y="3921903"/>
            <a:chExt cx="1406151" cy="899916"/>
          </a:xfrm>
        </p:grpSpPr>
        <p:sp>
          <p:nvSpPr>
            <p:cNvPr id="364" name="Google Shape;364;p76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6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6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6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6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6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6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6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76"/>
          <p:cNvGrpSpPr/>
          <p:nvPr/>
        </p:nvGrpSpPr>
        <p:grpSpPr>
          <a:xfrm rot="5400000">
            <a:off x="573881" y="5944397"/>
            <a:ext cx="481012" cy="1301751"/>
            <a:chOff x="7607455" y="4238363"/>
            <a:chExt cx="438017" cy="1186460"/>
          </a:xfrm>
        </p:grpSpPr>
        <p:sp>
          <p:nvSpPr>
            <p:cNvPr id="373" name="Google Shape;373;p76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6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6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76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76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6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6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6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76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6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6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76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76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76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76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6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76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76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6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76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76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6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76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6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76"/>
          <p:cNvGrpSpPr/>
          <p:nvPr/>
        </p:nvGrpSpPr>
        <p:grpSpPr>
          <a:xfrm rot="-5400000" flipH="1">
            <a:off x="-272257" y="6055521"/>
            <a:ext cx="1239840" cy="730251"/>
            <a:chOff x="8365864" y="2993835"/>
            <a:chExt cx="929902" cy="547264"/>
          </a:xfrm>
        </p:grpSpPr>
        <p:sp>
          <p:nvSpPr>
            <p:cNvPr id="398" name="Google Shape;398;p76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6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76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76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6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76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6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5" name="Google Shape;405;p76"/>
          <p:cNvGrpSpPr/>
          <p:nvPr/>
        </p:nvGrpSpPr>
        <p:grpSpPr>
          <a:xfrm>
            <a:off x="11139490" y="601663"/>
            <a:ext cx="1166812" cy="884237"/>
            <a:chOff x="8118223" y="2202382"/>
            <a:chExt cx="1151949" cy="873156"/>
          </a:xfrm>
        </p:grpSpPr>
        <p:sp>
          <p:nvSpPr>
            <p:cNvPr id="406" name="Google Shape;406;p76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6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6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6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76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76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6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6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6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6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76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76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76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6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6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6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6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6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76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76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6" name="Google Shape;426;p76"/>
          <p:cNvGrpSpPr/>
          <p:nvPr/>
        </p:nvGrpSpPr>
        <p:grpSpPr>
          <a:xfrm flipH="1">
            <a:off x="11079165" y="5713413"/>
            <a:ext cx="1133475" cy="1103312"/>
            <a:chOff x="-181020" y="4253777"/>
            <a:chExt cx="1117161" cy="1087511"/>
          </a:xfrm>
        </p:grpSpPr>
        <p:sp>
          <p:nvSpPr>
            <p:cNvPr id="427" name="Google Shape;427;p76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6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6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76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76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76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76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76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76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76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76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6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6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6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76"/>
          <p:cNvGrpSpPr/>
          <p:nvPr/>
        </p:nvGrpSpPr>
        <p:grpSpPr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442" name="Google Shape;442;p76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6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6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76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76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76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6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6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6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6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6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6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6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6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6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6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6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6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6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6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76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6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6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6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6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6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6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6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6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6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6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6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6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6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6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6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6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6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76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76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6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6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6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6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6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6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6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6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6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6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6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6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6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6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6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6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6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6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6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6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6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76"/>
          <p:cNvGrpSpPr/>
          <p:nvPr/>
        </p:nvGrpSpPr>
        <p:grpSpPr>
          <a:xfrm rot="-5400000" flipH="1">
            <a:off x="11274425" y="5995990"/>
            <a:ext cx="447676" cy="1203327"/>
            <a:chOff x="7607455" y="4238362"/>
            <a:chExt cx="442728" cy="1186460"/>
          </a:xfrm>
        </p:grpSpPr>
        <p:sp>
          <p:nvSpPr>
            <p:cNvPr id="504" name="Google Shape;504;p76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6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6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6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6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6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6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6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6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6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6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6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6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6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6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6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6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6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6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6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6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6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6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6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76"/>
          <p:cNvGrpSpPr/>
          <p:nvPr/>
        </p:nvGrpSpPr>
        <p:grpSpPr>
          <a:xfrm rot="-5400000">
            <a:off x="10679115" y="420688"/>
            <a:ext cx="215901" cy="193675"/>
            <a:chOff x="7740912" y="1046941"/>
            <a:chExt cx="161914" cy="145916"/>
          </a:xfrm>
        </p:grpSpPr>
        <p:sp>
          <p:nvSpPr>
            <p:cNvPr id="529" name="Google Shape;529;p76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6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6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2" name="Google Shape;532;p76"/>
          <p:cNvGrpSpPr/>
          <p:nvPr/>
        </p:nvGrpSpPr>
        <p:grpSpPr>
          <a:xfrm>
            <a:off x="11615739" y="5902329"/>
            <a:ext cx="214312" cy="195263"/>
            <a:chOff x="7737341" y="1046941"/>
            <a:chExt cx="161913" cy="145916"/>
          </a:xfrm>
        </p:grpSpPr>
        <p:sp>
          <p:nvSpPr>
            <p:cNvPr id="533" name="Google Shape;533;p76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6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6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76"/>
          <p:cNvGrpSpPr/>
          <p:nvPr/>
        </p:nvGrpSpPr>
        <p:grpSpPr>
          <a:xfrm>
            <a:off x="10863263" y="5995992"/>
            <a:ext cx="215900" cy="193675"/>
            <a:chOff x="7737341" y="1046941"/>
            <a:chExt cx="161913" cy="145916"/>
          </a:xfrm>
        </p:grpSpPr>
        <p:sp>
          <p:nvSpPr>
            <p:cNvPr id="537" name="Google Shape;537;p76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6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6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7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5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2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04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75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8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3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13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98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2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7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1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9" name="Google Shape;209;p6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2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6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6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1" name="Google Shape;221;p6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6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6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6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6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6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6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3" name="Google Shape;233;p6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6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6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6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6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6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diagramDrawing" Target="../diagrams/drawing1.xml"/><Relationship Id="rId3" Type="http://schemas.openxmlformats.org/officeDocument/2006/relationships/image" Target="../media/image28.jpeg"/><Relationship Id="rId7" Type="http://schemas.openxmlformats.org/officeDocument/2006/relationships/image" Target="../media/image61.png"/><Relationship Id="rId12" Type="http://schemas.openxmlformats.org/officeDocument/2006/relationships/diagramColors" Target="../diagrams/colors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60.png"/><Relationship Id="rId15" Type="http://schemas.openxmlformats.org/officeDocument/2006/relationships/audio" Target="../media/audio10.wav"/><Relationship Id="rId10" Type="http://schemas.openxmlformats.org/officeDocument/2006/relationships/diagramLayout" Target="../diagrams/layout1.xml"/><Relationship Id="rId4" Type="http://schemas.openxmlformats.org/officeDocument/2006/relationships/image" Target="../media/image59.png"/><Relationship Id="rId9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4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59.png"/><Relationship Id="rId7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microsoft.com/office/2007/relationships/hdphoto" Target="../media/hdphoto3.wdp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1"/>
          <p:cNvGrpSpPr/>
          <p:nvPr/>
        </p:nvGrpSpPr>
        <p:grpSpPr>
          <a:xfrm flipH="1">
            <a:off x="13439" y="3254833"/>
            <a:ext cx="4169231" cy="3603171"/>
            <a:chOff x="4444317" y="3254829"/>
            <a:chExt cx="4169230" cy="3603171"/>
          </a:xfrm>
        </p:grpSpPr>
        <p:pic>
          <p:nvPicPr>
            <p:cNvPr id="549" name="Google Shape;549;p1"/>
            <p:cNvPicPr preferRelativeResize="0"/>
            <p:nvPr/>
          </p:nvPicPr>
          <p:blipFill rotWithShape="1">
            <a:blip r:embed="rId3">
              <a:alphaModFix/>
            </a:blip>
            <a:srcRect l="57932" r="6962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1"/>
            <p:cNvPicPr preferRelativeResize="0"/>
            <p:nvPr/>
          </p:nvPicPr>
          <p:blipFill rotWithShape="1">
            <a:blip r:embed="rId3">
              <a:alphaModFix/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3" name="Google Shape;553;p1"/>
          <p:cNvPicPr preferRelativeResize="0"/>
          <p:nvPr/>
        </p:nvPicPr>
        <p:blipFill rotWithShape="1">
          <a:blip r:embed="rId4">
            <a:alphaModFix/>
          </a:blip>
          <a:srcRect r="31743" b="67821"/>
          <a:stretch/>
        </p:blipFill>
        <p:spPr>
          <a:xfrm>
            <a:off x="4159816" y="4651151"/>
            <a:ext cx="3510813" cy="2206853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"/>
          <p:cNvSpPr txBox="1"/>
          <p:nvPr/>
        </p:nvSpPr>
        <p:spPr>
          <a:xfrm>
            <a:off x="274992" y="315152"/>
            <a:ext cx="73565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mừng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con 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đến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tiết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sz="3600" b="1" i="0" u="none" strike="noStrike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55" name="Google Shape;555;p1"/>
          <p:cNvSpPr/>
          <p:nvPr/>
        </p:nvSpPr>
        <p:spPr>
          <a:xfrm>
            <a:off x="503304" y="1314777"/>
            <a:ext cx="6729669" cy="2771688"/>
          </a:xfrm>
          <a:prstGeom prst="roundRect">
            <a:avLst>
              <a:gd name="adj" fmla="val 16667"/>
            </a:avLst>
          </a:prstGeom>
          <a:solidFill>
            <a:schemeClr val="lt1">
              <a:alpha val="8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"/>
          <p:cNvSpPr txBox="1"/>
          <p:nvPr/>
        </p:nvSpPr>
        <p:spPr>
          <a:xfrm>
            <a:off x="1219200" y="1524000"/>
            <a:ext cx="505174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Tiếng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Việt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Tuần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4 –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Lớp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3</a:t>
            </a:r>
            <a:endParaRPr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485" y="20548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485" y="18643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61219"/>
            <a:ext cx="7284720" cy="1421736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9"/>
          <p:cNvSpPr/>
          <p:nvPr/>
        </p:nvSpPr>
        <p:spPr>
          <a:xfrm>
            <a:off x="1066800" y="967796"/>
            <a:ext cx="4629463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nay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thức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dậy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sáng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bao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giờ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hè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kì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chưa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ưa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dậy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cây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chóng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lá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thêm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màu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lâu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hè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bất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tận</a:t>
            </a: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b="1" dirty="0"/>
          </a:p>
        </p:txBody>
      </p:sp>
      <p:sp>
        <p:nvSpPr>
          <p:cNvPr id="674" name="Google Shape;674;p9"/>
          <p:cNvSpPr txBox="1"/>
          <p:nvPr/>
        </p:nvSpPr>
        <p:spPr>
          <a:xfrm>
            <a:off x="6364542" y="985072"/>
            <a:ext cx="4315319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Buổi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chiều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trôi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thật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chậm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Mặt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trời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mải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rong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chơi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Đủng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đỉnh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mãi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chân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trời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Mà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vẫn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chưa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lặn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xuống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.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b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</a:b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Mùa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hè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thật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sung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sướng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nắng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lại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kem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những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cơn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gió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êm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Và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ngày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dài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lấp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lánh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.</a:t>
            </a:r>
            <a:endParaRPr sz="2800" b="1" i="0" u="none" strike="noStrike" cap="none" dirty="0">
              <a:solidFill>
                <a:srgbClr val="000000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  <p:sp>
        <p:nvSpPr>
          <p:cNvPr id="675" name="Google Shape;675;p9"/>
          <p:cNvSpPr txBox="1"/>
          <p:nvPr/>
        </p:nvSpPr>
        <p:spPr>
          <a:xfrm>
            <a:off x="6364541" y="4938115"/>
            <a:ext cx="4315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(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Nguyễn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Quỳnh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Mai)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485" y="20548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4722" y="5244170"/>
            <a:ext cx="5108980" cy="200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485" y="18643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61219"/>
            <a:ext cx="7284720" cy="142173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0"/>
          <p:cNvSpPr/>
          <p:nvPr/>
        </p:nvSpPr>
        <p:spPr>
          <a:xfrm>
            <a:off x="1512143" y="967796"/>
            <a:ext cx="4184120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 nay em thức dậy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 sáng tự bao giờ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kì lạ chưa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ưa dậy sớm.</a:t>
            </a: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cho cây chóng lớn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hoa lá thêm màu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mình chơi thật lâu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 hè dài bất tận.</a:t>
            </a:r>
            <a:endParaRPr/>
          </a:p>
        </p:txBody>
      </p:sp>
      <p:sp>
        <p:nvSpPr>
          <p:cNvPr id="686" name="Google Shape;686;p10"/>
          <p:cNvSpPr txBox="1"/>
          <p:nvPr/>
        </p:nvSpPr>
        <p:spPr>
          <a:xfrm>
            <a:off x="6364542" y="985072"/>
            <a:ext cx="4315319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chiều trôi thật chậm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mải rong chơi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Đủng đỉnh mãi chân trời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 vẫn chưa lặn xuống.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b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thật sung sướng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nắng lại có kem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những cơn gió êm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ngày dài lấp lánh.</a:t>
            </a: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87" name="Google Shape;687;p10"/>
          <p:cNvSpPr txBox="1"/>
          <p:nvPr/>
        </p:nvSpPr>
        <p:spPr>
          <a:xfrm>
            <a:off x="6364541" y="4938115"/>
            <a:ext cx="4315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(Nguyễn Quỳnh Mai)</a:t>
            </a:r>
            <a:endParaRPr/>
          </a:p>
        </p:txBody>
      </p:sp>
      <p:grpSp>
        <p:nvGrpSpPr>
          <p:cNvPr id="688" name="Google Shape;688;p10"/>
          <p:cNvGrpSpPr/>
          <p:nvPr/>
        </p:nvGrpSpPr>
        <p:grpSpPr>
          <a:xfrm>
            <a:off x="0" y="25917"/>
            <a:ext cx="3572757" cy="584735"/>
            <a:chOff x="8012784" y="208778"/>
            <a:chExt cx="3572757" cy="584735"/>
          </a:xfrm>
        </p:grpSpPr>
        <p:sp>
          <p:nvSpPr>
            <p:cNvPr id="689" name="Google Shape;689;p10"/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/>
              <a:ahLst/>
              <a:cxnLst/>
              <a:rect l="l" t="t" r="r" b="b"/>
              <a:pathLst>
                <a:path w="3572757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250900" y="-62627"/>
                    <a:pt x="567787" y="13198"/>
                    <a:pt x="727157" y="0"/>
                  </a:cubicBezTo>
                  <a:cubicBezTo>
                    <a:pt x="886527" y="-13198"/>
                    <a:pt x="1176442" y="18637"/>
                    <a:pt x="1290573" y="0"/>
                  </a:cubicBezTo>
                  <a:cubicBezTo>
                    <a:pt x="1404704" y="-18637"/>
                    <a:pt x="1596006" y="25003"/>
                    <a:pt x="1853988" y="0"/>
                  </a:cubicBezTo>
                  <a:cubicBezTo>
                    <a:pt x="2111970" y="-25003"/>
                    <a:pt x="2172053" y="22815"/>
                    <a:pt x="2315989" y="0"/>
                  </a:cubicBezTo>
                  <a:cubicBezTo>
                    <a:pt x="2459925" y="-22815"/>
                    <a:pt x="2627468" y="13350"/>
                    <a:pt x="2811795" y="0"/>
                  </a:cubicBezTo>
                  <a:cubicBezTo>
                    <a:pt x="2996122" y="-13350"/>
                    <a:pt x="3276622" y="56263"/>
                    <a:pt x="3476626" y="0"/>
                  </a:cubicBezTo>
                  <a:cubicBezTo>
                    <a:pt x="3524702" y="8190"/>
                    <a:pt x="3581988" y="53047"/>
                    <a:pt x="3572757" y="96131"/>
                  </a:cubicBezTo>
                  <a:cubicBezTo>
                    <a:pt x="3609893" y="223006"/>
                    <a:pt x="3528231" y="304039"/>
                    <a:pt x="3572757" y="480643"/>
                  </a:cubicBezTo>
                  <a:cubicBezTo>
                    <a:pt x="3584980" y="525022"/>
                    <a:pt x="3538380" y="570867"/>
                    <a:pt x="3476626" y="576774"/>
                  </a:cubicBezTo>
                  <a:cubicBezTo>
                    <a:pt x="3355987" y="630682"/>
                    <a:pt x="3142325" y="511945"/>
                    <a:pt x="2913210" y="576774"/>
                  </a:cubicBezTo>
                  <a:cubicBezTo>
                    <a:pt x="2684095" y="641603"/>
                    <a:pt x="2586742" y="571366"/>
                    <a:pt x="2282184" y="576774"/>
                  </a:cubicBezTo>
                  <a:cubicBezTo>
                    <a:pt x="1977626" y="582182"/>
                    <a:pt x="1910606" y="532616"/>
                    <a:pt x="1786379" y="576774"/>
                  </a:cubicBezTo>
                  <a:cubicBezTo>
                    <a:pt x="1662152" y="620932"/>
                    <a:pt x="1391144" y="513694"/>
                    <a:pt x="1189158" y="576774"/>
                  </a:cubicBezTo>
                  <a:cubicBezTo>
                    <a:pt x="987172" y="639854"/>
                    <a:pt x="936968" y="548283"/>
                    <a:pt x="693352" y="576774"/>
                  </a:cubicBezTo>
                  <a:cubicBezTo>
                    <a:pt x="449736" y="605265"/>
                    <a:pt x="373650" y="554388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72757" h="576774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66268" y="-2230"/>
                    <a:pt x="476669" y="60306"/>
                    <a:pt x="693352" y="0"/>
                  </a:cubicBezTo>
                  <a:cubicBezTo>
                    <a:pt x="910035" y="-60306"/>
                    <a:pt x="1011022" y="23872"/>
                    <a:pt x="1290573" y="0"/>
                  </a:cubicBezTo>
                  <a:cubicBezTo>
                    <a:pt x="1570124" y="-23872"/>
                    <a:pt x="1745020" y="38046"/>
                    <a:pt x="1887793" y="0"/>
                  </a:cubicBezTo>
                  <a:cubicBezTo>
                    <a:pt x="2030566" y="-38046"/>
                    <a:pt x="2241298" y="66060"/>
                    <a:pt x="2518819" y="0"/>
                  </a:cubicBezTo>
                  <a:cubicBezTo>
                    <a:pt x="2796340" y="-66060"/>
                    <a:pt x="3028311" y="44504"/>
                    <a:pt x="3476626" y="0"/>
                  </a:cubicBezTo>
                  <a:cubicBezTo>
                    <a:pt x="3542162" y="6400"/>
                    <a:pt x="3563414" y="44706"/>
                    <a:pt x="3572757" y="96131"/>
                  </a:cubicBezTo>
                  <a:cubicBezTo>
                    <a:pt x="3585391" y="178573"/>
                    <a:pt x="3530017" y="384324"/>
                    <a:pt x="3572757" y="480643"/>
                  </a:cubicBezTo>
                  <a:cubicBezTo>
                    <a:pt x="3577024" y="521047"/>
                    <a:pt x="3520571" y="581268"/>
                    <a:pt x="3476626" y="576774"/>
                  </a:cubicBezTo>
                  <a:cubicBezTo>
                    <a:pt x="3321876" y="591717"/>
                    <a:pt x="3182138" y="552425"/>
                    <a:pt x="3014625" y="576774"/>
                  </a:cubicBezTo>
                  <a:cubicBezTo>
                    <a:pt x="2847112" y="601123"/>
                    <a:pt x="2679278" y="506205"/>
                    <a:pt x="2417404" y="576774"/>
                  </a:cubicBezTo>
                  <a:cubicBezTo>
                    <a:pt x="2155530" y="647343"/>
                    <a:pt x="2120525" y="537658"/>
                    <a:pt x="1921598" y="576774"/>
                  </a:cubicBezTo>
                  <a:cubicBezTo>
                    <a:pt x="1722671" y="615890"/>
                    <a:pt x="1574145" y="546254"/>
                    <a:pt x="1425792" y="576774"/>
                  </a:cubicBezTo>
                  <a:cubicBezTo>
                    <a:pt x="1277439" y="607294"/>
                    <a:pt x="1048401" y="527570"/>
                    <a:pt x="794767" y="576774"/>
                  </a:cubicBezTo>
                  <a:cubicBezTo>
                    <a:pt x="541133" y="625978"/>
                    <a:pt x="283924" y="558394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45A3B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8135023" y="208778"/>
              <a:ext cx="3207929" cy="584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alibri"/>
                <a:buNone/>
              </a:pPr>
              <a:r>
                <a:rPr lang="en-US" sz="32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Đọc nối tiếp đoạn</a:t>
              </a:r>
              <a:endParaRPr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p10"/>
          <p:cNvSpPr/>
          <p:nvPr/>
        </p:nvSpPr>
        <p:spPr>
          <a:xfrm>
            <a:off x="1093604" y="1001865"/>
            <a:ext cx="454299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92" name="Google Shape;692;p10"/>
          <p:cNvSpPr/>
          <p:nvPr/>
        </p:nvSpPr>
        <p:spPr>
          <a:xfrm>
            <a:off x="1057845" y="3206258"/>
            <a:ext cx="454299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93" name="Google Shape;693;p10"/>
          <p:cNvSpPr/>
          <p:nvPr/>
        </p:nvSpPr>
        <p:spPr>
          <a:xfrm>
            <a:off x="5881524" y="1113965"/>
            <a:ext cx="520563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694" name="Google Shape;694;p10"/>
          <p:cNvSpPr/>
          <p:nvPr/>
        </p:nvSpPr>
        <p:spPr>
          <a:xfrm>
            <a:off x="5861723" y="3160061"/>
            <a:ext cx="560167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485" y="20548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485" y="18643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61219"/>
            <a:ext cx="7284720" cy="142173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2"/>
          <p:cNvSpPr/>
          <p:nvPr/>
        </p:nvSpPr>
        <p:spPr>
          <a:xfrm>
            <a:off x="1512143" y="967796"/>
            <a:ext cx="4184120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 nay em thức dậy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 sáng tự bao giờ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kì lạ chưa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ưa dậy sớm.</a:t>
            </a: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cho cây chóng lớn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hoa lá thêm màu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mình chơi thật lâu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 hè dài bất tận.</a:t>
            </a:r>
            <a:endParaRPr/>
          </a:p>
        </p:txBody>
      </p:sp>
      <p:sp>
        <p:nvSpPr>
          <p:cNvPr id="724" name="Google Shape;724;p12"/>
          <p:cNvSpPr txBox="1"/>
          <p:nvPr/>
        </p:nvSpPr>
        <p:spPr>
          <a:xfrm>
            <a:off x="6364542" y="985072"/>
            <a:ext cx="4315319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chiều trôi thật chậm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mải rong chơi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Đủng đỉnh mãi chân trời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 vẫn chưa lặn xuống.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b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thật sung sướng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nắng lại có kem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những cơn gió êm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ngày dài lấp lánh.</a:t>
            </a: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25" name="Google Shape;725;p12"/>
          <p:cNvSpPr txBox="1"/>
          <p:nvPr/>
        </p:nvSpPr>
        <p:spPr>
          <a:xfrm>
            <a:off x="6364541" y="4938115"/>
            <a:ext cx="4315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(Nguyễn Quỳnh Mai)</a:t>
            </a:r>
            <a:endParaRPr/>
          </a:p>
        </p:txBody>
      </p:sp>
      <p:grpSp>
        <p:nvGrpSpPr>
          <p:cNvPr id="726" name="Google Shape;726;p12"/>
          <p:cNvGrpSpPr/>
          <p:nvPr/>
        </p:nvGrpSpPr>
        <p:grpSpPr>
          <a:xfrm>
            <a:off x="0" y="25917"/>
            <a:ext cx="3572757" cy="584735"/>
            <a:chOff x="8012784" y="208778"/>
            <a:chExt cx="3572757" cy="584735"/>
          </a:xfrm>
        </p:grpSpPr>
        <p:sp>
          <p:nvSpPr>
            <p:cNvPr id="727" name="Google Shape;727;p12"/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/>
              <a:ahLst/>
              <a:cxnLst/>
              <a:rect l="l" t="t" r="r" b="b"/>
              <a:pathLst>
                <a:path w="3572757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250900" y="-62627"/>
                    <a:pt x="567787" y="13198"/>
                    <a:pt x="727157" y="0"/>
                  </a:cubicBezTo>
                  <a:cubicBezTo>
                    <a:pt x="886527" y="-13198"/>
                    <a:pt x="1176442" y="18637"/>
                    <a:pt x="1290573" y="0"/>
                  </a:cubicBezTo>
                  <a:cubicBezTo>
                    <a:pt x="1404704" y="-18637"/>
                    <a:pt x="1596006" y="25003"/>
                    <a:pt x="1853988" y="0"/>
                  </a:cubicBezTo>
                  <a:cubicBezTo>
                    <a:pt x="2111970" y="-25003"/>
                    <a:pt x="2172053" y="22815"/>
                    <a:pt x="2315989" y="0"/>
                  </a:cubicBezTo>
                  <a:cubicBezTo>
                    <a:pt x="2459925" y="-22815"/>
                    <a:pt x="2627468" y="13350"/>
                    <a:pt x="2811795" y="0"/>
                  </a:cubicBezTo>
                  <a:cubicBezTo>
                    <a:pt x="2996122" y="-13350"/>
                    <a:pt x="3276622" y="56263"/>
                    <a:pt x="3476626" y="0"/>
                  </a:cubicBezTo>
                  <a:cubicBezTo>
                    <a:pt x="3524702" y="8190"/>
                    <a:pt x="3581988" y="53047"/>
                    <a:pt x="3572757" y="96131"/>
                  </a:cubicBezTo>
                  <a:cubicBezTo>
                    <a:pt x="3609893" y="223006"/>
                    <a:pt x="3528231" y="304039"/>
                    <a:pt x="3572757" y="480643"/>
                  </a:cubicBezTo>
                  <a:cubicBezTo>
                    <a:pt x="3584980" y="525022"/>
                    <a:pt x="3538380" y="570867"/>
                    <a:pt x="3476626" y="576774"/>
                  </a:cubicBezTo>
                  <a:cubicBezTo>
                    <a:pt x="3355987" y="630682"/>
                    <a:pt x="3142325" y="511945"/>
                    <a:pt x="2913210" y="576774"/>
                  </a:cubicBezTo>
                  <a:cubicBezTo>
                    <a:pt x="2684095" y="641603"/>
                    <a:pt x="2586742" y="571366"/>
                    <a:pt x="2282184" y="576774"/>
                  </a:cubicBezTo>
                  <a:cubicBezTo>
                    <a:pt x="1977626" y="582182"/>
                    <a:pt x="1910606" y="532616"/>
                    <a:pt x="1786379" y="576774"/>
                  </a:cubicBezTo>
                  <a:cubicBezTo>
                    <a:pt x="1662152" y="620932"/>
                    <a:pt x="1391144" y="513694"/>
                    <a:pt x="1189158" y="576774"/>
                  </a:cubicBezTo>
                  <a:cubicBezTo>
                    <a:pt x="987172" y="639854"/>
                    <a:pt x="936968" y="548283"/>
                    <a:pt x="693352" y="576774"/>
                  </a:cubicBezTo>
                  <a:cubicBezTo>
                    <a:pt x="449736" y="605265"/>
                    <a:pt x="373650" y="554388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72757" h="576774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66268" y="-2230"/>
                    <a:pt x="476669" y="60306"/>
                    <a:pt x="693352" y="0"/>
                  </a:cubicBezTo>
                  <a:cubicBezTo>
                    <a:pt x="910035" y="-60306"/>
                    <a:pt x="1011022" y="23872"/>
                    <a:pt x="1290573" y="0"/>
                  </a:cubicBezTo>
                  <a:cubicBezTo>
                    <a:pt x="1570124" y="-23872"/>
                    <a:pt x="1745020" y="38046"/>
                    <a:pt x="1887793" y="0"/>
                  </a:cubicBezTo>
                  <a:cubicBezTo>
                    <a:pt x="2030566" y="-38046"/>
                    <a:pt x="2241298" y="66060"/>
                    <a:pt x="2518819" y="0"/>
                  </a:cubicBezTo>
                  <a:cubicBezTo>
                    <a:pt x="2796340" y="-66060"/>
                    <a:pt x="3028311" y="44504"/>
                    <a:pt x="3476626" y="0"/>
                  </a:cubicBezTo>
                  <a:cubicBezTo>
                    <a:pt x="3542162" y="6400"/>
                    <a:pt x="3563414" y="44706"/>
                    <a:pt x="3572757" y="96131"/>
                  </a:cubicBezTo>
                  <a:cubicBezTo>
                    <a:pt x="3585391" y="178573"/>
                    <a:pt x="3530017" y="384324"/>
                    <a:pt x="3572757" y="480643"/>
                  </a:cubicBezTo>
                  <a:cubicBezTo>
                    <a:pt x="3577024" y="521047"/>
                    <a:pt x="3520571" y="581268"/>
                    <a:pt x="3476626" y="576774"/>
                  </a:cubicBezTo>
                  <a:cubicBezTo>
                    <a:pt x="3321876" y="591717"/>
                    <a:pt x="3182138" y="552425"/>
                    <a:pt x="3014625" y="576774"/>
                  </a:cubicBezTo>
                  <a:cubicBezTo>
                    <a:pt x="2847112" y="601123"/>
                    <a:pt x="2679278" y="506205"/>
                    <a:pt x="2417404" y="576774"/>
                  </a:cubicBezTo>
                  <a:cubicBezTo>
                    <a:pt x="2155530" y="647343"/>
                    <a:pt x="2120525" y="537658"/>
                    <a:pt x="1921598" y="576774"/>
                  </a:cubicBezTo>
                  <a:cubicBezTo>
                    <a:pt x="1722671" y="615890"/>
                    <a:pt x="1574145" y="546254"/>
                    <a:pt x="1425792" y="576774"/>
                  </a:cubicBezTo>
                  <a:cubicBezTo>
                    <a:pt x="1277439" y="607294"/>
                    <a:pt x="1048401" y="527570"/>
                    <a:pt x="794767" y="576774"/>
                  </a:cubicBezTo>
                  <a:cubicBezTo>
                    <a:pt x="541133" y="625978"/>
                    <a:pt x="283924" y="558394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45A3B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2"/>
            <p:cNvSpPr/>
            <p:nvPr/>
          </p:nvSpPr>
          <p:spPr>
            <a:xfrm>
              <a:off x="8135023" y="208778"/>
              <a:ext cx="32079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alibri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Đọc nối tiếp đoạn</a:t>
              </a:r>
              <a:endParaRPr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Google Shape;729;p12"/>
          <p:cNvSpPr/>
          <p:nvPr/>
        </p:nvSpPr>
        <p:spPr>
          <a:xfrm>
            <a:off x="1093604" y="1001865"/>
            <a:ext cx="454299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30" name="Google Shape;730;p12"/>
          <p:cNvSpPr/>
          <p:nvPr/>
        </p:nvSpPr>
        <p:spPr>
          <a:xfrm>
            <a:off x="1057845" y="3206258"/>
            <a:ext cx="454299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31" name="Google Shape;731;p12"/>
          <p:cNvSpPr/>
          <p:nvPr/>
        </p:nvSpPr>
        <p:spPr>
          <a:xfrm>
            <a:off x="5881524" y="1113965"/>
            <a:ext cx="520563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32" name="Google Shape;732;p12"/>
          <p:cNvSpPr/>
          <p:nvPr/>
        </p:nvSpPr>
        <p:spPr>
          <a:xfrm>
            <a:off x="5861723" y="3160061"/>
            <a:ext cx="560167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3"/>
          <p:cNvSpPr txBox="1"/>
          <p:nvPr/>
        </p:nvSpPr>
        <p:spPr>
          <a:xfrm>
            <a:off x="2658130" y="459880"/>
            <a:ext cx="59985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Lưu ý ngắt nhịp thơ</a:t>
            </a:r>
            <a:endParaRPr sz="3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3"/>
          <p:cNvSpPr txBox="1"/>
          <p:nvPr/>
        </p:nvSpPr>
        <p:spPr>
          <a:xfrm>
            <a:off x="3367544" y="2394013"/>
            <a:ext cx="10584293" cy="271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Sớm nay em thức dậy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Trời sáng tự bao giờ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Mùa hè kì lạ chưa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trời ưa dậy sớm.</a:t>
            </a:r>
            <a:endParaRPr sz="4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9" name="Google Shape;739;p13"/>
          <p:cNvCxnSpPr/>
          <p:nvPr/>
        </p:nvCxnSpPr>
        <p:spPr>
          <a:xfrm flipH="1">
            <a:off x="8846361" y="2462181"/>
            <a:ext cx="135531" cy="59114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0" name="Google Shape;740;p13"/>
          <p:cNvCxnSpPr/>
          <p:nvPr/>
        </p:nvCxnSpPr>
        <p:spPr>
          <a:xfrm flipH="1">
            <a:off x="8496233" y="3133430"/>
            <a:ext cx="135531" cy="59114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1" name="Google Shape;741;p13"/>
          <p:cNvCxnSpPr/>
          <p:nvPr/>
        </p:nvCxnSpPr>
        <p:spPr>
          <a:xfrm flipH="1">
            <a:off x="8035129" y="3830848"/>
            <a:ext cx="135531" cy="59114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42" name="Google Shape;742;p13"/>
          <p:cNvGrpSpPr/>
          <p:nvPr/>
        </p:nvGrpSpPr>
        <p:grpSpPr>
          <a:xfrm>
            <a:off x="8631767" y="4552336"/>
            <a:ext cx="214596" cy="591147"/>
            <a:chOff x="5362265" y="2534436"/>
            <a:chExt cx="259662" cy="591146"/>
          </a:xfrm>
        </p:grpSpPr>
        <p:cxnSp>
          <p:nvCxnSpPr>
            <p:cNvPr id="743" name="Google Shape;743;p13"/>
            <p:cNvCxnSpPr/>
            <p:nvPr/>
          </p:nvCxnSpPr>
          <p:spPr>
            <a:xfrm flipH="1">
              <a:off x="5362265" y="2534436"/>
              <a:ext cx="135531" cy="591146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4" name="Google Shape;744;p13"/>
            <p:cNvCxnSpPr/>
            <p:nvPr/>
          </p:nvCxnSpPr>
          <p:spPr>
            <a:xfrm flipH="1">
              <a:off x="5486396" y="2534436"/>
              <a:ext cx="135531" cy="591146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45" name="Google Shape;745;p13"/>
          <p:cNvGrpSpPr/>
          <p:nvPr/>
        </p:nvGrpSpPr>
        <p:grpSpPr>
          <a:xfrm flipH="1">
            <a:off x="1942432" y="91660"/>
            <a:ext cx="1539709" cy="1205051"/>
            <a:chOff x="4822900" y="3542600"/>
            <a:chExt cx="991825" cy="776250"/>
          </a:xfrm>
        </p:grpSpPr>
        <p:sp>
          <p:nvSpPr>
            <p:cNvPr id="746" name="Google Shape;746;p13"/>
            <p:cNvSpPr/>
            <p:nvPr/>
          </p:nvSpPr>
          <p:spPr>
            <a:xfrm>
              <a:off x="4822900" y="3542600"/>
              <a:ext cx="991825" cy="776250"/>
            </a:xfrm>
            <a:custGeom>
              <a:avLst/>
              <a:gdLst/>
              <a:ahLst/>
              <a:cxnLst/>
              <a:rect l="l" t="t" r="r" b="b"/>
              <a:pathLst>
                <a:path w="39673" h="31050" extrusionOk="0">
                  <a:moveTo>
                    <a:pt x="11131" y="1"/>
                  </a:moveTo>
                  <a:cubicBezTo>
                    <a:pt x="11020" y="1"/>
                    <a:pt x="10909" y="15"/>
                    <a:pt x="10800" y="45"/>
                  </a:cubicBezTo>
                  <a:cubicBezTo>
                    <a:pt x="10455" y="152"/>
                    <a:pt x="10157" y="391"/>
                    <a:pt x="10014" y="724"/>
                  </a:cubicBezTo>
                  <a:lnTo>
                    <a:pt x="8097" y="4832"/>
                  </a:lnTo>
                  <a:lnTo>
                    <a:pt x="5514" y="5629"/>
                  </a:lnTo>
                  <a:cubicBezTo>
                    <a:pt x="5133" y="5748"/>
                    <a:pt x="4823" y="6058"/>
                    <a:pt x="4680" y="6451"/>
                  </a:cubicBezTo>
                  <a:cubicBezTo>
                    <a:pt x="4561" y="6832"/>
                    <a:pt x="4621" y="7272"/>
                    <a:pt x="4883" y="7594"/>
                  </a:cubicBezTo>
                  <a:lnTo>
                    <a:pt x="5395" y="8284"/>
                  </a:lnTo>
                  <a:cubicBezTo>
                    <a:pt x="4597" y="8523"/>
                    <a:pt x="3966" y="9213"/>
                    <a:pt x="3847" y="10082"/>
                  </a:cubicBezTo>
                  <a:cubicBezTo>
                    <a:pt x="3823" y="10308"/>
                    <a:pt x="3823" y="10511"/>
                    <a:pt x="3871" y="10725"/>
                  </a:cubicBezTo>
                  <a:cubicBezTo>
                    <a:pt x="3775" y="10689"/>
                    <a:pt x="3668" y="10666"/>
                    <a:pt x="3573" y="10666"/>
                  </a:cubicBezTo>
                  <a:cubicBezTo>
                    <a:pt x="3490" y="10642"/>
                    <a:pt x="3406" y="10642"/>
                    <a:pt x="3311" y="10642"/>
                  </a:cubicBezTo>
                  <a:cubicBezTo>
                    <a:pt x="2394" y="10642"/>
                    <a:pt x="1608" y="11332"/>
                    <a:pt x="1489" y="12249"/>
                  </a:cubicBezTo>
                  <a:cubicBezTo>
                    <a:pt x="1430" y="12749"/>
                    <a:pt x="1549" y="13237"/>
                    <a:pt x="1846" y="13618"/>
                  </a:cubicBezTo>
                  <a:cubicBezTo>
                    <a:pt x="2049" y="13892"/>
                    <a:pt x="2323" y="14083"/>
                    <a:pt x="2620" y="14214"/>
                  </a:cubicBezTo>
                  <a:cubicBezTo>
                    <a:pt x="1323" y="14416"/>
                    <a:pt x="275" y="15440"/>
                    <a:pt x="96" y="16762"/>
                  </a:cubicBezTo>
                  <a:cubicBezTo>
                    <a:pt x="1" y="17547"/>
                    <a:pt x="203" y="18321"/>
                    <a:pt x="680" y="18952"/>
                  </a:cubicBezTo>
                  <a:cubicBezTo>
                    <a:pt x="1156" y="19572"/>
                    <a:pt x="1858" y="19976"/>
                    <a:pt x="2644" y="20083"/>
                  </a:cubicBezTo>
                  <a:cubicBezTo>
                    <a:pt x="2775" y="20095"/>
                    <a:pt x="2918" y="20107"/>
                    <a:pt x="3049" y="20107"/>
                  </a:cubicBezTo>
                  <a:cubicBezTo>
                    <a:pt x="3597" y="20107"/>
                    <a:pt x="4121" y="19964"/>
                    <a:pt x="4561" y="19691"/>
                  </a:cubicBezTo>
                  <a:cubicBezTo>
                    <a:pt x="4585" y="19714"/>
                    <a:pt x="4585" y="19726"/>
                    <a:pt x="4597" y="19738"/>
                  </a:cubicBezTo>
                  <a:cubicBezTo>
                    <a:pt x="4418" y="20036"/>
                    <a:pt x="4299" y="20369"/>
                    <a:pt x="4287" y="20703"/>
                  </a:cubicBezTo>
                  <a:cubicBezTo>
                    <a:pt x="4240" y="21262"/>
                    <a:pt x="4418" y="21798"/>
                    <a:pt x="4787" y="22227"/>
                  </a:cubicBezTo>
                  <a:cubicBezTo>
                    <a:pt x="5192" y="22691"/>
                    <a:pt x="5740" y="22941"/>
                    <a:pt x="6371" y="22941"/>
                  </a:cubicBezTo>
                  <a:lnTo>
                    <a:pt x="6442" y="22941"/>
                  </a:lnTo>
                  <a:cubicBezTo>
                    <a:pt x="6633" y="23715"/>
                    <a:pt x="6907" y="24477"/>
                    <a:pt x="7288" y="25322"/>
                  </a:cubicBezTo>
                  <a:cubicBezTo>
                    <a:pt x="7895" y="26680"/>
                    <a:pt x="8824" y="27882"/>
                    <a:pt x="9967" y="28787"/>
                  </a:cubicBezTo>
                  <a:cubicBezTo>
                    <a:pt x="10097" y="28894"/>
                    <a:pt x="10240" y="29001"/>
                    <a:pt x="10371" y="29085"/>
                  </a:cubicBezTo>
                  <a:cubicBezTo>
                    <a:pt x="10395" y="29096"/>
                    <a:pt x="10431" y="29132"/>
                    <a:pt x="10478" y="29144"/>
                  </a:cubicBezTo>
                  <a:cubicBezTo>
                    <a:pt x="10574" y="29216"/>
                    <a:pt x="10681" y="29275"/>
                    <a:pt x="10788" y="29358"/>
                  </a:cubicBezTo>
                  <a:cubicBezTo>
                    <a:pt x="10812" y="29370"/>
                    <a:pt x="10848" y="29382"/>
                    <a:pt x="10895" y="29418"/>
                  </a:cubicBezTo>
                  <a:cubicBezTo>
                    <a:pt x="10990" y="29477"/>
                    <a:pt x="11110" y="29549"/>
                    <a:pt x="11217" y="29608"/>
                  </a:cubicBezTo>
                  <a:cubicBezTo>
                    <a:pt x="11252" y="29620"/>
                    <a:pt x="11264" y="29632"/>
                    <a:pt x="11288" y="29656"/>
                  </a:cubicBezTo>
                  <a:lnTo>
                    <a:pt x="11645" y="29835"/>
                  </a:lnTo>
                  <a:cubicBezTo>
                    <a:pt x="11669" y="29847"/>
                    <a:pt x="11693" y="29847"/>
                    <a:pt x="11705" y="29858"/>
                  </a:cubicBezTo>
                  <a:cubicBezTo>
                    <a:pt x="11848" y="29918"/>
                    <a:pt x="11967" y="29978"/>
                    <a:pt x="12098" y="30025"/>
                  </a:cubicBezTo>
                  <a:lnTo>
                    <a:pt x="12122" y="30037"/>
                  </a:lnTo>
                  <a:cubicBezTo>
                    <a:pt x="12264" y="30097"/>
                    <a:pt x="12395" y="30144"/>
                    <a:pt x="12538" y="30192"/>
                  </a:cubicBezTo>
                  <a:cubicBezTo>
                    <a:pt x="12562" y="30192"/>
                    <a:pt x="12562" y="30192"/>
                    <a:pt x="12574" y="30204"/>
                  </a:cubicBezTo>
                  <a:cubicBezTo>
                    <a:pt x="12717" y="30251"/>
                    <a:pt x="12860" y="30287"/>
                    <a:pt x="13003" y="30335"/>
                  </a:cubicBezTo>
                  <a:cubicBezTo>
                    <a:pt x="14122" y="30668"/>
                    <a:pt x="15396" y="30871"/>
                    <a:pt x="16944" y="30978"/>
                  </a:cubicBezTo>
                  <a:cubicBezTo>
                    <a:pt x="17682" y="31025"/>
                    <a:pt x="18337" y="31049"/>
                    <a:pt x="18944" y="31049"/>
                  </a:cubicBezTo>
                  <a:cubicBezTo>
                    <a:pt x="21730" y="31049"/>
                    <a:pt x="23944" y="30561"/>
                    <a:pt x="25683" y="29549"/>
                  </a:cubicBezTo>
                  <a:cubicBezTo>
                    <a:pt x="27481" y="28501"/>
                    <a:pt x="29112" y="27061"/>
                    <a:pt x="30374" y="25382"/>
                  </a:cubicBezTo>
                  <a:cubicBezTo>
                    <a:pt x="30517" y="25608"/>
                    <a:pt x="30671" y="25810"/>
                    <a:pt x="30838" y="26037"/>
                  </a:cubicBezTo>
                  <a:cubicBezTo>
                    <a:pt x="31350" y="26691"/>
                    <a:pt x="31969" y="27251"/>
                    <a:pt x="32660" y="27715"/>
                  </a:cubicBezTo>
                  <a:cubicBezTo>
                    <a:pt x="33005" y="27942"/>
                    <a:pt x="33374" y="28144"/>
                    <a:pt x="33815" y="28346"/>
                  </a:cubicBezTo>
                  <a:cubicBezTo>
                    <a:pt x="34255" y="28537"/>
                    <a:pt x="34708" y="28644"/>
                    <a:pt x="35136" y="28644"/>
                  </a:cubicBezTo>
                  <a:cubicBezTo>
                    <a:pt x="36017" y="28644"/>
                    <a:pt x="36827" y="28239"/>
                    <a:pt x="37387" y="27525"/>
                  </a:cubicBezTo>
                  <a:cubicBezTo>
                    <a:pt x="38006" y="26715"/>
                    <a:pt x="38220" y="25608"/>
                    <a:pt x="37946" y="24548"/>
                  </a:cubicBezTo>
                  <a:cubicBezTo>
                    <a:pt x="37637" y="23310"/>
                    <a:pt x="36934" y="22155"/>
                    <a:pt x="35922" y="21107"/>
                  </a:cubicBezTo>
                  <a:cubicBezTo>
                    <a:pt x="37708" y="20012"/>
                    <a:pt x="39673" y="18369"/>
                    <a:pt x="39089" y="15797"/>
                  </a:cubicBezTo>
                  <a:lnTo>
                    <a:pt x="39077" y="15726"/>
                  </a:lnTo>
                  <a:cubicBezTo>
                    <a:pt x="38756" y="14476"/>
                    <a:pt x="37756" y="13726"/>
                    <a:pt x="36410" y="13726"/>
                  </a:cubicBezTo>
                  <a:cubicBezTo>
                    <a:pt x="34946" y="13726"/>
                    <a:pt x="33243" y="14619"/>
                    <a:pt x="32457" y="15226"/>
                  </a:cubicBezTo>
                  <a:cubicBezTo>
                    <a:pt x="32207" y="15428"/>
                    <a:pt x="31969" y="15619"/>
                    <a:pt x="31743" y="15821"/>
                  </a:cubicBezTo>
                  <a:cubicBezTo>
                    <a:pt x="31457" y="14916"/>
                    <a:pt x="31088" y="14035"/>
                    <a:pt x="30624" y="13225"/>
                  </a:cubicBezTo>
                  <a:cubicBezTo>
                    <a:pt x="30136" y="12356"/>
                    <a:pt x="29564" y="11594"/>
                    <a:pt x="28886" y="10916"/>
                  </a:cubicBezTo>
                  <a:cubicBezTo>
                    <a:pt x="28897" y="10868"/>
                    <a:pt x="28909" y="10844"/>
                    <a:pt x="28933" y="10797"/>
                  </a:cubicBezTo>
                  <a:cubicBezTo>
                    <a:pt x="29147" y="10189"/>
                    <a:pt x="29267" y="9570"/>
                    <a:pt x="29302" y="8963"/>
                  </a:cubicBezTo>
                  <a:lnTo>
                    <a:pt x="29302" y="8761"/>
                  </a:lnTo>
                  <a:cubicBezTo>
                    <a:pt x="29302" y="7963"/>
                    <a:pt x="29136" y="7225"/>
                    <a:pt x="28826" y="6582"/>
                  </a:cubicBezTo>
                  <a:cubicBezTo>
                    <a:pt x="28790" y="6510"/>
                    <a:pt x="28755" y="6451"/>
                    <a:pt x="28719" y="6379"/>
                  </a:cubicBezTo>
                  <a:cubicBezTo>
                    <a:pt x="28671" y="6296"/>
                    <a:pt x="28647" y="6237"/>
                    <a:pt x="28600" y="6177"/>
                  </a:cubicBezTo>
                  <a:cubicBezTo>
                    <a:pt x="28171" y="5522"/>
                    <a:pt x="27576" y="5022"/>
                    <a:pt x="26814" y="4689"/>
                  </a:cubicBezTo>
                  <a:cubicBezTo>
                    <a:pt x="26147" y="4391"/>
                    <a:pt x="25397" y="4248"/>
                    <a:pt x="24587" y="4248"/>
                  </a:cubicBezTo>
                  <a:cubicBezTo>
                    <a:pt x="23813" y="4248"/>
                    <a:pt x="22980" y="4379"/>
                    <a:pt x="22039" y="4653"/>
                  </a:cubicBezTo>
                  <a:cubicBezTo>
                    <a:pt x="21230" y="4867"/>
                    <a:pt x="20456" y="5153"/>
                    <a:pt x="19706" y="5498"/>
                  </a:cubicBezTo>
                  <a:lnTo>
                    <a:pt x="19611" y="2927"/>
                  </a:lnTo>
                  <a:cubicBezTo>
                    <a:pt x="19599" y="2534"/>
                    <a:pt x="19408" y="2165"/>
                    <a:pt x="19075" y="1938"/>
                  </a:cubicBezTo>
                  <a:cubicBezTo>
                    <a:pt x="18857" y="1785"/>
                    <a:pt x="18601" y="1703"/>
                    <a:pt x="18343" y="1703"/>
                  </a:cubicBezTo>
                  <a:cubicBezTo>
                    <a:pt x="18221" y="1703"/>
                    <a:pt x="18098" y="1721"/>
                    <a:pt x="17979" y="1760"/>
                  </a:cubicBezTo>
                  <a:lnTo>
                    <a:pt x="15491" y="2534"/>
                  </a:lnTo>
                  <a:lnTo>
                    <a:pt x="11824" y="200"/>
                  </a:lnTo>
                  <a:cubicBezTo>
                    <a:pt x="11612" y="70"/>
                    <a:pt x="11372" y="1"/>
                    <a:pt x="11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5043775" y="3574075"/>
              <a:ext cx="168500" cy="124150"/>
            </a:xfrm>
            <a:custGeom>
              <a:avLst/>
              <a:gdLst/>
              <a:ahLst/>
              <a:cxnLst/>
              <a:rect l="l" t="t" r="r" b="b"/>
              <a:pathLst>
                <a:path w="6740" h="4966" extrusionOk="0">
                  <a:moveTo>
                    <a:pt x="2322" y="1"/>
                  </a:moveTo>
                  <a:lnTo>
                    <a:pt x="0" y="4966"/>
                  </a:lnTo>
                  <a:lnTo>
                    <a:pt x="0" y="4966"/>
                  </a:lnTo>
                  <a:lnTo>
                    <a:pt x="6739" y="2811"/>
                  </a:lnTo>
                  <a:lnTo>
                    <a:pt x="2322" y="1"/>
                  </a:ln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266425" y="3680650"/>
              <a:ext cx="276850" cy="163425"/>
            </a:xfrm>
            <a:custGeom>
              <a:avLst/>
              <a:gdLst/>
              <a:ahLst/>
              <a:cxnLst/>
              <a:rect l="l" t="t" r="r" b="b"/>
              <a:pathLst>
                <a:path w="11074" h="6537" extrusionOk="0">
                  <a:moveTo>
                    <a:pt x="6858" y="0"/>
                  </a:moveTo>
                  <a:cubicBezTo>
                    <a:pt x="6117" y="0"/>
                    <a:pt x="5362" y="147"/>
                    <a:pt x="4656" y="345"/>
                  </a:cubicBezTo>
                  <a:cubicBezTo>
                    <a:pt x="2989" y="810"/>
                    <a:pt x="1405" y="1548"/>
                    <a:pt x="0" y="2536"/>
                  </a:cubicBezTo>
                  <a:lnTo>
                    <a:pt x="9013" y="6537"/>
                  </a:lnTo>
                  <a:cubicBezTo>
                    <a:pt x="10609" y="4822"/>
                    <a:pt x="11073" y="1429"/>
                    <a:pt x="8585" y="334"/>
                  </a:cubicBezTo>
                  <a:cubicBezTo>
                    <a:pt x="8039" y="95"/>
                    <a:pt x="7453" y="0"/>
                    <a:pt x="6858" y="0"/>
                  </a:cubicBezTo>
                  <a:close/>
                </a:path>
              </a:pathLst>
            </a:custGeom>
            <a:solidFill>
              <a:srgbClr val="FF4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5286650" y="3712150"/>
              <a:ext cx="227450" cy="28700"/>
            </a:xfrm>
            <a:custGeom>
              <a:avLst/>
              <a:gdLst/>
              <a:ahLst/>
              <a:cxnLst/>
              <a:rect l="l" t="t" r="r" b="b"/>
              <a:pathLst>
                <a:path w="9098" h="1148" extrusionOk="0">
                  <a:moveTo>
                    <a:pt x="7059" y="1"/>
                  </a:moveTo>
                  <a:cubicBezTo>
                    <a:pt x="6694" y="1"/>
                    <a:pt x="6317" y="9"/>
                    <a:pt x="5930" y="26"/>
                  </a:cubicBezTo>
                  <a:cubicBezTo>
                    <a:pt x="5097" y="62"/>
                    <a:pt x="4311" y="145"/>
                    <a:pt x="3597" y="252"/>
                  </a:cubicBezTo>
                  <a:cubicBezTo>
                    <a:pt x="2882" y="348"/>
                    <a:pt x="2239" y="490"/>
                    <a:pt x="1704" y="621"/>
                  </a:cubicBezTo>
                  <a:cubicBezTo>
                    <a:pt x="1430" y="681"/>
                    <a:pt x="1192" y="752"/>
                    <a:pt x="989" y="812"/>
                  </a:cubicBezTo>
                  <a:cubicBezTo>
                    <a:pt x="775" y="871"/>
                    <a:pt x="596" y="931"/>
                    <a:pt x="453" y="979"/>
                  </a:cubicBezTo>
                  <a:cubicBezTo>
                    <a:pt x="156" y="1062"/>
                    <a:pt x="1" y="1121"/>
                    <a:pt x="1" y="1145"/>
                  </a:cubicBezTo>
                  <a:cubicBezTo>
                    <a:pt x="2" y="1147"/>
                    <a:pt x="6" y="1147"/>
                    <a:pt x="12" y="1147"/>
                  </a:cubicBezTo>
                  <a:cubicBezTo>
                    <a:pt x="102" y="1147"/>
                    <a:pt x="720" y="977"/>
                    <a:pt x="1727" y="764"/>
                  </a:cubicBezTo>
                  <a:cubicBezTo>
                    <a:pt x="2263" y="657"/>
                    <a:pt x="2906" y="550"/>
                    <a:pt x="3609" y="455"/>
                  </a:cubicBezTo>
                  <a:cubicBezTo>
                    <a:pt x="4323" y="359"/>
                    <a:pt x="5109" y="288"/>
                    <a:pt x="5930" y="252"/>
                  </a:cubicBezTo>
                  <a:cubicBezTo>
                    <a:pt x="6347" y="234"/>
                    <a:pt x="6752" y="225"/>
                    <a:pt x="7142" y="225"/>
                  </a:cubicBezTo>
                  <a:cubicBezTo>
                    <a:pt x="7532" y="225"/>
                    <a:pt x="7907" y="234"/>
                    <a:pt x="8264" y="252"/>
                  </a:cubicBezTo>
                  <a:cubicBezTo>
                    <a:pt x="8562" y="264"/>
                    <a:pt x="8823" y="276"/>
                    <a:pt x="9097" y="288"/>
                  </a:cubicBezTo>
                  <a:cubicBezTo>
                    <a:pt x="9062" y="217"/>
                    <a:pt x="9026" y="157"/>
                    <a:pt x="8978" y="97"/>
                  </a:cubicBezTo>
                  <a:cubicBezTo>
                    <a:pt x="8776" y="86"/>
                    <a:pt x="8538" y="50"/>
                    <a:pt x="8276" y="38"/>
                  </a:cubicBezTo>
                  <a:cubicBezTo>
                    <a:pt x="7887" y="12"/>
                    <a:pt x="7480" y="1"/>
                    <a:pt x="7059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5281300" y="3743000"/>
              <a:ext cx="242025" cy="22500"/>
            </a:xfrm>
            <a:custGeom>
              <a:avLst/>
              <a:gdLst/>
              <a:ahLst/>
              <a:cxnLst/>
              <a:rect l="l" t="t" r="r" b="b"/>
              <a:pathLst>
                <a:path w="9681" h="900" extrusionOk="0">
                  <a:moveTo>
                    <a:pt x="4084" y="0"/>
                  </a:moveTo>
                  <a:cubicBezTo>
                    <a:pt x="3861" y="0"/>
                    <a:pt x="3643" y="3"/>
                    <a:pt x="3430" y="6"/>
                  </a:cubicBezTo>
                  <a:cubicBezTo>
                    <a:pt x="2751" y="30"/>
                    <a:pt x="2132" y="66"/>
                    <a:pt x="1632" y="126"/>
                  </a:cubicBezTo>
                  <a:cubicBezTo>
                    <a:pt x="1382" y="161"/>
                    <a:pt x="1144" y="185"/>
                    <a:pt x="953" y="221"/>
                  </a:cubicBezTo>
                  <a:cubicBezTo>
                    <a:pt x="739" y="245"/>
                    <a:pt x="572" y="280"/>
                    <a:pt x="429" y="304"/>
                  </a:cubicBezTo>
                  <a:cubicBezTo>
                    <a:pt x="143" y="364"/>
                    <a:pt x="1" y="399"/>
                    <a:pt x="1" y="411"/>
                  </a:cubicBezTo>
                  <a:cubicBezTo>
                    <a:pt x="1" y="417"/>
                    <a:pt x="15" y="419"/>
                    <a:pt x="42" y="419"/>
                  </a:cubicBezTo>
                  <a:cubicBezTo>
                    <a:pt x="198" y="419"/>
                    <a:pt x="783" y="341"/>
                    <a:pt x="1644" y="280"/>
                  </a:cubicBezTo>
                  <a:cubicBezTo>
                    <a:pt x="2156" y="233"/>
                    <a:pt x="2763" y="221"/>
                    <a:pt x="3430" y="209"/>
                  </a:cubicBezTo>
                  <a:cubicBezTo>
                    <a:pt x="4096" y="209"/>
                    <a:pt x="4846" y="221"/>
                    <a:pt x="5620" y="280"/>
                  </a:cubicBezTo>
                  <a:cubicBezTo>
                    <a:pt x="6394" y="340"/>
                    <a:pt x="7144" y="423"/>
                    <a:pt x="7787" y="530"/>
                  </a:cubicBezTo>
                  <a:cubicBezTo>
                    <a:pt x="8466" y="638"/>
                    <a:pt x="9061" y="757"/>
                    <a:pt x="9549" y="876"/>
                  </a:cubicBezTo>
                  <a:cubicBezTo>
                    <a:pt x="9597" y="888"/>
                    <a:pt x="9621" y="888"/>
                    <a:pt x="9668" y="899"/>
                  </a:cubicBezTo>
                  <a:lnTo>
                    <a:pt x="9668" y="745"/>
                  </a:lnTo>
                  <a:cubicBezTo>
                    <a:pt x="9680" y="721"/>
                    <a:pt x="9657" y="709"/>
                    <a:pt x="9621" y="709"/>
                  </a:cubicBezTo>
                  <a:cubicBezTo>
                    <a:pt x="9133" y="578"/>
                    <a:pt x="8525" y="447"/>
                    <a:pt x="7847" y="328"/>
                  </a:cubicBezTo>
                  <a:cubicBezTo>
                    <a:pt x="7180" y="209"/>
                    <a:pt x="6442" y="114"/>
                    <a:pt x="5656" y="54"/>
                  </a:cubicBezTo>
                  <a:cubicBezTo>
                    <a:pt x="5105" y="13"/>
                    <a:pt x="4582" y="0"/>
                    <a:pt x="4084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5311950" y="3774600"/>
              <a:ext cx="206300" cy="27200"/>
            </a:xfrm>
            <a:custGeom>
              <a:avLst/>
              <a:gdLst/>
              <a:ahLst/>
              <a:cxnLst/>
              <a:rect l="l" t="t" r="r" b="b"/>
              <a:pathLst>
                <a:path w="8252" h="1088" extrusionOk="0">
                  <a:moveTo>
                    <a:pt x="2362" y="1"/>
                  </a:moveTo>
                  <a:cubicBezTo>
                    <a:pt x="2116" y="1"/>
                    <a:pt x="1885" y="7"/>
                    <a:pt x="1668" y="16"/>
                  </a:cubicBezTo>
                  <a:cubicBezTo>
                    <a:pt x="1418" y="16"/>
                    <a:pt x="1180" y="28"/>
                    <a:pt x="977" y="40"/>
                  </a:cubicBezTo>
                  <a:cubicBezTo>
                    <a:pt x="763" y="52"/>
                    <a:pt x="584" y="76"/>
                    <a:pt x="453" y="88"/>
                  </a:cubicBezTo>
                  <a:cubicBezTo>
                    <a:pt x="168" y="112"/>
                    <a:pt x="1" y="147"/>
                    <a:pt x="1" y="159"/>
                  </a:cubicBezTo>
                  <a:cubicBezTo>
                    <a:pt x="1" y="171"/>
                    <a:pt x="72" y="175"/>
                    <a:pt x="206" y="175"/>
                  </a:cubicBezTo>
                  <a:cubicBezTo>
                    <a:pt x="472" y="175"/>
                    <a:pt x="985" y="159"/>
                    <a:pt x="1668" y="159"/>
                  </a:cubicBezTo>
                  <a:cubicBezTo>
                    <a:pt x="2180" y="159"/>
                    <a:pt x="2787" y="195"/>
                    <a:pt x="3478" y="231"/>
                  </a:cubicBezTo>
                  <a:cubicBezTo>
                    <a:pt x="4144" y="290"/>
                    <a:pt x="4883" y="386"/>
                    <a:pt x="5656" y="505"/>
                  </a:cubicBezTo>
                  <a:cubicBezTo>
                    <a:pt x="6430" y="636"/>
                    <a:pt x="7169" y="802"/>
                    <a:pt x="7823" y="981"/>
                  </a:cubicBezTo>
                  <a:cubicBezTo>
                    <a:pt x="7954" y="1005"/>
                    <a:pt x="8073" y="1052"/>
                    <a:pt x="8192" y="1088"/>
                  </a:cubicBezTo>
                  <a:cubicBezTo>
                    <a:pt x="8216" y="1028"/>
                    <a:pt x="8240" y="969"/>
                    <a:pt x="8252" y="886"/>
                  </a:cubicBezTo>
                  <a:cubicBezTo>
                    <a:pt x="8121" y="862"/>
                    <a:pt x="8002" y="814"/>
                    <a:pt x="7859" y="790"/>
                  </a:cubicBezTo>
                  <a:cubicBezTo>
                    <a:pt x="7204" y="612"/>
                    <a:pt x="6478" y="433"/>
                    <a:pt x="5692" y="290"/>
                  </a:cubicBezTo>
                  <a:cubicBezTo>
                    <a:pt x="4918" y="159"/>
                    <a:pt x="4156" y="88"/>
                    <a:pt x="3489" y="40"/>
                  </a:cubicBezTo>
                  <a:cubicBezTo>
                    <a:pt x="3085" y="12"/>
                    <a:pt x="2709" y="1"/>
                    <a:pt x="2362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5516750" y="3797325"/>
              <a:ext cx="1500" cy="4775"/>
            </a:xfrm>
            <a:custGeom>
              <a:avLst/>
              <a:gdLst/>
              <a:ahLst/>
              <a:cxnLst/>
              <a:rect l="l" t="t" r="r" b="b"/>
              <a:pathLst>
                <a:path w="60" h="191" extrusionOk="0">
                  <a:moveTo>
                    <a:pt x="60" y="0"/>
                  </a:moveTo>
                  <a:lnTo>
                    <a:pt x="38" y="71"/>
                  </a:lnTo>
                  <a:lnTo>
                    <a:pt x="38" y="71"/>
                  </a:lnTo>
                  <a:cubicBezTo>
                    <a:pt x="47" y="47"/>
                    <a:pt x="55" y="24"/>
                    <a:pt x="60" y="0"/>
                  </a:cubicBezTo>
                  <a:close/>
                  <a:moveTo>
                    <a:pt x="38" y="71"/>
                  </a:moveTo>
                  <a:lnTo>
                    <a:pt x="38" y="71"/>
                  </a:lnTo>
                  <a:cubicBezTo>
                    <a:pt x="24" y="108"/>
                    <a:pt x="8" y="147"/>
                    <a:pt x="0" y="191"/>
                  </a:cubicBezTo>
                  <a:lnTo>
                    <a:pt x="38" y="71"/>
                  </a:lnTo>
                  <a:close/>
                </a:path>
              </a:pathLst>
            </a:custGeom>
            <a:solidFill>
              <a:srgbClr val="302C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955975" y="3728200"/>
              <a:ext cx="827500" cy="558050"/>
            </a:xfrm>
            <a:custGeom>
              <a:avLst/>
              <a:gdLst/>
              <a:ahLst/>
              <a:cxnLst/>
              <a:rect l="l" t="t" r="r" b="b"/>
              <a:pathLst>
                <a:path w="33100" h="22322" extrusionOk="0">
                  <a:moveTo>
                    <a:pt x="12024" y="1"/>
                  </a:moveTo>
                  <a:cubicBezTo>
                    <a:pt x="10257" y="1"/>
                    <a:pt x="8487" y="452"/>
                    <a:pt x="6953" y="1349"/>
                  </a:cubicBezTo>
                  <a:cubicBezTo>
                    <a:pt x="3917" y="3123"/>
                    <a:pt x="1596" y="6933"/>
                    <a:pt x="2000" y="10481"/>
                  </a:cubicBezTo>
                  <a:cubicBezTo>
                    <a:pt x="1679" y="10350"/>
                    <a:pt x="1357" y="10219"/>
                    <a:pt x="1012" y="10219"/>
                  </a:cubicBezTo>
                  <a:cubicBezTo>
                    <a:pt x="667" y="10219"/>
                    <a:pt x="298" y="10385"/>
                    <a:pt x="167" y="10695"/>
                  </a:cubicBezTo>
                  <a:cubicBezTo>
                    <a:pt x="0" y="11052"/>
                    <a:pt x="191" y="11481"/>
                    <a:pt x="512" y="11719"/>
                  </a:cubicBezTo>
                  <a:cubicBezTo>
                    <a:pt x="822" y="11957"/>
                    <a:pt x="1203" y="12052"/>
                    <a:pt x="1584" y="12136"/>
                  </a:cubicBezTo>
                  <a:cubicBezTo>
                    <a:pt x="1262" y="12267"/>
                    <a:pt x="953" y="12409"/>
                    <a:pt x="691" y="12612"/>
                  </a:cubicBezTo>
                  <a:cubicBezTo>
                    <a:pt x="274" y="12957"/>
                    <a:pt x="72" y="13505"/>
                    <a:pt x="453" y="13957"/>
                  </a:cubicBezTo>
                  <a:cubicBezTo>
                    <a:pt x="624" y="14157"/>
                    <a:pt x="837" y="14228"/>
                    <a:pt x="1065" y="14228"/>
                  </a:cubicBezTo>
                  <a:cubicBezTo>
                    <a:pt x="1422" y="14228"/>
                    <a:pt x="1816" y="14052"/>
                    <a:pt x="2143" y="13922"/>
                  </a:cubicBezTo>
                  <a:cubicBezTo>
                    <a:pt x="2310" y="15172"/>
                    <a:pt x="2619" y="16196"/>
                    <a:pt x="3143" y="17351"/>
                  </a:cubicBezTo>
                  <a:cubicBezTo>
                    <a:pt x="3667" y="18505"/>
                    <a:pt x="4465" y="19553"/>
                    <a:pt x="5465" y="20351"/>
                  </a:cubicBezTo>
                  <a:cubicBezTo>
                    <a:pt x="7180" y="21732"/>
                    <a:pt x="9620" y="22125"/>
                    <a:pt x="11740" y="22256"/>
                  </a:cubicBezTo>
                  <a:cubicBezTo>
                    <a:pt x="12371" y="22295"/>
                    <a:pt x="13018" y="22322"/>
                    <a:pt x="13670" y="22322"/>
                  </a:cubicBezTo>
                  <a:cubicBezTo>
                    <a:pt x="15787" y="22322"/>
                    <a:pt x="17953" y="22041"/>
                    <a:pt x="19764" y="20994"/>
                  </a:cubicBezTo>
                  <a:cubicBezTo>
                    <a:pt x="21979" y="19696"/>
                    <a:pt x="23884" y="17779"/>
                    <a:pt x="25134" y="15529"/>
                  </a:cubicBezTo>
                  <a:lnTo>
                    <a:pt x="25158" y="15457"/>
                  </a:lnTo>
                  <a:cubicBezTo>
                    <a:pt x="25551" y="16279"/>
                    <a:pt x="25968" y="17077"/>
                    <a:pt x="26539" y="17791"/>
                  </a:cubicBezTo>
                  <a:cubicBezTo>
                    <a:pt x="26968" y="18339"/>
                    <a:pt x="27492" y="18815"/>
                    <a:pt x="28075" y="19208"/>
                  </a:cubicBezTo>
                  <a:cubicBezTo>
                    <a:pt x="28385" y="19410"/>
                    <a:pt x="28706" y="19577"/>
                    <a:pt x="29039" y="19732"/>
                  </a:cubicBezTo>
                  <a:cubicBezTo>
                    <a:pt x="29329" y="19865"/>
                    <a:pt x="29604" y="19925"/>
                    <a:pt x="29859" y="19925"/>
                  </a:cubicBezTo>
                  <a:cubicBezTo>
                    <a:pt x="31020" y="19925"/>
                    <a:pt x="31755" y="18679"/>
                    <a:pt x="31433" y="17410"/>
                  </a:cubicBezTo>
                  <a:cubicBezTo>
                    <a:pt x="31004" y="15755"/>
                    <a:pt x="29813" y="14434"/>
                    <a:pt x="28456" y="13445"/>
                  </a:cubicBezTo>
                  <a:cubicBezTo>
                    <a:pt x="30123" y="12493"/>
                    <a:pt x="33099" y="11076"/>
                    <a:pt x="32552" y="8671"/>
                  </a:cubicBezTo>
                  <a:cubicBezTo>
                    <a:pt x="32552" y="8647"/>
                    <a:pt x="32540" y="8635"/>
                    <a:pt x="32540" y="8611"/>
                  </a:cubicBezTo>
                  <a:cubicBezTo>
                    <a:pt x="32338" y="7837"/>
                    <a:pt x="31775" y="7562"/>
                    <a:pt x="31097" y="7562"/>
                  </a:cubicBezTo>
                  <a:cubicBezTo>
                    <a:pt x="29973" y="7562"/>
                    <a:pt x="28532" y="8319"/>
                    <a:pt x="27908" y="8802"/>
                  </a:cubicBezTo>
                  <a:cubicBezTo>
                    <a:pt x="26956" y="9528"/>
                    <a:pt x="26194" y="10385"/>
                    <a:pt x="25706" y="11433"/>
                  </a:cubicBezTo>
                  <a:cubicBezTo>
                    <a:pt x="25599" y="9683"/>
                    <a:pt x="25075" y="7957"/>
                    <a:pt x="24217" y="6421"/>
                  </a:cubicBezTo>
                  <a:cubicBezTo>
                    <a:pt x="23134" y="4504"/>
                    <a:pt x="21729" y="3385"/>
                    <a:pt x="19895" y="2289"/>
                  </a:cubicBezTo>
                  <a:cubicBezTo>
                    <a:pt x="18074" y="1182"/>
                    <a:pt x="15847" y="503"/>
                    <a:pt x="13752" y="146"/>
                  </a:cubicBezTo>
                  <a:cubicBezTo>
                    <a:pt x="13182" y="49"/>
                    <a:pt x="12603" y="1"/>
                    <a:pt x="12024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955375" y="3736300"/>
              <a:ext cx="326550" cy="537300"/>
            </a:xfrm>
            <a:custGeom>
              <a:avLst/>
              <a:gdLst/>
              <a:ahLst/>
              <a:cxnLst/>
              <a:rect l="l" t="t" r="r" b="b"/>
              <a:pathLst>
                <a:path w="13062" h="21492" extrusionOk="0">
                  <a:moveTo>
                    <a:pt x="9478" y="1"/>
                  </a:moveTo>
                  <a:cubicBezTo>
                    <a:pt x="8597" y="215"/>
                    <a:pt x="7739" y="560"/>
                    <a:pt x="6942" y="1025"/>
                  </a:cubicBezTo>
                  <a:cubicBezTo>
                    <a:pt x="3906" y="2799"/>
                    <a:pt x="1584" y="6609"/>
                    <a:pt x="1989" y="10157"/>
                  </a:cubicBezTo>
                  <a:cubicBezTo>
                    <a:pt x="1679" y="10026"/>
                    <a:pt x="1346" y="9895"/>
                    <a:pt x="1012" y="9895"/>
                  </a:cubicBezTo>
                  <a:cubicBezTo>
                    <a:pt x="667" y="9895"/>
                    <a:pt x="298" y="10061"/>
                    <a:pt x="155" y="10371"/>
                  </a:cubicBezTo>
                  <a:cubicBezTo>
                    <a:pt x="0" y="10728"/>
                    <a:pt x="191" y="11157"/>
                    <a:pt x="500" y="11395"/>
                  </a:cubicBezTo>
                  <a:cubicBezTo>
                    <a:pt x="810" y="11633"/>
                    <a:pt x="1203" y="11728"/>
                    <a:pt x="1572" y="11812"/>
                  </a:cubicBezTo>
                  <a:cubicBezTo>
                    <a:pt x="1262" y="11943"/>
                    <a:pt x="953" y="12085"/>
                    <a:pt x="679" y="12288"/>
                  </a:cubicBezTo>
                  <a:cubicBezTo>
                    <a:pt x="262" y="12633"/>
                    <a:pt x="72" y="13181"/>
                    <a:pt x="441" y="13633"/>
                  </a:cubicBezTo>
                  <a:cubicBezTo>
                    <a:pt x="617" y="13833"/>
                    <a:pt x="833" y="13904"/>
                    <a:pt x="1062" y="13904"/>
                  </a:cubicBezTo>
                  <a:cubicBezTo>
                    <a:pt x="1422" y="13904"/>
                    <a:pt x="1816" y="13728"/>
                    <a:pt x="2143" y="13598"/>
                  </a:cubicBezTo>
                  <a:cubicBezTo>
                    <a:pt x="2298" y="14848"/>
                    <a:pt x="2620" y="15872"/>
                    <a:pt x="3132" y="17027"/>
                  </a:cubicBezTo>
                  <a:cubicBezTo>
                    <a:pt x="3655" y="18181"/>
                    <a:pt x="4465" y="19229"/>
                    <a:pt x="5453" y="20027"/>
                  </a:cubicBezTo>
                  <a:cubicBezTo>
                    <a:pt x="6334" y="20741"/>
                    <a:pt x="7394" y="21194"/>
                    <a:pt x="8489" y="21491"/>
                  </a:cubicBezTo>
                  <a:cubicBezTo>
                    <a:pt x="10513" y="18277"/>
                    <a:pt x="12145" y="14776"/>
                    <a:pt x="12585" y="11026"/>
                  </a:cubicBezTo>
                  <a:cubicBezTo>
                    <a:pt x="13061" y="7109"/>
                    <a:pt x="12085" y="2882"/>
                    <a:pt x="9478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5297975" y="3954575"/>
              <a:ext cx="251850" cy="163500"/>
            </a:xfrm>
            <a:custGeom>
              <a:avLst/>
              <a:gdLst/>
              <a:ahLst/>
              <a:cxnLst/>
              <a:rect l="l" t="t" r="r" b="b"/>
              <a:pathLst>
                <a:path w="10074" h="6540" extrusionOk="0">
                  <a:moveTo>
                    <a:pt x="5011" y="1"/>
                  </a:moveTo>
                  <a:cubicBezTo>
                    <a:pt x="3776" y="1"/>
                    <a:pt x="2539" y="245"/>
                    <a:pt x="1441" y="807"/>
                  </a:cubicBezTo>
                  <a:cubicBezTo>
                    <a:pt x="1012" y="1033"/>
                    <a:pt x="0" y="1521"/>
                    <a:pt x="108" y="2128"/>
                  </a:cubicBezTo>
                  <a:cubicBezTo>
                    <a:pt x="203" y="2831"/>
                    <a:pt x="822" y="3426"/>
                    <a:pt x="1298" y="3914"/>
                  </a:cubicBezTo>
                  <a:cubicBezTo>
                    <a:pt x="1727" y="4378"/>
                    <a:pt x="2227" y="4759"/>
                    <a:pt x="2763" y="5105"/>
                  </a:cubicBezTo>
                  <a:cubicBezTo>
                    <a:pt x="3263" y="5438"/>
                    <a:pt x="3679" y="5795"/>
                    <a:pt x="4227" y="6033"/>
                  </a:cubicBezTo>
                  <a:cubicBezTo>
                    <a:pt x="4931" y="6334"/>
                    <a:pt x="5692" y="6540"/>
                    <a:pt x="6448" y="6540"/>
                  </a:cubicBezTo>
                  <a:cubicBezTo>
                    <a:pt x="6831" y="6540"/>
                    <a:pt x="7212" y="6487"/>
                    <a:pt x="7585" y="6367"/>
                  </a:cubicBezTo>
                  <a:cubicBezTo>
                    <a:pt x="8632" y="6045"/>
                    <a:pt x="9513" y="5164"/>
                    <a:pt x="9787" y="4105"/>
                  </a:cubicBezTo>
                  <a:cubicBezTo>
                    <a:pt x="10073" y="3057"/>
                    <a:pt x="9752" y="1842"/>
                    <a:pt x="8930" y="1104"/>
                  </a:cubicBezTo>
                  <a:cubicBezTo>
                    <a:pt x="8323" y="568"/>
                    <a:pt x="7513" y="283"/>
                    <a:pt x="6715" y="152"/>
                  </a:cubicBezTo>
                  <a:cubicBezTo>
                    <a:pt x="6157" y="54"/>
                    <a:pt x="5584" y="1"/>
                    <a:pt x="5011" y="1"/>
                  </a:cubicBezTo>
                  <a:close/>
                </a:path>
              </a:pathLst>
            </a:custGeom>
            <a:solidFill>
              <a:srgbClr val="FF4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5058950" y="3931250"/>
              <a:ext cx="10150" cy="54225"/>
            </a:xfrm>
            <a:custGeom>
              <a:avLst/>
              <a:gdLst/>
              <a:ahLst/>
              <a:cxnLst/>
              <a:rect l="l" t="t" r="r" b="b"/>
              <a:pathLst>
                <a:path w="406" h="2169" extrusionOk="0">
                  <a:moveTo>
                    <a:pt x="342" y="0"/>
                  </a:moveTo>
                  <a:cubicBezTo>
                    <a:pt x="281" y="0"/>
                    <a:pt x="166" y="491"/>
                    <a:pt x="96" y="1073"/>
                  </a:cubicBezTo>
                  <a:cubicBezTo>
                    <a:pt x="24" y="1680"/>
                    <a:pt x="1" y="2168"/>
                    <a:pt x="60" y="2168"/>
                  </a:cubicBezTo>
                  <a:cubicBezTo>
                    <a:pt x="61" y="2168"/>
                    <a:pt x="62" y="2168"/>
                    <a:pt x="62" y="2168"/>
                  </a:cubicBezTo>
                  <a:cubicBezTo>
                    <a:pt x="123" y="2168"/>
                    <a:pt x="240" y="1685"/>
                    <a:pt x="322" y="1097"/>
                  </a:cubicBezTo>
                  <a:cubicBezTo>
                    <a:pt x="394" y="501"/>
                    <a:pt x="405" y="13"/>
                    <a:pt x="346" y="1"/>
                  </a:cubicBezTo>
                  <a:cubicBezTo>
                    <a:pt x="345" y="1"/>
                    <a:pt x="343" y="0"/>
                    <a:pt x="34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5168500" y="3938125"/>
              <a:ext cx="7150" cy="56275"/>
            </a:xfrm>
            <a:custGeom>
              <a:avLst/>
              <a:gdLst/>
              <a:ahLst/>
              <a:cxnLst/>
              <a:rect l="l" t="t" r="r" b="b"/>
              <a:pathLst>
                <a:path w="286" h="2251" extrusionOk="0">
                  <a:moveTo>
                    <a:pt x="191" y="0"/>
                  </a:moveTo>
                  <a:cubicBezTo>
                    <a:pt x="131" y="0"/>
                    <a:pt x="60" y="512"/>
                    <a:pt x="24" y="1119"/>
                  </a:cubicBezTo>
                  <a:cubicBezTo>
                    <a:pt x="0" y="1726"/>
                    <a:pt x="24" y="2250"/>
                    <a:pt x="83" y="2250"/>
                  </a:cubicBezTo>
                  <a:cubicBezTo>
                    <a:pt x="143" y="2250"/>
                    <a:pt x="226" y="1750"/>
                    <a:pt x="250" y="1131"/>
                  </a:cubicBezTo>
                  <a:cubicBezTo>
                    <a:pt x="286" y="512"/>
                    <a:pt x="250" y="0"/>
                    <a:pt x="191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5300950" y="3990625"/>
              <a:ext cx="239625" cy="21325"/>
            </a:xfrm>
            <a:custGeom>
              <a:avLst/>
              <a:gdLst/>
              <a:ahLst/>
              <a:cxnLst/>
              <a:rect l="l" t="t" r="r" b="b"/>
              <a:pathLst>
                <a:path w="9585" h="853" extrusionOk="0">
                  <a:moveTo>
                    <a:pt x="3832" y="1"/>
                  </a:moveTo>
                  <a:cubicBezTo>
                    <a:pt x="3361" y="1"/>
                    <a:pt x="2910" y="16"/>
                    <a:pt x="2489" y="43"/>
                  </a:cubicBezTo>
                  <a:cubicBezTo>
                    <a:pt x="1727" y="91"/>
                    <a:pt x="1036" y="162"/>
                    <a:pt x="465" y="257"/>
                  </a:cubicBezTo>
                  <a:cubicBezTo>
                    <a:pt x="310" y="269"/>
                    <a:pt x="179" y="293"/>
                    <a:pt x="60" y="317"/>
                  </a:cubicBezTo>
                  <a:cubicBezTo>
                    <a:pt x="24" y="353"/>
                    <a:pt x="12" y="424"/>
                    <a:pt x="0" y="460"/>
                  </a:cubicBezTo>
                  <a:cubicBezTo>
                    <a:pt x="143" y="448"/>
                    <a:pt x="310" y="424"/>
                    <a:pt x="489" y="400"/>
                  </a:cubicBezTo>
                  <a:cubicBezTo>
                    <a:pt x="1048" y="341"/>
                    <a:pt x="1739" y="281"/>
                    <a:pt x="2501" y="234"/>
                  </a:cubicBezTo>
                  <a:cubicBezTo>
                    <a:pt x="2876" y="222"/>
                    <a:pt x="3272" y="216"/>
                    <a:pt x="3684" y="216"/>
                  </a:cubicBezTo>
                  <a:cubicBezTo>
                    <a:pt x="4096" y="216"/>
                    <a:pt x="4525" y="222"/>
                    <a:pt x="4965" y="234"/>
                  </a:cubicBezTo>
                  <a:cubicBezTo>
                    <a:pt x="5846" y="281"/>
                    <a:pt x="6680" y="377"/>
                    <a:pt x="7418" y="460"/>
                  </a:cubicBezTo>
                  <a:cubicBezTo>
                    <a:pt x="8168" y="567"/>
                    <a:pt x="8847" y="686"/>
                    <a:pt x="9406" y="805"/>
                  </a:cubicBezTo>
                  <a:lnTo>
                    <a:pt x="9585" y="853"/>
                  </a:lnTo>
                  <a:cubicBezTo>
                    <a:pt x="9561" y="793"/>
                    <a:pt x="9537" y="734"/>
                    <a:pt x="9502" y="674"/>
                  </a:cubicBezTo>
                  <a:cubicBezTo>
                    <a:pt x="9494" y="678"/>
                    <a:pt x="9487" y="679"/>
                    <a:pt x="9480" y="679"/>
                  </a:cubicBezTo>
                  <a:cubicBezTo>
                    <a:pt x="9467" y="679"/>
                    <a:pt x="9454" y="674"/>
                    <a:pt x="9430" y="674"/>
                  </a:cubicBezTo>
                  <a:cubicBezTo>
                    <a:pt x="8871" y="543"/>
                    <a:pt x="8204" y="388"/>
                    <a:pt x="7442" y="281"/>
                  </a:cubicBezTo>
                  <a:cubicBezTo>
                    <a:pt x="6680" y="186"/>
                    <a:pt x="5846" y="79"/>
                    <a:pt x="4965" y="31"/>
                  </a:cubicBezTo>
                  <a:cubicBezTo>
                    <a:pt x="4579" y="10"/>
                    <a:pt x="4200" y="1"/>
                    <a:pt x="3832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5302425" y="4014175"/>
              <a:ext cx="237575" cy="54325"/>
            </a:xfrm>
            <a:custGeom>
              <a:avLst/>
              <a:gdLst/>
              <a:ahLst/>
              <a:cxnLst/>
              <a:rect l="l" t="t" r="r" b="b"/>
              <a:pathLst>
                <a:path w="9503" h="2173" extrusionOk="0">
                  <a:moveTo>
                    <a:pt x="1305" y="0"/>
                  </a:moveTo>
                  <a:cubicBezTo>
                    <a:pt x="1162" y="0"/>
                    <a:pt x="1025" y="6"/>
                    <a:pt x="894" y="18"/>
                  </a:cubicBezTo>
                  <a:cubicBezTo>
                    <a:pt x="620" y="18"/>
                    <a:pt x="382" y="30"/>
                    <a:pt x="180" y="42"/>
                  </a:cubicBezTo>
                  <a:cubicBezTo>
                    <a:pt x="120" y="42"/>
                    <a:pt x="60" y="42"/>
                    <a:pt x="1" y="54"/>
                  </a:cubicBezTo>
                  <a:cubicBezTo>
                    <a:pt x="13" y="101"/>
                    <a:pt x="25" y="137"/>
                    <a:pt x="49" y="173"/>
                  </a:cubicBezTo>
                  <a:lnTo>
                    <a:pt x="894" y="173"/>
                  </a:lnTo>
                  <a:cubicBezTo>
                    <a:pt x="1156" y="173"/>
                    <a:pt x="1442" y="197"/>
                    <a:pt x="1751" y="208"/>
                  </a:cubicBezTo>
                  <a:cubicBezTo>
                    <a:pt x="2061" y="220"/>
                    <a:pt x="2394" y="256"/>
                    <a:pt x="2739" y="280"/>
                  </a:cubicBezTo>
                  <a:cubicBezTo>
                    <a:pt x="3418" y="351"/>
                    <a:pt x="4180" y="458"/>
                    <a:pt x="4966" y="637"/>
                  </a:cubicBezTo>
                  <a:cubicBezTo>
                    <a:pt x="5752" y="804"/>
                    <a:pt x="6490" y="1006"/>
                    <a:pt x="7145" y="1232"/>
                  </a:cubicBezTo>
                  <a:cubicBezTo>
                    <a:pt x="7466" y="1351"/>
                    <a:pt x="7776" y="1459"/>
                    <a:pt x="8061" y="1566"/>
                  </a:cubicBezTo>
                  <a:cubicBezTo>
                    <a:pt x="8347" y="1661"/>
                    <a:pt x="8609" y="1780"/>
                    <a:pt x="8847" y="1887"/>
                  </a:cubicBezTo>
                  <a:cubicBezTo>
                    <a:pt x="9074" y="1994"/>
                    <a:pt x="9288" y="2078"/>
                    <a:pt x="9466" y="2173"/>
                  </a:cubicBezTo>
                  <a:cubicBezTo>
                    <a:pt x="9478" y="2125"/>
                    <a:pt x="9490" y="2102"/>
                    <a:pt x="9502" y="2054"/>
                  </a:cubicBezTo>
                  <a:cubicBezTo>
                    <a:pt x="9324" y="1959"/>
                    <a:pt x="9133" y="1863"/>
                    <a:pt x="8907" y="1756"/>
                  </a:cubicBezTo>
                  <a:cubicBezTo>
                    <a:pt x="8681" y="1625"/>
                    <a:pt x="8407" y="1506"/>
                    <a:pt x="8121" y="1387"/>
                  </a:cubicBezTo>
                  <a:cubicBezTo>
                    <a:pt x="7847" y="1268"/>
                    <a:pt x="7526" y="1149"/>
                    <a:pt x="7204" y="1030"/>
                  </a:cubicBezTo>
                  <a:cubicBezTo>
                    <a:pt x="6537" y="804"/>
                    <a:pt x="5799" y="578"/>
                    <a:pt x="5013" y="411"/>
                  </a:cubicBezTo>
                  <a:cubicBezTo>
                    <a:pt x="4228" y="256"/>
                    <a:pt x="3454" y="149"/>
                    <a:pt x="2751" y="77"/>
                  </a:cubicBezTo>
                  <a:cubicBezTo>
                    <a:pt x="2406" y="42"/>
                    <a:pt x="2073" y="18"/>
                    <a:pt x="1751" y="18"/>
                  </a:cubicBezTo>
                  <a:cubicBezTo>
                    <a:pt x="1596" y="6"/>
                    <a:pt x="1448" y="0"/>
                    <a:pt x="130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5309875" y="4029800"/>
              <a:ext cx="195000" cy="79200"/>
            </a:xfrm>
            <a:custGeom>
              <a:avLst/>
              <a:gdLst/>
              <a:ahLst/>
              <a:cxnLst/>
              <a:rect l="l" t="t" r="r" b="b"/>
              <a:pathLst>
                <a:path w="7800" h="3168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0"/>
                    <a:pt x="72" y="107"/>
                    <a:pt x="120" y="167"/>
                  </a:cubicBezTo>
                  <a:cubicBezTo>
                    <a:pt x="286" y="203"/>
                    <a:pt x="477" y="250"/>
                    <a:pt x="667" y="298"/>
                  </a:cubicBezTo>
                  <a:cubicBezTo>
                    <a:pt x="1203" y="429"/>
                    <a:pt x="1834" y="619"/>
                    <a:pt x="2513" y="846"/>
                  </a:cubicBezTo>
                  <a:cubicBezTo>
                    <a:pt x="3203" y="1084"/>
                    <a:pt x="3953" y="1369"/>
                    <a:pt x="4715" y="1691"/>
                  </a:cubicBezTo>
                  <a:cubicBezTo>
                    <a:pt x="5489" y="2036"/>
                    <a:pt x="6204" y="2393"/>
                    <a:pt x="6847" y="2739"/>
                  </a:cubicBezTo>
                  <a:cubicBezTo>
                    <a:pt x="7109" y="2881"/>
                    <a:pt x="7371" y="3036"/>
                    <a:pt x="7609" y="3167"/>
                  </a:cubicBezTo>
                  <a:cubicBezTo>
                    <a:pt x="7668" y="3143"/>
                    <a:pt x="7740" y="3096"/>
                    <a:pt x="7799" y="3060"/>
                  </a:cubicBezTo>
                  <a:cubicBezTo>
                    <a:pt x="7525" y="2905"/>
                    <a:pt x="7252" y="2739"/>
                    <a:pt x="6954" y="2560"/>
                  </a:cubicBezTo>
                  <a:cubicBezTo>
                    <a:pt x="6311" y="2215"/>
                    <a:pt x="5597" y="1846"/>
                    <a:pt x="4811" y="1500"/>
                  </a:cubicBezTo>
                  <a:cubicBezTo>
                    <a:pt x="4037" y="1155"/>
                    <a:pt x="3275" y="893"/>
                    <a:pt x="2572" y="655"/>
                  </a:cubicBezTo>
                  <a:cubicBezTo>
                    <a:pt x="1870" y="429"/>
                    <a:pt x="1239" y="262"/>
                    <a:pt x="703" y="143"/>
                  </a:cubicBezTo>
                  <a:cubicBezTo>
                    <a:pt x="441" y="84"/>
                    <a:pt x="203" y="48"/>
                    <a:pt x="1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856550" y="3928300"/>
              <a:ext cx="85750" cy="85450"/>
            </a:xfrm>
            <a:custGeom>
              <a:avLst/>
              <a:gdLst/>
              <a:ahLst/>
              <a:cxnLst/>
              <a:rect l="l" t="t" r="r" b="b"/>
              <a:pathLst>
                <a:path w="3430" h="3418" extrusionOk="0">
                  <a:moveTo>
                    <a:pt x="1715" y="0"/>
                  </a:moveTo>
                  <a:cubicBezTo>
                    <a:pt x="774" y="0"/>
                    <a:pt x="0" y="762"/>
                    <a:pt x="0" y="1703"/>
                  </a:cubicBezTo>
                  <a:cubicBezTo>
                    <a:pt x="0" y="2655"/>
                    <a:pt x="774" y="3417"/>
                    <a:pt x="1715" y="3417"/>
                  </a:cubicBezTo>
                  <a:cubicBezTo>
                    <a:pt x="2655" y="3417"/>
                    <a:pt x="3429" y="2655"/>
                    <a:pt x="3429" y="1703"/>
                  </a:cubicBezTo>
                  <a:cubicBezTo>
                    <a:pt x="3429" y="762"/>
                    <a:pt x="2655" y="0"/>
                    <a:pt x="1715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4945250" y="3880075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cubicBezTo>
                    <a:pt x="0" y="1346"/>
                    <a:pt x="381" y="1727"/>
                    <a:pt x="858" y="1727"/>
                  </a:cubicBezTo>
                  <a:cubicBezTo>
                    <a:pt x="1334" y="1727"/>
                    <a:pt x="1727" y="1346"/>
                    <a:pt x="1727" y="869"/>
                  </a:cubicBez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4891075" y="3839900"/>
              <a:ext cx="29800" cy="29775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74"/>
                    <a:pt x="1" y="595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4950300" y="3779175"/>
              <a:ext cx="45575" cy="45550"/>
            </a:xfrm>
            <a:custGeom>
              <a:avLst/>
              <a:gdLst/>
              <a:ahLst/>
              <a:cxnLst/>
              <a:rect l="l" t="t" r="r" b="b"/>
              <a:pathLst>
                <a:path w="1823" h="1822" extrusionOk="0">
                  <a:moveTo>
                    <a:pt x="906" y="0"/>
                  </a:moveTo>
                  <a:cubicBezTo>
                    <a:pt x="406" y="0"/>
                    <a:pt x="1" y="417"/>
                    <a:pt x="1" y="917"/>
                  </a:cubicBezTo>
                  <a:cubicBezTo>
                    <a:pt x="1" y="1417"/>
                    <a:pt x="406" y="1822"/>
                    <a:pt x="906" y="1822"/>
                  </a:cubicBezTo>
                  <a:cubicBezTo>
                    <a:pt x="1418" y="1822"/>
                    <a:pt x="1823" y="1417"/>
                    <a:pt x="1823" y="917"/>
                  </a:cubicBezTo>
                  <a:cubicBezTo>
                    <a:pt x="1823" y="417"/>
                    <a:pt x="1418" y="0"/>
                    <a:pt x="906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4970250" y="3616650"/>
              <a:ext cx="316125" cy="214325"/>
            </a:xfrm>
            <a:custGeom>
              <a:avLst/>
              <a:gdLst/>
              <a:ahLst/>
              <a:cxnLst/>
              <a:rect l="l" t="t" r="r" b="b"/>
              <a:pathLst>
                <a:path w="12645" h="8573" extrusionOk="0">
                  <a:moveTo>
                    <a:pt x="12466" y="0"/>
                  </a:moveTo>
                  <a:lnTo>
                    <a:pt x="1" y="3870"/>
                  </a:lnTo>
                  <a:lnTo>
                    <a:pt x="3549" y="8573"/>
                  </a:lnTo>
                  <a:lnTo>
                    <a:pt x="12645" y="5572"/>
                  </a:lnTo>
                  <a:lnTo>
                    <a:pt x="12466" y="0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4995850" y="3650875"/>
              <a:ext cx="287850" cy="112825"/>
            </a:xfrm>
            <a:custGeom>
              <a:avLst/>
              <a:gdLst/>
              <a:ahLst/>
              <a:cxnLst/>
              <a:rect l="l" t="t" r="r" b="b"/>
              <a:pathLst>
                <a:path w="11514" h="4513" extrusionOk="0">
                  <a:moveTo>
                    <a:pt x="11490" y="1"/>
                  </a:moveTo>
                  <a:cubicBezTo>
                    <a:pt x="7656" y="1286"/>
                    <a:pt x="3822" y="2584"/>
                    <a:pt x="1" y="3858"/>
                  </a:cubicBezTo>
                  <a:lnTo>
                    <a:pt x="489" y="4513"/>
                  </a:lnTo>
                  <a:lnTo>
                    <a:pt x="11514" y="810"/>
                  </a:lnTo>
                  <a:lnTo>
                    <a:pt x="11490" y="1"/>
                  </a:ln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311150" y="3804900"/>
              <a:ext cx="31200" cy="50825"/>
            </a:xfrm>
            <a:custGeom>
              <a:avLst/>
              <a:gdLst/>
              <a:ahLst/>
              <a:cxnLst/>
              <a:rect l="l" t="t" r="r" b="b"/>
              <a:pathLst>
                <a:path w="1248" h="2033" extrusionOk="0">
                  <a:moveTo>
                    <a:pt x="242" y="0"/>
                  </a:moveTo>
                  <a:cubicBezTo>
                    <a:pt x="89" y="0"/>
                    <a:pt x="1" y="42"/>
                    <a:pt x="9" y="67"/>
                  </a:cubicBezTo>
                  <a:cubicBezTo>
                    <a:pt x="9" y="90"/>
                    <a:pt x="188" y="78"/>
                    <a:pt x="438" y="186"/>
                  </a:cubicBezTo>
                  <a:cubicBezTo>
                    <a:pt x="557" y="245"/>
                    <a:pt x="688" y="317"/>
                    <a:pt x="795" y="448"/>
                  </a:cubicBezTo>
                  <a:cubicBezTo>
                    <a:pt x="902" y="567"/>
                    <a:pt x="974" y="745"/>
                    <a:pt x="985" y="948"/>
                  </a:cubicBezTo>
                  <a:cubicBezTo>
                    <a:pt x="1009" y="1138"/>
                    <a:pt x="962" y="1317"/>
                    <a:pt x="890" y="1460"/>
                  </a:cubicBezTo>
                  <a:cubicBezTo>
                    <a:pt x="807" y="1614"/>
                    <a:pt x="688" y="1721"/>
                    <a:pt x="593" y="1793"/>
                  </a:cubicBezTo>
                  <a:cubicBezTo>
                    <a:pt x="366" y="1960"/>
                    <a:pt x="176" y="1972"/>
                    <a:pt x="188" y="1995"/>
                  </a:cubicBezTo>
                  <a:cubicBezTo>
                    <a:pt x="188" y="2013"/>
                    <a:pt x="232" y="2033"/>
                    <a:pt x="310" y="2033"/>
                  </a:cubicBezTo>
                  <a:cubicBezTo>
                    <a:pt x="394" y="2033"/>
                    <a:pt x="516" y="2010"/>
                    <a:pt x="664" y="1936"/>
                  </a:cubicBezTo>
                  <a:cubicBezTo>
                    <a:pt x="795" y="1864"/>
                    <a:pt x="950" y="1757"/>
                    <a:pt x="1069" y="1579"/>
                  </a:cubicBezTo>
                  <a:cubicBezTo>
                    <a:pt x="1188" y="1400"/>
                    <a:pt x="1247" y="1162"/>
                    <a:pt x="1212" y="924"/>
                  </a:cubicBezTo>
                  <a:cubicBezTo>
                    <a:pt x="1188" y="686"/>
                    <a:pt x="1093" y="471"/>
                    <a:pt x="950" y="317"/>
                  </a:cubicBezTo>
                  <a:cubicBezTo>
                    <a:pt x="795" y="174"/>
                    <a:pt x="628" y="78"/>
                    <a:pt x="485" y="31"/>
                  </a:cubicBezTo>
                  <a:cubicBezTo>
                    <a:pt x="393" y="9"/>
                    <a:pt x="311" y="0"/>
                    <a:pt x="24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388450" y="3850825"/>
              <a:ext cx="27125" cy="49325"/>
            </a:xfrm>
            <a:custGeom>
              <a:avLst/>
              <a:gdLst/>
              <a:ahLst/>
              <a:cxnLst/>
              <a:rect l="l" t="t" r="r" b="b"/>
              <a:pathLst>
                <a:path w="1085" h="1973" extrusionOk="0">
                  <a:moveTo>
                    <a:pt x="145" y="0"/>
                  </a:moveTo>
                  <a:cubicBezTo>
                    <a:pt x="54" y="0"/>
                    <a:pt x="1" y="21"/>
                    <a:pt x="1" y="27"/>
                  </a:cubicBezTo>
                  <a:cubicBezTo>
                    <a:pt x="1" y="63"/>
                    <a:pt x="156" y="75"/>
                    <a:pt x="370" y="194"/>
                  </a:cubicBezTo>
                  <a:cubicBezTo>
                    <a:pt x="572" y="313"/>
                    <a:pt x="834" y="575"/>
                    <a:pt x="858" y="932"/>
                  </a:cubicBezTo>
                  <a:cubicBezTo>
                    <a:pt x="870" y="1289"/>
                    <a:pt x="656" y="1587"/>
                    <a:pt x="453" y="1730"/>
                  </a:cubicBezTo>
                  <a:cubicBezTo>
                    <a:pt x="251" y="1885"/>
                    <a:pt x="84" y="1920"/>
                    <a:pt x="84" y="1944"/>
                  </a:cubicBezTo>
                  <a:cubicBezTo>
                    <a:pt x="84" y="1959"/>
                    <a:pt x="116" y="1972"/>
                    <a:pt x="174" y="1972"/>
                  </a:cubicBezTo>
                  <a:cubicBezTo>
                    <a:pt x="253" y="1972"/>
                    <a:pt x="379" y="1948"/>
                    <a:pt x="537" y="1873"/>
                  </a:cubicBezTo>
                  <a:cubicBezTo>
                    <a:pt x="668" y="1813"/>
                    <a:pt x="799" y="1694"/>
                    <a:pt x="906" y="1528"/>
                  </a:cubicBezTo>
                  <a:cubicBezTo>
                    <a:pt x="1013" y="1373"/>
                    <a:pt x="1084" y="1158"/>
                    <a:pt x="1084" y="932"/>
                  </a:cubicBezTo>
                  <a:cubicBezTo>
                    <a:pt x="1072" y="718"/>
                    <a:pt x="977" y="504"/>
                    <a:pt x="846" y="361"/>
                  </a:cubicBezTo>
                  <a:cubicBezTo>
                    <a:pt x="727" y="206"/>
                    <a:pt x="572" y="123"/>
                    <a:pt x="441" y="63"/>
                  </a:cubicBezTo>
                  <a:cubicBezTo>
                    <a:pt x="323" y="14"/>
                    <a:pt x="221" y="0"/>
                    <a:pt x="14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76900" y="3899675"/>
              <a:ext cx="35400" cy="51875"/>
            </a:xfrm>
            <a:custGeom>
              <a:avLst/>
              <a:gdLst/>
              <a:ahLst/>
              <a:cxnLst/>
              <a:rect l="l" t="t" r="r" b="b"/>
              <a:pathLst>
                <a:path w="1416" h="2075" extrusionOk="0">
                  <a:moveTo>
                    <a:pt x="550" y="1"/>
                  </a:moveTo>
                  <a:cubicBezTo>
                    <a:pt x="517" y="1"/>
                    <a:pt x="499" y="7"/>
                    <a:pt x="499" y="14"/>
                  </a:cubicBezTo>
                  <a:cubicBezTo>
                    <a:pt x="487" y="38"/>
                    <a:pt x="665" y="97"/>
                    <a:pt x="856" y="288"/>
                  </a:cubicBezTo>
                  <a:cubicBezTo>
                    <a:pt x="1034" y="466"/>
                    <a:pt x="1237" y="847"/>
                    <a:pt x="1142" y="1228"/>
                  </a:cubicBezTo>
                  <a:cubicBezTo>
                    <a:pt x="1034" y="1621"/>
                    <a:pt x="713" y="1836"/>
                    <a:pt x="463" y="1931"/>
                  </a:cubicBezTo>
                  <a:cubicBezTo>
                    <a:pt x="189" y="1990"/>
                    <a:pt x="10" y="1955"/>
                    <a:pt x="10" y="1990"/>
                  </a:cubicBezTo>
                  <a:cubicBezTo>
                    <a:pt x="1" y="2000"/>
                    <a:pt x="119" y="2074"/>
                    <a:pt x="333" y="2074"/>
                  </a:cubicBezTo>
                  <a:cubicBezTo>
                    <a:pt x="379" y="2074"/>
                    <a:pt x="431" y="2071"/>
                    <a:pt x="487" y="2062"/>
                  </a:cubicBezTo>
                  <a:cubicBezTo>
                    <a:pt x="641" y="2038"/>
                    <a:pt x="820" y="1955"/>
                    <a:pt x="975" y="1836"/>
                  </a:cubicBezTo>
                  <a:cubicBezTo>
                    <a:pt x="1142" y="1705"/>
                    <a:pt x="1296" y="1514"/>
                    <a:pt x="1356" y="1276"/>
                  </a:cubicBezTo>
                  <a:cubicBezTo>
                    <a:pt x="1415" y="1038"/>
                    <a:pt x="1368" y="800"/>
                    <a:pt x="1296" y="609"/>
                  </a:cubicBezTo>
                  <a:cubicBezTo>
                    <a:pt x="1201" y="407"/>
                    <a:pt x="1082" y="264"/>
                    <a:pt x="963" y="169"/>
                  </a:cubicBezTo>
                  <a:cubicBezTo>
                    <a:pt x="787" y="35"/>
                    <a:pt x="629" y="1"/>
                    <a:pt x="550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301550" y="3914125"/>
              <a:ext cx="20550" cy="41375"/>
            </a:xfrm>
            <a:custGeom>
              <a:avLst/>
              <a:gdLst/>
              <a:ahLst/>
              <a:cxnLst/>
              <a:rect l="l" t="t" r="r" b="b"/>
              <a:pathLst>
                <a:path w="822" h="1655" extrusionOk="0">
                  <a:moveTo>
                    <a:pt x="94" y="0"/>
                  </a:moveTo>
                  <a:cubicBezTo>
                    <a:pt x="35" y="0"/>
                    <a:pt x="0" y="14"/>
                    <a:pt x="0" y="31"/>
                  </a:cubicBezTo>
                  <a:cubicBezTo>
                    <a:pt x="0" y="55"/>
                    <a:pt x="119" y="91"/>
                    <a:pt x="274" y="210"/>
                  </a:cubicBezTo>
                  <a:cubicBezTo>
                    <a:pt x="417" y="329"/>
                    <a:pt x="584" y="531"/>
                    <a:pt x="596" y="817"/>
                  </a:cubicBezTo>
                  <a:cubicBezTo>
                    <a:pt x="596" y="1079"/>
                    <a:pt x="453" y="1317"/>
                    <a:pt x="310" y="1436"/>
                  </a:cubicBezTo>
                  <a:cubicBezTo>
                    <a:pt x="179" y="1579"/>
                    <a:pt x="60" y="1603"/>
                    <a:pt x="60" y="1639"/>
                  </a:cubicBezTo>
                  <a:cubicBezTo>
                    <a:pt x="60" y="1647"/>
                    <a:pt x="80" y="1654"/>
                    <a:pt x="114" y="1654"/>
                  </a:cubicBezTo>
                  <a:cubicBezTo>
                    <a:pt x="175" y="1654"/>
                    <a:pt x="283" y="1632"/>
                    <a:pt x="405" y="1555"/>
                  </a:cubicBezTo>
                  <a:cubicBezTo>
                    <a:pt x="596" y="1460"/>
                    <a:pt x="822" y="1174"/>
                    <a:pt x="822" y="805"/>
                  </a:cubicBezTo>
                  <a:cubicBezTo>
                    <a:pt x="810" y="424"/>
                    <a:pt x="560" y="174"/>
                    <a:pt x="357" y="67"/>
                  </a:cubicBezTo>
                  <a:cubicBezTo>
                    <a:pt x="252" y="17"/>
                    <a:pt x="159" y="0"/>
                    <a:pt x="94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84000" y="3857225"/>
              <a:ext cx="26525" cy="53150"/>
            </a:xfrm>
            <a:custGeom>
              <a:avLst/>
              <a:gdLst/>
              <a:ahLst/>
              <a:cxnLst/>
              <a:rect l="l" t="t" r="r" b="b"/>
              <a:pathLst>
                <a:path w="1061" h="2126" extrusionOk="0">
                  <a:moveTo>
                    <a:pt x="387" y="1"/>
                  </a:moveTo>
                  <a:cubicBezTo>
                    <a:pt x="378" y="1"/>
                    <a:pt x="372" y="4"/>
                    <a:pt x="370" y="9"/>
                  </a:cubicBezTo>
                  <a:cubicBezTo>
                    <a:pt x="358" y="45"/>
                    <a:pt x="477" y="129"/>
                    <a:pt x="596" y="319"/>
                  </a:cubicBezTo>
                  <a:cubicBezTo>
                    <a:pt x="715" y="510"/>
                    <a:pt x="822" y="831"/>
                    <a:pt x="775" y="1152"/>
                  </a:cubicBezTo>
                  <a:cubicBezTo>
                    <a:pt x="715" y="1486"/>
                    <a:pt x="501" y="1736"/>
                    <a:pt x="322" y="1867"/>
                  </a:cubicBezTo>
                  <a:cubicBezTo>
                    <a:pt x="132" y="2022"/>
                    <a:pt x="1" y="2069"/>
                    <a:pt x="1" y="2105"/>
                  </a:cubicBezTo>
                  <a:cubicBezTo>
                    <a:pt x="1" y="2118"/>
                    <a:pt x="22" y="2126"/>
                    <a:pt x="59" y="2126"/>
                  </a:cubicBezTo>
                  <a:cubicBezTo>
                    <a:pt x="128" y="2126"/>
                    <a:pt x="252" y="2099"/>
                    <a:pt x="406" y="2022"/>
                  </a:cubicBezTo>
                  <a:cubicBezTo>
                    <a:pt x="620" y="1903"/>
                    <a:pt x="906" y="1617"/>
                    <a:pt x="977" y="1200"/>
                  </a:cubicBezTo>
                  <a:cubicBezTo>
                    <a:pt x="1060" y="795"/>
                    <a:pt x="894" y="426"/>
                    <a:pt x="715" y="236"/>
                  </a:cubicBezTo>
                  <a:cubicBezTo>
                    <a:pt x="566" y="77"/>
                    <a:pt x="434" y="1"/>
                    <a:pt x="387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266500" y="4098450"/>
              <a:ext cx="37150" cy="58875"/>
            </a:xfrm>
            <a:custGeom>
              <a:avLst/>
              <a:gdLst/>
              <a:ahLst/>
              <a:cxnLst/>
              <a:rect l="l" t="t" r="r" b="b"/>
              <a:pathLst>
                <a:path w="1486" h="2355" extrusionOk="0">
                  <a:moveTo>
                    <a:pt x="567" y="0"/>
                  </a:moveTo>
                  <a:cubicBezTo>
                    <a:pt x="553" y="0"/>
                    <a:pt x="545" y="2"/>
                    <a:pt x="545" y="5"/>
                  </a:cubicBezTo>
                  <a:cubicBezTo>
                    <a:pt x="533" y="40"/>
                    <a:pt x="724" y="112"/>
                    <a:pt x="914" y="314"/>
                  </a:cubicBezTo>
                  <a:cubicBezTo>
                    <a:pt x="1105" y="528"/>
                    <a:pt x="1295" y="933"/>
                    <a:pt x="1212" y="1362"/>
                  </a:cubicBezTo>
                  <a:cubicBezTo>
                    <a:pt x="1105" y="1779"/>
                    <a:pt x="747" y="2064"/>
                    <a:pt x="485" y="2160"/>
                  </a:cubicBezTo>
                  <a:cubicBezTo>
                    <a:pt x="212" y="2279"/>
                    <a:pt x="9" y="2255"/>
                    <a:pt x="9" y="2302"/>
                  </a:cubicBezTo>
                  <a:cubicBezTo>
                    <a:pt x="1" y="2311"/>
                    <a:pt x="99" y="2355"/>
                    <a:pt x="275" y="2355"/>
                  </a:cubicBezTo>
                  <a:cubicBezTo>
                    <a:pt x="348" y="2355"/>
                    <a:pt x="435" y="2347"/>
                    <a:pt x="533" y="2326"/>
                  </a:cubicBezTo>
                  <a:cubicBezTo>
                    <a:pt x="688" y="2279"/>
                    <a:pt x="866" y="2195"/>
                    <a:pt x="1045" y="2040"/>
                  </a:cubicBezTo>
                  <a:cubicBezTo>
                    <a:pt x="1212" y="1898"/>
                    <a:pt x="1367" y="1683"/>
                    <a:pt x="1426" y="1421"/>
                  </a:cubicBezTo>
                  <a:cubicBezTo>
                    <a:pt x="1486" y="1171"/>
                    <a:pt x="1438" y="897"/>
                    <a:pt x="1367" y="695"/>
                  </a:cubicBezTo>
                  <a:cubicBezTo>
                    <a:pt x="1271" y="481"/>
                    <a:pt x="1152" y="314"/>
                    <a:pt x="1021" y="219"/>
                  </a:cubicBezTo>
                  <a:cubicBezTo>
                    <a:pt x="818" y="35"/>
                    <a:pt x="630" y="0"/>
                    <a:pt x="56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256075" y="4157050"/>
              <a:ext cx="34775" cy="54100"/>
            </a:xfrm>
            <a:custGeom>
              <a:avLst/>
              <a:gdLst/>
              <a:ahLst/>
              <a:cxnLst/>
              <a:rect l="l" t="t" r="r" b="b"/>
              <a:pathLst>
                <a:path w="1391" h="2164" extrusionOk="0">
                  <a:moveTo>
                    <a:pt x="475" y="0"/>
                  </a:moveTo>
                  <a:cubicBezTo>
                    <a:pt x="451" y="0"/>
                    <a:pt x="438" y="3"/>
                    <a:pt x="438" y="6"/>
                  </a:cubicBezTo>
                  <a:cubicBezTo>
                    <a:pt x="426" y="42"/>
                    <a:pt x="605" y="101"/>
                    <a:pt x="807" y="292"/>
                  </a:cubicBezTo>
                  <a:cubicBezTo>
                    <a:pt x="1010" y="470"/>
                    <a:pt x="1212" y="839"/>
                    <a:pt x="1129" y="1244"/>
                  </a:cubicBezTo>
                  <a:cubicBezTo>
                    <a:pt x="1033" y="1649"/>
                    <a:pt x="712" y="1899"/>
                    <a:pt x="450" y="1994"/>
                  </a:cubicBezTo>
                  <a:cubicBezTo>
                    <a:pt x="200" y="2078"/>
                    <a:pt x="9" y="2054"/>
                    <a:pt x="9" y="2102"/>
                  </a:cubicBezTo>
                  <a:cubicBezTo>
                    <a:pt x="1" y="2110"/>
                    <a:pt x="100" y="2164"/>
                    <a:pt x="276" y="2164"/>
                  </a:cubicBezTo>
                  <a:cubicBezTo>
                    <a:pt x="340" y="2164"/>
                    <a:pt x="415" y="2156"/>
                    <a:pt x="498" y="2137"/>
                  </a:cubicBezTo>
                  <a:cubicBezTo>
                    <a:pt x="652" y="2113"/>
                    <a:pt x="831" y="2018"/>
                    <a:pt x="986" y="1887"/>
                  </a:cubicBezTo>
                  <a:cubicBezTo>
                    <a:pt x="1152" y="1756"/>
                    <a:pt x="1283" y="1542"/>
                    <a:pt x="1343" y="1292"/>
                  </a:cubicBezTo>
                  <a:cubicBezTo>
                    <a:pt x="1391" y="1042"/>
                    <a:pt x="1343" y="804"/>
                    <a:pt x="1260" y="601"/>
                  </a:cubicBezTo>
                  <a:cubicBezTo>
                    <a:pt x="1164" y="411"/>
                    <a:pt x="1033" y="268"/>
                    <a:pt x="914" y="173"/>
                  </a:cubicBezTo>
                  <a:cubicBezTo>
                    <a:pt x="725" y="28"/>
                    <a:pt x="549" y="0"/>
                    <a:pt x="47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5363450" y="4143475"/>
              <a:ext cx="25925" cy="49425"/>
            </a:xfrm>
            <a:custGeom>
              <a:avLst/>
              <a:gdLst/>
              <a:ahLst/>
              <a:cxnLst/>
              <a:rect l="l" t="t" r="r" b="b"/>
              <a:pathLst>
                <a:path w="1037" h="1977" extrusionOk="0">
                  <a:moveTo>
                    <a:pt x="102" y="1"/>
                  </a:moveTo>
                  <a:cubicBezTo>
                    <a:pt x="38" y="1"/>
                    <a:pt x="1" y="14"/>
                    <a:pt x="1" y="25"/>
                  </a:cubicBezTo>
                  <a:cubicBezTo>
                    <a:pt x="1" y="49"/>
                    <a:pt x="144" y="85"/>
                    <a:pt x="346" y="216"/>
                  </a:cubicBezTo>
                  <a:cubicBezTo>
                    <a:pt x="537" y="335"/>
                    <a:pt x="763" y="597"/>
                    <a:pt x="787" y="942"/>
                  </a:cubicBezTo>
                  <a:cubicBezTo>
                    <a:pt x="798" y="1287"/>
                    <a:pt x="608" y="1585"/>
                    <a:pt x="429" y="1728"/>
                  </a:cubicBezTo>
                  <a:cubicBezTo>
                    <a:pt x="286" y="1883"/>
                    <a:pt x="132" y="1930"/>
                    <a:pt x="132" y="1954"/>
                  </a:cubicBezTo>
                  <a:cubicBezTo>
                    <a:pt x="132" y="1967"/>
                    <a:pt x="155" y="1977"/>
                    <a:pt x="196" y="1977"/>
                  </a:cubicBezTo>
                  <a:cubicBezTo>
                    <a:pt x="268" y="1977"/>
                    <a:pt x="396" y="1946"/>
                    <a:pt x="548" y="1847"/>
                  </a:cubicBezTo>
                  <a:cubicBezTo>
                    <a:pt x="667" y="1775"/>
                    <a:pt x="787" y="1656"/>
                    <a:pt x="882" y="1513"/>
                  </a:cubicBezTo>
                  <a:cubicBezTo>
                    <a:pt x="965" y="1359"/>
                    <a:pt x="1037" y="1156"/>
                    <a:pt x="1025" y="930"/>
                  </a:cubicBezTo>
                  <a:cubicBezTo>
                    <a:pt x="1013" y="704"/>
                    <a:pt x="918" y="513"/>
                    <a:pt x="798" y="382"/>
                  </a:cubicBezTo>
                  <a:cubicBezTo>
                    <a:pt x="679" y="228"/>
                    <a:pt x="548" y="144"/>
                    <a:pt x="429" y="85"/>
                  </a:cubicBezTo>
                  <a:cubicBezTo>
                    <a:pt x="293" y="20"/>
                    <a:pt x="178" y="1"/>
                    <a:pt x="102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5412575" y="4194175"/>
              <a:ext cx="26500" cy="36900"/>
            </a:xfrm>
            <a:custGeom>
              <a:avLst/>
              <a:gdLst/>
              <a:ahLst/>
              <a:cxnLst/>
              <a:rect l="l" t="t" r="r" b="b"/>
              <a:pathLst>
                <a:path w="1060" h="1476" extrusionOk="0">
                  <a:moveTo>
                    <a:pt x="155" y="1"/>
                  </a:moveTo>
                  <a:cubicBezTo>
                    <a:pt x="57" y="1"/>
                    <a:pt x="0" y="29"/>
                    <a:pt x="0" y="45"/>
                  </a:cubicBezTo>
                  <a:cubicBezTo>
                    <a:pt x="0" y="81"/>
                    <a:pt x="119" y="93"/>
                    <a:pt x="262" y="164"/>
                  </a:cubicBezTo>
                  <a:cubicBezTo>
                    <a:pt x="417" y="224"/>
                    <a:pt x="607" y="355"/>
                    <a:pt x="727" y="581"/>
                  </a:cubicBezTo>
                  <a:cubicBezTo>
                    <a:pt x="834" y="783"/>
                    <a:pt x="846" y="1021"/>
                    <a:pt x="822" y="1188"/>
                  </a:cubicBezTo>
                  <a:cubicBezTo>
                    <a:pt x="762" y="1343"/>
                    <a:pt x="715" y="1450"/>
                    <a:pt x="738" y="1474"/>
                  </a:cubicBezTo>
                  <a:cubicBezTo>
                    <a:pt x="740" y="1475"/>
                    <a:pt x="742" y="1475"/>
                    <a:pt x="745" y="1475"/>
                  </a:cubicBezTo>
                  <a:cubicBezTo>
                    <a:pt x="776" y="1475"/>
                    <a:pt x="864" y="1402"/>
                    <a:pt x="953" y="1236"/>
                  </a:cubicBezTo>
                  <a:cubicBezTo>
                    <a:pt x="1024" y="1057"/>
                    <a:pt x="1060" y="759"/>
                    <a:pt x="917" y="474"/>
                  </a:cubicBezTo>
                  <a:cubicBezTo>
                    <a:pt x="774" y="200"/>
                    <a:pt x="500" y="57"/>
                    <a:pt x="310" y="21"/>
                  </a:cubicBezTo>
                  <a:cubicBezTo>
                    <a:pt x="251" y="6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5479850" y="4127775"/>
              <a:ext cx="21750" cy="38700"/>
            </a:xfrm>
            <a:custGeom>
              <a:avLst/>
              <a:gdLst/>
              <a:ahLst/>
              <a:cxnLst/>
              <a:rect l="l" t="t" r="r" b="b"/>
              <a:pathLst>
                <a:path w="870" h="1548" extrusionOk="0">
                  <a:moveTo>
                    <a:pt x="96" y="1"/>
                  </a:moveTo>
                  <a:cubicBezTo>
                    <a:pt x="52" y="1"/>
                    <a:pt x="23" y="11"/>
                    <a:pt x="12" y="22"/>
                  </a:cubicBezTo>
                  <a:cubicBezTo>
                    <a:pt x="0" y="58"/>
                    <a:pt x="107" y="94"/>
                    <a:pt x="226" y="201"/>
                  </a:cubicBezTo>
                  <a:cubicBezTo>
                    <a:pt x="345" y="308"/>
                    <a:pt x="488" y="475"/>
                    <a:pt x="572" y="689"/>
                  </a:cubicBezTo>
                  <a:cubicBezTo>
                    <a:pt x="643" y="915"/>
                    <a:pt x="607" y="1141"/>
                    <a:pt x="572" y="1284"/>
                  </a:cubicBezTo>
                  <a:cubicBezTo>
                    <a:pt x="536" y="1427"/>
                    <a:pt x="476" y="1522"/>
                    <a:pt x="512" y="1546"/>
                  </a:cubicBezTo>
                  <a:cubicBezTo>
                    <a:pt x="513" y="1547"/>
                    <a:pt x="515" y="1548"/>
                    <a:pt x="517" y="1548"/>
                  </a:cubicBezTo>
                  <a:cubicBezTo>
                    <a:pt x="541" y="1548"/>
                    <a:pt x="638" y="1485"/>
                    <a:pt x="714" y="1332"/>
                  </a:cubicBezTo>
                  <a:cubicBezTo>
                    <a:pt x="810" y="1165"/>
                    <a:pt x="869" y="903"/>
                    <a:pt x="774" y="617"/>
                  </a:cubicBezTo>
                  <a:cubicBezTo>
                    <a:pt x="691" y="332"/>
                    <a:pt x="476" y="141"/>
                    <a:pt x="310" y="70"/>
                  </a:cubicBezTo>
                  <a:cubicBezTo>
                    <a:pt x="224" y="17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5554550" y="3955250"/>
              <a:ext cx="19075" cy="42000"/>
            </a:xfrm>
            <a:custGeom>
              <a:avLst/>
              <a:gdLst/>
              <a:ahLst/>
              <a:cxnLst/>
              <a:rect l="l" t="t" r="r" b="b"/>
              <a:pathLst>
                <a:path w="763" h="1680" extrusionOk="0">
                  <a:moveTo>
                    <a:pt x="45" y="1"/>
                  </a:moveTo>
                  <a:cubicBezTo>
                    <a:pt x="29" y="1"/>
                    <a:pt x="18" y="3"/>
                    <a:pt x="12" y="6"/>
                  </a:cubicBezTo>
                  <a:cubicBezTo>
                    <a:pt x="1" y="29"/>
                    <a:pt x="108" y="89"/>
                    <a:pt x="215" y="232"/>
                  </a:cubicBezTo>
                  <a:cubicBezTo>
                    <a:pt x="334" y="351"/>
                    <a:pt x="453" y="553"/>
                    <a:pt x="489" y="791"/>
                  </a:cubicBezTo>
                  <a:cubicBezTo>
                    <a:pt x="524" y="1030"/>
                    <a:pt x="465" y="1268"/>
                    <a:pt x="393" y="1422"/>
                  </a:cubicBezTo>
                  <a:cubicBezTo>
                    <a:pt x="322" y="1565"/>
                    <a:pt x="239" y="1637"/>
                    <a:pt x="262" y="1672"/>
                  </a:cubicBezTo>
                  <a:cubicBezTo>
                    <a:pt x="265" y="1677"/>
                    <a:pt x="270" y="1679"/>
                    <a:pt x="279" y="1679"/>
                  </a:cubicBezTo>
                  <a:cubicBezTo>
                    <a:pt x="318" y="1679"/>
                    <a:pt x="417" y="1631"/>
                    <a:pt x="524" y="1494"/>
                  </a:cubicBezTo>
                  <a:cubicBezTo>
                    <a:pt x="643" y="1339"/>
                    <a:pt x="763" y="1077"/>
                    <a:pt x="715" y="768"/>
                  </a:cubicBezTo>
                  <a:cubicBezTo>
                    <a:pt x="679" y="446"/>
                    <a:pt x="477" y="232"/>
                    <a:pt x="310" y="113"/>
                  </a:cubicBezTo>
                  <a:cubicBezTo>
                    <a:pt x="193" y="22"/>
                    <a:pt x="96" y="1"/>
                    <a:pt x="4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oogle Shape;783;p14"/>
          <p:cNvGrpSpPr/>
          <p:nvPr/>
        </p:nvGrpSpPr>
        <p:grpSpPr>
          <a:xfrm>
            <a:off x="-77296" y="-451912"/>
            <a:ext cx="12341727" cy="6396170"/>
            <a:chOff x="9835" y="-455139"/>
            <a:chExt cx="12341727" cy="6396170"/>
          </a:xfrm>
        </p:grpSpPr>
        <p:grpSp>
          <p:nvGrpSpPr>
            <p:cNvPr id="784" name="Google Shape;784;p14"/>
            <p:cNvGrpSpPr/>
            <p:nvPr/>
          </p:nvGrpSpPr>
          <p:grpSpPr>
            <a:xfrm>
              <a:off x="9835" y="-455139"/>
              <a:ext cx="12341727" cy="4086302"/>
              <a:chOff x="9835" y="-455139"/>
              <a:chExt cx="12341727" cy="4086302"/>
            </a:xfrm>
          </p:grpSpPr>
          <p:pic>
            <p:nvPicPr>
              <p:cNvPr id="785" name="Google Shape;785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6" name="Google Shape;786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7" name="Google Shape;787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1132418">
                <a:off x="11118135" y="3048988"/>
                <a:ext cx="787224" cy="467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8" name="Google Shape;788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9" name="Google Shape;78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866" y="5506037"/>
            <a:ext cx="12196868" cy="135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9931" y="5628926"/>
            <a:ext cx="3889231" cy="121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68108" y="5820713"/>
            <a:ext cx="3585157" cy="9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" y="5877622"/>
            <a:ext cx="710753" cy="890547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4"/>
          <p:cNvSpPr/>
          <p:nvPr/>
        </p:nvSpPr>
        <p:spPr>
          <a:xfrm>
            <a:off x="4111621" y="1875492"/>
            <a:ext cx="5413379" cy="962125"/>
          </a:xfrm>
          <a:custGeom>
            <a:avLst/>
            <a:gdLst/>
            <a:ahLst/>
            <a:cxnLst/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14"/>
          <p:cNvSpPr/>
          <p:nvPr/>
        </p:nvSpPr>
        <p:spPr>
          <a:xfrm>
            <a:off x="4416423" y="1854257"/>
            <a:ext cx="467359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Luyện đọc nhóm 4</a:t>
            </a:r>
            <a:endParaRPr/>
          </a:p>
        </p:txBody>
      </p:sp>
      <p:pic>
        <p:nvPicPr>
          <p:cNvPr id="797" name="Google Shape;79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84797" y="1745146"/>
            <a:ext cx="614857" cy="68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5"/>
          <p:cNvSpPr/>
          <p:nvPr/>
        </p:nvSpPr>
        <p:spPr>
          <a:xfrm>
            <a:off x="1454452" y="2294788"/>
            <a:ext cx="5992891" cy="5235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4" name="Google Shape;804;p15"/>
          <p:cNvGrpSpPr/>
          <p:nvPr/>
        </p:nvGrpSpPr>
        <p:grpSpPr>
          <a:xfrm flipH="1">
            <a:off x="1" y="2601686"/>
            <a:ext cx="4548283" cy="4256314"/>
            <a:chOff x="-139570" y="2601686"/>
            <a:chExt cx="4548283" cy="4256314"/>
          </a:xfrm>
        </p:grpSpPr>
        <p:pic>
          <p:nvPicPr>
            <p:cNvPr id="805" name="Google Shape;805;p15"/>
            <p:cNvPicPr preferRelativeResize="0"/>
            <p:nvPr/>
          </p:nvPicPr>
          <p:blipFill rotWithShape="1">
            <a:blip r:embed="rId4">
              <a:alphaModFix/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6" name="Google Shape;806;p15"/>
            <p:cNvPicPr preferRelativeResize="0"/>
            <p:nvPr/>
          </p:nvPicPr>
          <p:blipFill rotWithShape="1">
            <a:blip r:embed="rId5">
              <a:alphaModFix/>
            </a:blip>
            <a:srcRect l="57698" r="81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7" name="Google Shape;807;p15"/>
          <p:cNvSpPr/>
          <p:nvPr/>
        </p:nvSpPr>
        <p:spPr>
          <a:xfrm>
            <a:off x="1475103" y="275289"/>
            <a:ext cx="4044892" cy="576774"/>
          </a:xfrm>
          <a:custGeom>
            <a:avLst/>
            <a:gdLst/>
            <a:ahLst/>
            <a:cxnLst/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15"/>
          <p:cNvSpPr/>
          <p:nvPr/>
        </p:nvSpPr>
        <p:spPr>
          <a:xfrm>
            <a:off x="-517258" y="236390"/>
            <a:ext cx="77981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 đọc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9" name="Google Shape;80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677" y="236386"/>
            <a:ext cx="614857" cy="68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15"/>
          <p:cNvSpPr/>
          <p:nvPr/>
        </p:nvSpPr>
        <p:spPr>
          <a:xfrm>
            <a:off x="3415167" y="1328900"/>
            <a:ext cx="3114892" cy="57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Tiêu chí nhận xét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15"/>
          <p:cNvSpPr/>
          <p:nvPr/>
        </p:nvSpPr>
        <p:spPr>
          <a:xfrm>
            <a:off x="1955266" y="2232020"/>
            <a:ext cx="5307863" cy="64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Phát âm đúng, tốc độ vừa phải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15"/>
          <p:cNvSpPr/>
          <p:nvPr/>
        </p:nvSpPr>
        <p:spPr>
          <a:xfrm>
            <a:off x="1546764" y="2340576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8" name="Google Shape;818;p15"/>
          <p:cNvGrpSpPr/>
          <p:nvPr/>
        </p:nvGrpSpPr>
        <p:grpSpPr>
          <a:xfrm>
            <a:off x="1454451" y="2915579"/>
            <a:ext cx="5992892" cy="643854"/>
            <a:chOff x="1717198" y="4363552"/>
            <a:chExt cx="5992892" cy="643854"/>
          </a:xfrm>
        </p:grpSpPr>
        <p:sp>
          <p:nvSpPr>
            <p:cNvPr id="819" name="Google Shape;819;p15"/>
            <p:cNvSpPr/>
            <p:nvPr/>
          </p:nvSpPr>
          <p:spPr>
            <a:xfrm>
              <a:off x="1717198" y="4448822"/>
              <a:ext cx="5992891" cy="519404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469553" y="4363552"/>
              <a:ext cx="5240537" cy="6438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Đọc to, rõ, ngắt nhịp thơ đúng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2" name="Google Shape;822;p15" descr="Star Cartoon Images, Stock Photos &amp;amp; Vectors | Shutterstock"/>
          <p:cNvPicPr preferRelativeResize="0"/>
          <p:nvPr/>
        </p:nvPicPr>
        <p:blipFill rotWithShape="1">
          <a:blip r:embed="rId7">
            <a:alphaModFix/>
          </a:blip>
          <a:srcRect t="13598" b="24686"/>
          <a:stretch/>
        </p:blipFill>
        <p:spPr>
          <a:xfrm>
            <a:off x="7447341" y="2303271"/>
            <a:ext cx="1841155" cy="52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5" descr="Star Cartoon Images, Stock Photos &amp;amp; Vectors | Shutterstock"/>
          <p:cNvPicPr preferRelativeResize="0"/>
          <p:nvPr/>
        </p:nvPicPr>
        <p:blipFill rotWithShape="1">
          <a:blip r:embed="rId7">
            <a:alphaModFix/>
          </a:blip>
          <a:srcRect t="13598" b="24686"/>
          <a:stretch/>
        </p:blipFill>
        <p:spPr>
          <a:xfrm>
            <a:off x="7494301" y="3004973"/>
            <a:ext cx="1841155" cy="52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6"/>
          <p:cNvGrpSpPr/>
          <p:nvPr/>
        </p:nvGrpSpPr>
        <p:grpSpPr>
          <a:xfrm>
            <a:off x="24771" y="11337"/>
            <a:ext cx="2809871" cy="635365"/>
            <a:chOff x="2834084" y="647346"/>
            <a:chExt cx="5083321" cy="635365"/>
          </a:xfrm>
        </p:grpSpPr>
        <p:sp>
          <p:nvSpPr>
            <p:cNvPr id="830" name="Google Shape;830;p16"/>
            <p:cNvSpPr/>
            <p:nvPr/>
          </p:nvSpPr>
          <p:spPr>
            <a:xfrm>
              <a:off x="3738911" y="693066"/>
              <a:ext cx="4178494" cy="583897"/>
            </a:xfrm>
            <a:prstGeom prst="roundRect">
              <a:avLst>
                <a:gd name="adj" fmla="val 18361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6126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E66126"/>
                  </a:solidFill>
                  <a:latin typeface="Calibri"/>
                  <a:ea typeface="Calibri"/>
                  <a:cs typeface="Calibri"/>
                  <a:sym typeface="Calibri"/>
                </a:rPr>
                <a:t>Đọc toàn bài</a:t>
              </a:r>
              <a:endParaRPr sz="2800" b="1" i="0" u="none" strike="noStrike" cap="none">
                <a:solidFill>
                  <a:srgbClr val="E661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1" name="Google Shape;831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3128123" y="353307"/>
              <a:ext cx="635365" cy="12234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2" name="Google Shape;83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485" y="20548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4722" y="5244170"/>
            <a:ext cx="5108980" cy="200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485" y="186435"/>
            <a:ext cx="3969019" cy="10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061219"/>
            <a:ext cx="7284720" cy="1421736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6"/>
          <p:cNvSpPr/>
          <p:nvPr/>
        </p:nvSpPr>
        <p:spPr>
          <a:xfrm>
            <a:off x="1512143" y="967796"/>
            <a:ext cx="4184120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 nay em thức dậy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 sáng tự bao giờ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kì lạ chưa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ưa dậy sớm.</a:t>
            </a: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cho cây chóng lớn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hoa lá thêm màu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mình chơi thật lâu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 hè dài bất tận.</a:t>
            </a:r>
            <a:endParaRPr/>
          </a:p>
        </p:txBody>
      </p:sp>
      <p:sp>
        <p:nvSpPr>
          <p:cNvPr id="837" name="Google Shape;837;p16"/>
          <p:cNvSpPr txBox="1"/>
          <p:nvPr/>
        </p:nvSpPr>
        <p:spPr>
          <a:xfrm>
            <a:off x="6364542" y="985072"/>
            <a:ext cx="4315319" cy="3970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chiều trôi thật chậm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mải rong chơi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Đủng đỉnh mãi chân trời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 vẫn chưa lặn xuống.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b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thật sung sướng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nắng lại có kem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những cơn gió êm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ngày dài lấp lánh.</a:t>
            </a:r>
            <a:endParaRPr sz="2800" b="0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8" name="Google Shape;838;p16"/>
          <p:cNvSpPr txBox="1"/>
          <p:nvPr/>
        </p:nvSpPr>
        <p:spPr>
          <a:xfrm>
            <a:off x="6364541" y="4938115"/>
            <a:ext cx="4315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(Nguyễn Quỳnh Mai)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5381" y="0"/>
            <a:ext cx="73966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739661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6" name="Google Shape;846;p17"/>
          <p:cNvGrpSpPr/>
          <p:nvPr/>
        </p:nvGrpSpPr>
        <p:grpSpPr>
          <a:xfrm flipH="1">
            <a:off x="13439" y="3254833"/>
            <a:ext cx="4169231" cy="3603171"/>
            <a:chOff x="4444317" y="3254829"/>
            <a:chExt cx="4169230" cy="3603171"/>
          </a:xfrm>
        </p:grpSpPr>
        <p:pic>
          <p:nvPicPr>
            <p:cNvPr id="847" name="Google Shape;847;p17"/>
            <p:cNvPicPr preferRelativeResize="0"/>
            <p:nvPr/>
          </p:nvPicPr>
          <p:blipFill rotWithShape="1">
            <a:blip r:embed="rId4">
              <a:alphaModFix/>
            </a:blip>
            <a:srcRect l="57932" r="6962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17"/>
            <p:cNvPicPr preferRelativeResize="0"/>
            <p:nvPr/>
          </p:nvPicPr>
          <p:blipFill rotWithShape="1">
            <a:blip r:embed="rId4">
              <a:alphaModFix/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0" name="Google Shape;85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2" y="743179"/>
            <a:ext cx="3646353" cy="369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7"/>
          <p:cNvPicPr preferRelativeResize="0"/>
          <p:nvPr/>
        </p:nvPicPr>
        <p:blipFill rotWithShape="1">
          <a:blip r:embed="rId6">
            <a:alphaModFix/>
          </a:blip>
          <a:srcRect r="31743" b="67821"/>
          <a:stretch/>
        </p:blipFill>
        <p:spPr>
          <a:xfrm>
            <a:off x="4192164" y="4645268"/>
            <a:ext cx="3510813" cy="2206853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7"/>
          <p:cNvSpPr/>
          <p:nvPr/>
        </p:nvSpPr>
        <p:spPr>
          <a:xfrm>
            <a:off x="500689" y="1238254"/>
            <a:ext cx="6729669" cy="3944685"/>
          </a:xfrm>
          <a:prstGeom prst="roundRect">
            <a:avLst>
              <a:gd name="adj" fmla="val 16667"/>
            </a:avLst>
          </a:prstGeom>
          <a:solidFill>
            <a:schemeClr val="lt1">
              <a:alpha val="8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7"/>
          <p:cNvSpPr/>
          <p:nvPr/>
        </p:nvSpPr>
        <p:spPr>
          <a:xfrm>
            <a:off x="1489256" y="571425"/>
            <a:ext cx="5907364" cy="1223596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5A3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Calibri"/>
              <a:buNone/>
            </a:pPr>
            <a:r>
              <a:rPr lang="en-US" sz="6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6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endParaRPr sz="6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17"/>
          <p:cNvSpPr/>
          <p:nvPr/>
        </p:nvSpPr>
        <p:spPr>
          <a:xfrm>
            <a:off x="1322994" y="1752600"/>
            <a:ext cx="467359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8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hiểu</a:t>
            </a:r>
            <a:r>
              <a:rPr lang="en-US" sz="8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endParaRPr sz="8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8"/>
          <p:cNvSpPr/>
          <p:nvPr/>
        </p:nvSpPr>
        <p:spPr>
          <a:xfrm>
            <a:off x="862357" y="247792"/>
            <a:ext cx="3366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Cùng tìm hiểu</a:t>
            </a:r>
            <a:endParaRPr sz="3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06697" y="247793"/>
            <a:ext cx="646331" cy="646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2" name="Google Shape;862;p18"/>
          <p:cNvGrpSpPr/>
          <p:nvPr/>
        </p:nvGrpSpPr>
        <p:grpSpPr>
          <a:xfrm>
            <a:off x="4857220" y="780041"/>
            <a:ext cx="587835" cy="784790"/>
            <a:chOff x="1836100" y="2332000"/>
            <a:chExt cx="1572829" cy="958142"/>
          </a:xfrm>
        </p:grpSpPr>
        <p:sp>
          <p:nvSpPr>
            <p:cNvPr id="863" name="Google Shape;863;p18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/>
              <a:ahLst/>
              <a:cxnLst/>
              <a:rect l="l" t="t" r="r" b="b"/>
              <a:pathLst>
                <a:path w="1964940" h="840320" extrusionOk="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/>
              <a:ahLst/>
              <a:cxnLst/>
              <a:rect l="l" t="t" r="r" b="b"/>
              <a:pathLst>
                <a:path w="1879853" h="786834" extrusionOk="0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8"/>
            <p:cNvSpPr txBox="1"/>
            <p:nvPr/>
          </p:nvSpPr>
          <p:spPr>
            <a:xfrm>
              <a:off x="2222351" y="2332000"/>
              <a:ext cx="756776" cy="958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rgbClr val="F59C1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sp>
        <p:nvSpPr>
          <p:cNvPr id="866" name="Google Shape;866;p18"/>
          <p:cNvSpPr/>
          <p:nvPr/>
        </p:nvSpPr>
        <p:spPr>
          <a:xfrm>
            <a:off x="5463914" y="837828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 Rounded"/>
              <a:buNone/>
            </a:pPr>
            <a:r>
              <a:rPr lang="en-US" sz="3200" b="1" i="0" u="none" strike="noStrike" cap="none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hè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b="1" i="0" u="none" strike="noStrike" cap="none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67" name="Google Shape;867;p18"/>
          <p:cNvSpPr/>
          <p:nvPr/>
        </p:nvSpPr>
        <p:spPr>
          <a:xfrm>
            <a:off x="1761390" y="1708960"/>
            <a:ext cx="1024588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 nay em thức dậy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 sáng tự bao giờ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kì lạ chưa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ưa dậy sớm.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68" name="Google Shape;868;p18"/>
          <p:cNvSpPr/>
          <p:nvPr/>
        </p:nvSpPr>
        <p:spPr>
          <a:xfrm>
            <a:off x="1410151" y="1728379"/>
            <a:ext cx="4101783" cy="1815882"/>
          </a:xfrm>
          <a:prstGeom prst="roundRect">
            <a:avLst>
              <a:gd name="adj" fmla="val 11248"/>
            </a:avLst>
          </a:prstGeom>
          <a:noFill/>
          <a:ln w="28575" cap="flat" cmpd="sng">
            <a:solidFill>
              <a:srgbClr val="C462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8"/>
          <p:cNvSpPr/>
          <p:nvPr/>
        </p:nvSpPr>
        <p:spPr>
          <a:xfrm>
            <a:off x="894167" y="1849579"/>
            <a:ext cx="443312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870" name="Google Shape;870;p18"/>
          <p:cNvSpPr/>
          <p:nvPr/>
        </p:nvSpPr>
        <p:spPr>
          <a:xfrm>
            <a:off x="6282676" y="1755058"/>
            <a:ext cx="4321421" cy="1846614"/>
          </a:xfrm>
          <a:prstGeom prst="roundRect">
            <a:avLst>
              <a:gd name="adj" fmla="val 11248"/>
            </a:avLst>
          </a:prstGeom>
          <a:noFill/>
          <a:ln w="28575" cap="flat" cmpd="sng">
            <a:solidFill>
              <a:srgbClr val="C462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18"/>
          <p:cNvSpPr/>
          <p:nvPr/>
        </p:nvSpPr>
        <p:spPr>
          <a:xfrm>
            <a:off x="5793651" y="1849580"/>
            <a:ext cx="443312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18"/>
          <p:cNvSpPr/>
          <p:nvPr/>
        </p:nvSpPr>
        <p:spPr>
          <a:xfrm>
            <a:off x="6407847" y="1770425"/>
            <a:ext cx="437400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chiều trôi thật chậm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mải rong chơi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Đủng đỉnh mãi chân trời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 vẫn chưa lặn xuống.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873" name="Google Shape;873;p18"/>
          <p:cNvCxnSpPr/>
          <p:nvPr/>
        </p:nvCxnSpPr>
        <p:spPr>
          <a:xfrm>
            <a:off x="3145057" y="3426728"/>
            <a:ext cx="188421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4" name="Google Shape;874;p18"/>
          <p:cNvCxnSpPr/>
          <p:nvPr/>
        </p:nvCxnSpPr>
        <p:spPr>
          <a:xfrm>
            <a:off x="6501343" y="3091910"/>
            <a:ext cx="224443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5" name="Google Shape;875;p18"/>
          <p:cNvCxnSpPr/>
          <p:nvPr/>
        </p:nvCxnSpPr>
        <p:spPr>
          <a:xfrm>
            <a:off x="7757490" y="3494862"/>
            <a:ext cx="239235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6" name="Google Shape;876;p18"/>
          <p:cNvCxnSpPr/>
          <p:nvPr/>
        </p:nvCxnSpPr>
        <p:spPr>
          <a:xfrm>
            <a:off x="3101661" y="2999546"/>
            <a:ext cx="75913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7" name="Google Shape;877;p18"/>
          <p:cNvCxnSpPr/>
          <p:nvPr/>
        </p:nvCxnSpPr>
        <p:spPr>
          <a:xfrm>
            <a:off x="7974544" y="2624378"/>
            <a:ext cx="206836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8" name="Google Shape;878;p18"/>
          <p:cNvPicPr preferRelativeResize="0"/>
          <p:nvPr/>
        </p:nvPicPr>
        <p:blipFill rotWithShape="1">
          <a:blip r:embed="rId5">
            <a:alphaModFix/>
          </a:blip>
          <a:srcRect l="55517" t="62202" r="18840" b="5079"/>
          <a:stretch/>
        </p:blipFill>
        <p:spPr>
          <a:xfrm>
            <a:off x="1115173" y="4981703"/>
            <a:ext cx="1110795" cy="18948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9" name="Google Shape;879;p18"/>
          <p:cNvGrpSpPr/>
          <p:nvPr/>
        </p:nvGrpSpPr>
        <p:grpSpPr>
          <a:xfrm rot="-1514416" flipH="1">
            <a:off x="1263780" y="3669848"/>
            <a:ext cx="2310957" cy="2828939"/>
            <a:chOff x="1945420" y="1349369"/>
            <a:chExt cx="3347014" cy="3566815"/>
          </a:xfrm>
        </p:grpSpPr>
        <p:grpSp>
          <p:nvGrpSpPr>
            <p:cNvPr id="880" name="Google Shape;880;p18"/>
            <p:cNvGrpSpPr/>
            <p:nvPr/>
          </p:nvGrpSpPr>
          <p:grpSpPr>
            <a:xfrm>
              <a:off x="1945420" y="1349369"/>
              <a:ext cx="3347014" cy="3566815"/>
              <a:chOff x="1945420" y="1349369"/>
              <a:chExt cx="3347014" cy="3566815"/>
            </a:xfrm>
          </p:grpSpPr>
          <p:sp>
            <p:nvSpPr>
              <p:cNvPr id="881" name="Google Shape;881;p18"/>
              <p:cNvSpPr/>
              <p:nvPr/>
            </p:nvSpPr>
            <p:spPr>
              <a:xfrm rot="-540000">
                <a:off x="2069185" y="1485978"/>
                <a:ext cx="1882720" cy="173049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78" extrusionOk="0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850" tIns="60925" rIns="12185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cxnSp>
            <p:nvCxnSpPr>
              <p:cNvPr id="882" name="Google Shape;882;p18"/>
              <p:cNvCxnSpPr/>
              <p:nvPr/>
            </p:nvCxnSpPr>
            <p:spPr>
              <a:xfrm rot="-1514416">
                <a:off x="4098149" y="2709256"/>
                <a:ext cx="774066" cy="214425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83" name="Google Shape;883;p18"/>
            <p:cNvSpPr txBox="1"/>
            <p:nvPr/>
          </p:nvSpPr>
          <p:spPr>
            <a:xfrm rot="20085584">
              <a:off x="2336342" y="1758649"/>
              <a:ext cx="1658435" cy="1202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 Rounded"/>
                <a:buNone/>
              </a:pPr>
              <a:r>
                <a:rPr lang="en-US" sz="2800" b="0" i="0" u="none" strike="noStrike" cap="non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đủng đỉnh</a:t>
              </a:r>
              <a:endParaRPr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884" name="Google Shape;884;p18"/>
          <p:cNvSpPr txBox="1"/>
          <p:nvPr/>
        </p:nvSpPr>
        <p:spPr>
          <a:xfrm>
            <a:off x="3342697" y="4242178"/>
            <a:ext cx="67804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thong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thả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chậm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rãi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vội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vã</a:t>
            </a:r>
            <a:endParaRPr sz="2800" b="1" i="0" u="none" strike="noStrike" cap="none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85" name="Google Shape;885;p18"/>
          <p:cNvSpPr/>
          <p:nvPr/>
        </p:nvSpPr>
        <p:spPr>
          <a:xfrm>
            <a:off x="2225967" y="5119900"/>
            <a:ext cx="9598172" cy="7531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dậy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ngủ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muộn</a:t>
            </a:r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8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9"/>
          <p:cNvSpPr/>
          <p:nvPr/>
        </p:nvSpPr>
        <p:spPr>
          <a:xfrm>
            <a:off x="862357" y="186832"/>
            <a:ext cx="3366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Cùng tìm hiểu</a:t>
            </a:r>
            <a:endParaRPr sz="3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06697" y="247793"/>
            <a:ext cx="646331" cy="646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3" name="Google Shape;893;p19"/>
          <p:cNvGrpSpPr/>
          <p:nvPr/>
        </p:nvGrpSpPr>
        <p:grpSpPr>
          <a:xfrm>
            <a:off x="1519153" y="681468"/>
            <a:ext cx="587835" cy="784790"/>
            <a:chOff x="1836100" y="2333391"/>
            <a:chExt cx="1572829" cy="958142"/>
          </a:xfrm>
        </p:grpSpPr>
        <p:sp>
          <p:nvSpPr>
            <p:cNvPr id="894" name="Google Shape;894;p19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/>
              <a:ahLst/>
              <a:cxnLst/>
              <a:rect l="l" t="t" r="r" b="b"/>
              <a:pathLst>
                <a:path w="1964940" h="840320" extrusionOk="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/>
              <a:ahLst/>
              <a:cxnLst/>
              <a:rect l="l" t="t" r="r" b="b"/>
              <a:pathLst>
                <a:path w="1879853" h="786834" extrusionOk="0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9"/>
            <p:cNvSpPr txBox="1"/>
            <p:nvPr/>
          </p:nvSpPr>
          <p:spPr>
            <a:xfrm>
              <a:off x="2272603" y="2333391"/>
              <a:ext cx="756776" cy="958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rgbClr val="F59C1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sp>
        <p:nvSpPr>
          <p:cNvPr id="897" name="Google Shape;897;p19"/>
          <p:cNvSpPr/>
          <p:nvPr/>
        </p:nvSpPr>
        <p:spPr>
          <a:xfrm>
            <a:off x="1508689" y="853732"/>
            <a:ext cx="1042777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mùa hè mang đến cho cuộc sống những ích lợi gì?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- Đối với cây</a:t>
            </a:r>
            <a:endParaRPr sz="280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- Đối với hoa lá</a:t>
            </a:r>
            <a:endParaRPr sz="280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- Đối với các bạn nhỏ</a:t>
            </a:r>
            <a:endParaRPr sz="280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98" name="Google Shape;898;p19"/>
          <p:cNvSpPr/>
          <p:nvPr/>
        </p:nvSpPr>
        <p:spPr>
          <a:xfrm>
            <a:off x="4152969" y="2688464"/>
            <a:ext cx="420343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cho cây chóng lớn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hoa lá thêm màu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mình chơi thật lâu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 hè dài bất tận.</a:t>
            </a:r>
            <a:endParaRPr/>
          </a:p>
        </p:txBody>
      </p:sp>
      <p:sp>
        <p:nvSpPr>
          <p:cNvPr id="899" name="Google Shape;899;p19"/>
          <p:cNvSpPr/>
          <p:nvPr/>
        </p:nvSpPr>
        <p:spPr>
          <a:xfrm>
            <a:off x="3927192" y="268846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>
            <a:solidFill>
              <a:srgbClr val="C462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9"/>
          <p:cNvSpPr/>
          <p:nvPr/>
        </p:nvSpPr>
        <p:spPr>
          <a:xfrm>
            <a:off x="3355792" y="2803894"/>
            <a:ext cx="454299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1629452" y="4855094"/>
            <a:ext cx="8825189" cy="192623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5EFFF"/>
              </a:gs>
              <a:gs pos="50000">
                <a:srgbClr val="A5ECFF"/>
              </a:gs>
              <a:gs pos="100000">
                <a:srgbClr val="95EBFF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mùa hè mang đến cho cuộc sống nhiều ích lợi.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-  Đối với cây: Cho cây chóng lớn</a:t>
            </a:r>
            <a:endParaRPr sz="28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-  Đối với hoa lá: Cho hoa lá thêm màu</a:t>
            </a:r>
            <a:endParaRPr sz="28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-  Đối với các bạn nhỏ: Cho mình chơi thật lâu</a:t>
            </a:r>
            <a:endParaRPr sz="28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902" name="Google Shape;902;p19"/>
          <p:cNvCxnSpPr/>
          <p:nvPr/>
        </p:nvCxnSpPr>
        <p:spPr>
          <a:xfrm>
            <a:off x="5006109" y="3566621"/>
            <a:ext cx="26416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3" name="Google Shape;903;p19"/>
          <p:cNvCxnSpPr/>
          <p:nvPr/>
        </p:nvCxnSpPr>
        <p:spPr>
          <a:xfrm>
            <a:off x="5934364" y="3137130"/>
            <a:ext cx="2082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4" name="Google Shape;904;p19"/>
          <p:cNvCxnSpPr/>
          <p:nvPr/>
        </p:nvCxnSpPr>
        <p:spPr>
          <a:xfrm>
            <a:off x="5006112" y="3996112"/>
            <a:ext cx="286327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"/>
          <p:cNvPicPr preferRelativeResize="0"/>
          <p:nvPr/>
        </p:nvPicPr>
        <p:blipFill rotWithShape="1">
          <a:blip r:embed="rId4">
            <a:alphaModFix/>
          </a:blip>
          <a:srcRect r="31743" b="67821"/>
          <a:stretch/>
        </p:blipFill>
        <p:spPr>
          <a:xfrm flipH="1">
            <a:off x="-215278" y="1426029"/>
            <a:ext cx="5324339" cy="352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"/>
          <p:cNvPicPr preferRelativeResize="0"/>
          <p:nvPr/>
        </p:nvPicPr>
        <p:blipFill rotWithShape="1">
          <a:blip r:embed="rId5">
            <a:alphaModFix/>
          </a:blip>
          <a:srcRect l="13704" t="46004" r="62053" b="42907"/>
          <a:stretch/>
        </p:blipFill>
        <p:spPr>
          <a:xfrm>
            <a:off x="2488818" y="4419663"/>
            <a:ext cx="2076697" cy="1266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"/>
          <p:cNvPicPr preferRelativeResize="0"/>
          <p:nvPr/>
        </p:nvPicPr>
        <p:blipFill rotWithShape="1">
          <a:blip r:embed="rId6">
            <a:alphaModFix/>
          </a:blip>
          <a:srcRect t="57092" r="40432" b="23810"/>
          <a:stretch/>
        </p:blipFill>
        <p:spPr>
          <a:xfrm>
            <a:off x="2915517" y="5276696"/>
            <a:ext cx="3699075" cy="158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"/>
          <p:cNvPicPr preferRelativeResize="0"/>
          <p:nvPr/>
        </p:nvPicPr>
        <p:blipFill rotWithShape="1">
          <a:blip r:embed="rId7">
            <a:alphaModFix/>
          </a:blip>
          <a:srcRect l="5206" t="12656" r="70594" b="58889"/>
          <a:stretch/>
        </p:blipFill>
        <p:spPr>
          <a:xfrm flipH="1">
            <a:off x="8591554" y="4256314"/>
            <a:ext cx="2302329" cy="260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"/>
          <p:cNvPicPr preferRelativeResize="0"/>
          <p:nvPr/>
        </p:nvPicPr>
        <p:blipFill rotWithShape="1">
          <a:blip r:embed="rId8">
            <a:alphaModFix/>
          </a:blip>
          <a:srcRect l="57698" r="81" b="58889"/>
          <a:stretch/>
        </p:blipFill>
        <p:spPr>
          <a:xfrm>
            <a:off x="7643717" y="2601690"/>
            <a:ext cx="4548283" cy="425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88118" y="851925"/>
            <a:ext cx="9652951" cy="2420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0"/>
          <p:cNvSpPr/>
          <p:nvPr/>
        </p:nvSpPr>
        <p:spPr>
          <a:xfrm>
            <a:off x="6956490" y="1770425"/>
            <a:ext cx="424196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chiều trôi thật chậm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 trời mải rong chơi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Đủng đỉnh mãi chân trời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 vẫn chưa lặn xuống.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11" name="Google Shape;911;p20"/>
          <p:cNvSpPr/>
          <p:nvPr/>
        </p:nvSpPr>
        <p:spPr>
          <a:xfrm>
            <a:off x="862357" y="247792"/>
            <a:ext cx="3366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Cùng tìm hiểu</a:t>
            </a:r>
            <a:endParaRPr sz="3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06697" y="247793"/>
            <a:ext cx="646331" cy="646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3" name="Google Shape;913;p20"/>
          <p:cNvGrpSpPr/>
          <p:nvPr/>
        </p:nvGrpSpPr>
        <p:grpSpPr>
          <a:xfrm>
            <a:off x="1398401" y="854452"/>
            <a:ext cx="587835" cy="784790"/>
            <a:chOff x="1836100" y="2332000"/>
            <a:chExt cx="1572829" cy="958142"/>
          </a:xfrm>
        </p:grpSpPr>
        <p:sp>
          <p:nvSpPr>
            <p:cNvPr id="914" name="Google Shape;914;p2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/>
              <a:ahLst/>
              <a:cxnLst/>
              <a:rect l="l" t="t" r="r" b="b"/>
              <a:pathLst>
                <a:path w="1964940" h="840320" extrusionOk="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/>
              <a:ahLst/>
              <a:cxnLst/>
              <a:rect l="l" t="t" r="r" b="b"/>
              <a:pathLst>
                <a:path w="1879853" h="786834" extrusionOk="0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20"/>
            <p:cNvSpPr txBox="1"/>
            <p:nvPr/>
          </p:nvSpPr>
          <p:spPr>
            <a:xfrm>
              <a:off x="2222351" y="2332000"/>
              <a:ext cx="756776" cy="958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rgbClr val="F59C1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sp>
        <p:nvSpPr>
          <p:cNvPr id="917" name="Google Shape;917;p20"/>
          <p:cNvSpPr/>
          <p:nvPr/>
        </p:nvSpPr>
        <p:spPr>
          <a:xfrm>
            <a:off x="2005095" y="928869"/>
            <a:ext cx="97429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 của mùa hè có gì đặc biệt?</a:t>
            </a:r>
            <a:endParaRPr sz="320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18" name="Google Shape;918;p20"/>
          <p:cNvSpPr/>
          <p:nvPr/>
        </p:nvSpPr>
        <p:spPr>
          <a:xfrm>
            <a:off x="1825601" y="1790526"/>
            <a:ext cx="420343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cho cây chóng lớn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hoa lá thêm màu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 mình chơi thật lâu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 hè dài bất tận.</a:t>
            </a:r>
            <a:endParaRPr/>
          </a:p>
        </p:txBody>
      </p:sp>
      <p:sp>
        <p:nvSpPr>
          <p:cNvPr id="919" name="Google Shape;919;p20"/>
          <p:cNvSpPr/>
          <p:nvPr/>
        </p:nvSpPr>
        <p:spPr>
          <a:xfrm>
            <a:off x="1712923" y="1689291"/>
            <a:ext cx="4203432" cy="1917119"/>
          </a:xfrm>
          <a:prstGeom prst="roundRect">
            <a:avLst>
              <a:gd name="adj" fmla="val 11248"/>
            </a:avLst>
          </a:prstGeom>
          <a:noFill/>
          <a:ln w="28575" cap="flat" cmpd="sng">
            <a:solidFill>
              <a:srgbClr val="C462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0"/>
          <p:cNvSpPr/>
          <p:nvPr/>
        </p:nvSpPr>
        <p:spPr>
          <a:xfrm>
            <a:off x="1182492" y="1680225"/>
            <a:ext cx="454299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921" name="Google Shape;921;p20"/>
          <p:cNvSpPr/>
          <p:nvPr/>
        </p:nvSpPr>
        <p:spPr>
          <a:xfrm>
            <a:off x="2911728" y="4228543"/>
            <a:ext cx="7859853" cy="7531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5EFFF"/>
              </a:gs>
              <a:gs pos="50000">
                <a:srgbClr val="A5ECFF"/>
              </a:gs>
              <a:gs pos="100000">
                <a:srgbClr val="95EBFF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 của mùa hè “dài bất tận”, trôi qua rất lâu.</a:t>
            </a:r>
            <a:endParaRPr/>
          </a:p>
        </p:txBody>
      </p:sp>
      <p:cxnSp>
        <p:nvCxnSpPr>
          <p:cNvPr id="922" name="Google Shape;922;p20"/>
          <p:cNvCxnSpPr/>
          <p:nvPr/>
        </p:nvCxnSpPr>
        <p:spPr>
          <a:xfrm>
            <a:off x="3327818" y="3512537"/>
            <a:ext cx="166905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3" name="Google Shape;923;p20"/>
          <p:cNvSpPr/>
          <p:nvPr/>
        </p:nvSpPr>
        <p:spPr>
          <a:xfrm>
            <a:off x="6831316" y="1755058"/>
            <a:ext cx="4321421" cy="1846614"/>
          </a:xfrm>
          <a:prstGeom prst="roundRect">
            <a:avLst>
              <a:gd name="adj" fmla="val 11248"/>
            </a:avLst>
          </a:prstGeom>
          <a:noFill/>
          <a:ln w="28575" cap="flat" cmpd="sng">
            <a:solidFill>
              <a:srgbClr val="C462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0"/>
          <p:cNvSpPr/>
          <p:nvPr/>
        </p:nvSpPr>
        <p:spPr>
          <a:xfrm>
            <a:off x="6342291" y="1849580"/>
            <a:ext cx="443312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5" name="Google Shape;925;p20"/>
          <p:cNvCxnSpPr/>
          <p:nvPr/>
        </p:nvCxnSpPr>
        <p:spPr>
          <a:xfrm>
            <a:off x="7049983" y="3091910"/>
            <a:ext cx="224443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6" name="Google Shape;926;p20"/>
          <p:cNvCxnSpPr/>
          <p:nvPr/>
        </p:nvCxnSpPr>
        <p:spPr>
          <a:xfrm>
            <a:off x="8306127" y="3494862"/>
            <a:ext cx="133927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7" name="Google Shape;927;p20"/>
          <p:cNvCxnSpPr/>
          <p:nvPr/>
        </p:nvCxnSpPr>
        <p:spPr>
          <a:xfrm>
            <a:off x="8523184" y="2624378"/>
            <a:ext cx="206836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8" name="Google Shape;928;p20"/>
          <p:cNvPicPr preferRelativeResize="0"/>
          <p:nvPr/>
        </p:nvPicPr>
        <p:blipFill rotWithShape="1">
          <a:blip r:embed="rId5">
            <a:alphaModFix/>
          </a:blip>
          <a:srcRect l="55517" t="62202" r="18840" b="5079"/>
          <a:stretch/>
        </p:blipFill>
        <p:spPr>
          <a:xfrm>
            <a:off x="1115173" y="4981703"/>
            <a:ext cx="1110795" cy="18948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" name="Google Shape;929;p20"/>
          <p:cNvGrpSpPr/>
          <p:nvPr/>
        </p:nvGrpSpPr>
        <p:grpSpPr>
          <a:xfrm rot="1514416">
            <a:off x="-347429" y="2803028"/>
            <a:ext cx="2471961" cy="3334474"/>
            <a:chOff x="2086224" y="1529341"/>
            <a:chExt cx="3321779" cy="4148415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2086224" y="1529341"/>
              <a:ext cx="3321779" cy="4148415"/>
              <a:chOff x="2086224" y="1529341"/>
              <a:chExt cx="3321779" cy="4148415"/>
            </a:xfrm>
          </p:grpSpPr>
          <p:sp>
            <p:nvSpPr>
              <p:cNvPr id="931" name="Google Shape;931;p20"/>
              <p:cNvSpPr/>
              <p:nvPr/>
            </p:nvSpPr>
            <p:spPr>
              <a:xfrm rot="-540000">
                <a:off x="2210055" y="1665114"/>
                <a:ext cx="1872033" cy="173049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78" extrusionOk="0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850" tIns="60925" rIns="12185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cxnSp>
            <p:nvCxnSpPr>
              <p:cNvPr id="932" name="Google Shape;932;p20"/>
              <p:cNvCxnSpPr/>
              <p:nvPr/>
            </p:nvCxnSpPr>
            <p:spPr>
              <a:xfrm rot="-1514416">
                <a:off x="4144363" y="2624017"/>
                <a:ext cx="641132" cy="306327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33" name="Google Shape;933;p20"/>
            <p:cNvSpPr txBox="1"/>
            <p:nvPr/>
          </p:nvSpPr>
          <p:spPr>
            <a:xfrm rot="20085584">
              <a:off x="2341862" y="2075000"/>
              <a:ext cx="1762412" cy="650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 Rounded"/>
                <a:buNone/>
              </a:pPr>
              <a:r>
                <a:rPr lang="en-US" sz="2800" b="0" i="0" u="none" strike="noStrike" cap="non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bất tận</a:t>
              </a:r>
              <a:endParaRPr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934" name="Google Shape;934;p20"/>
          <p:cNvSpPr txBox="1"/>
          <p:nvPr/>
        </p:nvSpPr>
        <p:spPr>
          <a:xfrm>
            <a:off x="1736015" y="5311711"/>
            <a:ext cx="7982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(nghĩa trong bài) như thể không có kết thúc</a:t>
            </a:r>
            <a:endParaRPr sz="2800" b="0" i="0" u="none" strike="noStrike" cap="none">
              <a:solidFill>
                <a:srgbClr val="7030A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935" name="Google Shape;935;p20"/>
          <p:cNvCxnSpPr/>
          <p:nvPr/>
        </p:nvCxnSpPr>
        <p:spPr>
          <a:xfrm>
            <a:off x="8881286" y="2188779"/>
            <a:ext cx="206836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1"/>
          <p:cNvSpPr/>
          <p:nvPr/>
        </p:nvSpPr>
        <p:spPr>
          <a:xfrm>
            <a:off x="862357" y="247792"/>
            <a:ext cx="3366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Cùng tìm hiểu</a:t>
            </a:r>
            <a:endParaRPr sz="3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2" name="Google Shape;94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06697" y="247793"/>
            <a:ext cx="646331" cy="646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3" name="Google Shape;943;p21"/>
          <p:cNvGrpSpPr/>
          <p:nvPr/>
        </p:nvGrpSpPr>
        <p:grpSpPr>
          <a:xfrm>
            <a:off x="1398401" y="854452"/>
            <a:ext cx="587835" cy="784790"/>
            <a:chOff x="1836100" y="2332000"/>
            <a:chExt cx="1572829" cy="958142"/>
          </a:xfrm>
        </p:grpSpPr>
        <p:sp>
          <p:nvSpPr>
            <p:cNvPr id="944" name="Google Shape;944;p21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/>
              <a:ahLst/>
              <a:cxnLst/>
              <a:rect l="l" t="t" r="r" b="b"/>
              <a:pathLst>
                <a:path w="1964940" h="840320" extrusionOk="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/>
              <a:ahLst/>
              <a:cxnLst/>
              <a:rect l="l" t="t" r="r" b="b"/>
              <a:pathLst>
                <a:path w="1879853" h="786834" extrusionOk="0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1"/>
            <p:cNvSpPr txBox="1"/>
            <p:nvPr/>
          </p:nvSpPr>
          <p:spPr>
            <a:xfrm>
              <a:off x="2222351" y="2332000"/>
              <a:ext cx="756776" cy="958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rgbClr val="F59C1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  <p:sp>
        <p:nvSpPr>
          <p:cNvPr id="947" name="Google Shape;947;p21"/>
          <p:cNvSpPr/>
          <p:nvPr/>
        </p:nvSpPr>
        <p:spPr>
          <a:xfrm>
            <a:off x="2005095" y="928867"/>
            <a:ext cx="97429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 sao bạn nhỏ thấy “mùa hè thật sung sướng”?</a:t>
            </a:r>
            <a:endParaRPr sz="320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48" name="Google Shape;948;p21"/>
          <p:cNvSpPr/>
          <p:nvPr/>
        </p:nvSpPr>
        <p:spPr>
          <a:xfrm>
            <a:off x="1785674" y="2047867"/>
            <a:ext cx="10499799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Mùa hè thật sung sướng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nắng lại có kem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những cơn gió êm</a:t>
            </a:r>
            <a:endParaRPr sz="2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ngày dài lấp lánh.</a:t>
            </a:r>
            <a:endParaRPr/>
          </a:p>
        </p:txBody>
      </p:sp>
      <p:sp>
        <p:nvSpPr>
          <p:cNvPr id="949" name="Google Shape;949;p21"/>
          <p:cNvSpPr/>
          <p:nvPr/>
        </p:nvSpPr>
        <p:spPr>
          <a:xfrm>
            <a:off x="1707841" y="2096612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>
            <a:solidFill>
              <a:srgbClr val="C462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1"/>
          <p:cNvSpPr/>
          <p:nvPr/>
        </p:nvSpPr>
        <p:spPr>
          <a:xfrm>
            <a:off x="1197713" y="2157728"/>
            <a:ext cx="454299" cy="445491"/>
          </a:xfrm>
          <a:prstGeom prst="teardrop">
            <a:avLst>
              <a:gd name="adj" fmla="val 100000"/>
            </a:avLst>
          </a:prstGeom>
          <a:solidFill>
            <a:srgbClr val="F7943D"/>
          </a:solidFill>
          <a:ln w="12700" cap="flat" cmpd="sng">
            <a:solidFill>
              <a:srgbClr val="F794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cxnSp>
        <p:nvCxnSpPr>
          <p:cNvPr id="951" name="Google Shape;951;p21"/>
          <p:cNvCxnSpPr/>
          <p:nvPr/>
        </p:nvCxnSpPr>
        <p:spPr>
          <a:xfrm>
            <a:off x="1861203" y="2954477"/>
            <a:ext cx="139644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2" name="Google Shape;952;p21"/>
          <p:cNvCxnSpPr/>
          <p:nvPr/>
        </p:nvCxnSpPr>
        <p:spPr>
          <a:xfrm>
            <a:off x="3867251" y="2954477"/>
            <a:ext cx="112683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3" name="Google Shape;953;p21"/>
          <p:cNvCxnSpPr/>
          <p:nvPr/>
        </p:nvCxnSpPr>
        <p:spPr>
          <a:xfrm>
            <a:off x="3543981" y="3383597"/>
            <a:ext cx="181032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4" name="Google Shape;954;p21"/>
          <p:cNvCxnSpPr/>
          <p:nvPr/>
        </p:nvCxnSpPr>
        <p:spPr>
          <a:xfrm>
            <a:off x="2440233" y="3789997"/>
            <a:ext cx="271087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5" name="Google Shape;95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9413" y="2047871"/>
            <a:ext cx="3406000" cy="2186661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956" name="Google Shape;956;p21"/>
          <p:cNvSpPr/>
          <p:nvPr/>
        </p:nvSpPr>
        <p:spPr>
          <a:xfrm>
            <a:off x="2298350" y="4721904"/>
            <a:ext cx="7119972" cy="100833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5EFFF"/>
              </a:gs>
              <a:gs pos="50000">
                <a:srgbClr val="A5ECFF"/>
              </a:gs>
              <a:gs pos="100000">
                <a:srgbClr val="95EBFF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nhỏ thấy mùa hè thật sung sướng vì có nắng, có kem, có gió êm và có ngày dài.</a:t>
            </a:r>
            <a:endParaRPr sz="28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2"/>
          <p:cNvSpPr/>
          <p:nvPr/>
        </p:nvSpPr>
        <p:spPr>
          <a:xfrm>
            <a:off x="862357" y="247792"/>
            <a:ext cx="3366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Cùng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tìm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hiểu</a:t>
            </a:r>
            <a:endParaRPr sz="36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3" name="Google Shape;96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06697" y="247793"/>
            <a:ext cx="646331" cy="646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4" name="Google Shape;964;p22"/>
          <p:cNvGrpSpPr/>
          <p:nvPr/>
        </p:nvGrpSpPr>
        <p:grpSpPr>
          <a:xfrm>
            <a:off x="1398401" y="854452"/>
            <a:ext cx="587835" cy="784790"/>
            <a:chOff x="1836100" y="2332000"/>
            <a:chExt cx="1572829" cy="958142"/>
          </a:xfrm>
        </p:grpSpPr>
        <p:sp>
          <p:nvSpPr>
            <p:cNvPr id="965" name="Google Shape;965;p22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/>
              <a:ahLst/>
              <a:cxnLst/>
              <a:rect l="l" t="t" r="r" b="b"/>
              <a:pathLst>
                <a:path w="1964940" h="840320" extrusionOk="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/>
              <a:ahLst/>
              <a:cxnLst/>
              <a:rect l="l" t="t" r="r" b="b"/>
              <a:pathLst>
                <a:path w="1879853" h="786834" extrusionOk="0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w="25400" cap="rnd" cmpd="sng">
              <a:solidFill>
                <a:srgbClr val="F59C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22"/>
            <p:cNvSpPr txBox="1"/>
            <p:nvPr/>
          </p:nvSpPr>
          <p:spPr>
            <a:xfrm>
              <a:off x="2222351" y="2332000"/>
              <a:ext cx="756776" cy="958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rgbClr val="F59C1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</p:grpSp>
      <p:sp>
        <p:nvSpPr>
          <p:cNvPr id="968" name="Google Shape;968;p22"/>
          <p:cNvSpPr/>
          <p:nvPr/>
        </p:nvSpPr>
        <p:spPr>
          <a:xfrm>
            <a:off x="2005095" y="928865"/>
            <a:ext cx="974295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Theo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lấp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lánh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b="1" dirty="0"/>
          </a:p>
        </p:txBody>
      </p:sp>
      <p:sp>
        <p:nvSpPr>
          <p:cNvPr id="969" name="Google Shape;969;p22"/>
          <p:cNvSpPr/>
          <p:nvPr/>
        </p:nvSpPr>
        <p:spPr>
          <a:xfrm>
            <a:off x="2595095" y="2736505"/>
            <a:ext cx="702166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niềm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vui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trời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dậy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sớm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ngủ</a:t>
            </a:r>
            <a:r>
              <a:rPr lang="en-US" sz="2800" b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muộn</a:t>
            </a:r>
            <a:endParaRPr b="1" dirty="0"/>
          </a:p>
        </p:txBody>
      </p:sp>
      <p:sp>
        <p:nvSpPr>
          <p:cNvPr id="970" name="Google Shape;970;p22"/>
          <p:cNvSpPr/>
          <p:nvPr/>
        </p:nvSpPr>
        <p:spPr>
          <a:xfrm>
            <a:off x="2575243" y="2521059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>
            <a:solidFill>
              <a:srgbClr val="C462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23"/>
          <p:cNvSpPr/>
          <p:nvPr/>
        </p:nvSpPr>
        <p:spPr>
          <a:xfrm>
            <a:off x="4582435" y="537003"/>
            <a:ext cx="3027133" cy="986997"/>
          </a:xfrm>
          <a:custGeom>
            <a:avLst/>
            <a:gdLst/>
            <a:ahLst/>
            <a:cxnLst/>
            <a:rect l="l" t="t" r="r" b="b"/>
            <a:pathLst>
              <a:path w="9126563" h="1256760" fill="none" extrusionOk="0">
                <a:moveTo>
                  <a:pt x="0" y="209464"/>
                </a:moveTo>
                <a:cubicBezTo>
                  <a:pt x="-19922" y="77467"/>
                  <a:pt x="96765" y="6016"/>
                  <a:pt x="209464" y="0"/>
                </a:cubicBezTo>
                <a:cubicBezTo>
                  <a:pt x="388189" y="-30604"/>
                  <a:pt x="454117" y="15514"/>
                  <a:pt x="615820" y="0"/>
                </a:cubicBezTo>
                <a:cubicBezTo>
                  <a:pt x="777523" y="-15514"/>
                  <a:pt x="781771" y="246"/>
                  <a:pt x="935100" y="0"/>
                </a:cubicBezTo>
                <a:cubicBezTo>
                  <a:pt x="1088429" y="-246"/>
                  <a:pt x="1223871" y="37710"/>
                  <a:pt x="1341457" y="0"/>
                </a:cubicBezTo>
                <a:cubicBezTo>
                  <a:pt x="1459043" y="-37710"/>
                  <a:pt x="1810577" y="16269"/>
                  <a:pt x="2009042" y="0"/>
                </a:cubicBezTo>
                <a:cubicBezTo>
                  <a:pt x="2207507" y="-16269"/>
                  <a:pt x="2213308" y="12122"/>
                  <a:pt x="2328322" y="0"/>
                </a:cubicBezTo>
                <a:cubicBezTo>
                  <a:pt x="2443336" y="-12122"/>
                  <a:pt x="2582149" y="25983"/>
                  <a:pt x="2821754" y="0"/>
                </a:cubicBezTo>
                <a:cubicBezTo>
                  <a:pt x="3061359" y="-25983"/>
                  <a:pt x="3061764" y="8101"/>
                  <a:pt x="3228111" y="0"/>
                </a:cubicBezTo>
                <a:cubicBezTo>
                  <a:pt x="3394458" y="-8101"/>
                  <a:pt x="3592098" y="55891"/>
                  <a:pt x="3721543" y="0"/>
                </a:cubicBezTo>
                <a:cubicBezTo>
                  <a:pt x="3850988" y="-55891"/>
                  <a:pt x="3990345" y="45305"/>
                  <a:pt x="4127900" y="0"/>
                </a:cubicBezTo>
                <a:cubicBezTo>
                  <a:pt x="4265455" y="-45305"/>
                  <a:pt x="4543882" y="44109"/>
                  <a:pt x="4708409" y="0"/>
                </a:cubicBezTo>
                <a:cubicBezTo>
                  <a:pt x="4872936" y="-44109"/>
                  <a:pt x="5003416" y="45310"/>
                  <a:pt x="5114765" y="0"/>
                </a:cubicBezTo>
                <a:cubicBezTo>
                  <a:pt x="5226114" y="-45310"/>
                  <a:pt x="5446609" y="3914"/>
                  <a:pt x="5608198" y="0"/>
                </a:cubicBezTo>
                <a:cubicBezTo>
                  <a:pt x="5769787" y="-3914"/>
                  <a:pt x="5998176" y="42435"/>
                  <a:pt x="6188707" y="0"/>
                </a:cubicBezTo>
                <a:cubicBezTo>
                  <a:pt x="6379238" y="-42435"/>
                  <a:pt x="6613167" y="8136"/>
                  <a:pt x="6769216" y="0"/>
                </a:cubicBezTo>
                <a:cubicBezTo>
                  <a:pt x="6925265" y="-8136"/>
                  <a:pt x="7352485" y="54231"/>
                  <a:pt x="7523877" y="0"/>
                </a:cubicBezTo>
                <a:cubicBezTo>
                  <a:pt x="7695269" y="-54231"/>
                  <a:pt x="7934208" y="64690"/>
                  <a:pt x="8191463" y="0"/>
                </a:cubicBezTo>
                <a:cubicBezTo>
                  <a:pt x="8448718" y="-64690"/>
                  <a:pt x="8710816" y="16051"/>
                  <a:pt x="8917099" y="0"/>
                </a:cubicBezTo>
                <a:cubicBezTo>
                  <a:pt x="9049773" y="20490"/>
                  <a:pt x="9159685" y="86362"/>
                  <a:pt x="9126563" y="209464"/>
                </a:cubicBezTo>
                <a:cubicBezTo>
                  <a:pt x="9162204" y="416329"/>
                  <a:pt x="9097020" y="440097"/>
                  <a:pt x="9126563" y="645137"/>
                </a:cubicBezTo>
                <a:cubicBezTo>
                  <a:pt x="9156106" y="850177"/>
                  <a:pt x="9114497" y="903280"/>
                  <a:pt x="9126563" y="1047296"/>
                </a:cubicBezTo>
                <a:cubicBezTo>
                  <a:pt x="9134087" y="1179479"/>
                  <a:pt x="9030014" y="1258596"/>
                  <a:pt x="8917099" y="1256760"/>
                </a:cubicBezTo>
                <a:cubicBezTo>
                  <a:pt x="8617313" y="1317906"/>
                  <a:pt x="8472447" y="1233021"/>
                  <a:pt x="8249514" y="1256760"/>
                </a:cubicBezTo>
                <a:cubicBezTo>
                  <a:pt x="8026582" y="1280499"/>
                  <a:pt x="7824635" y="1198235"/>
                  <a:pt x="7494852" y="1256760"/>
                </a:cubicBezTo>
                <a:cubicBezTo>
                  <a:pt x="7165069" y="1315285"/>
                  <a:pt x="7025353" y="1179407"/>
                  <a:pt x="6827267" y="1256760"/>
                </a:cubicBezTo>
                <a:cubicBezTo>
                  <a:pt x="6629181" y="1334113"/>
                  <a:pt x="6380214" y="1221260"/>
                  <a:pt x="6072605" y="1256760"/>
                </a:cubicBezTo>
                <a:cubicBezTo>
                  <a:pt x="5764996" y="1292260"/>
                  <a:pt x="5673845" y="1226263"/>
                  <a:pt x="5492096" y="1256760"/>
                </a:cubicBezTo>
                <a:cubicBezTo>
                  <a:pt x="5310347" y="1287257"/>
                  <a:pt x="4965380" y="1241284"/>
                  <a:pt x="4824511" y="1256760"/>
                </a:cubicBezTo>
                <a:cubicBezTo>
                  <a:pt x="4683643" y="1272236"/>
                  <a:pt x="4540526" y="1214834"/>
                  <a:pt x="4331078" y="1256760"/>
                </a:cubicBezTo>
                <a:cubicBezTo>
                  <a:pt x="4121630" y="1298686"/>
                  <a:pt x="4105387" y="1236460"/>
                  <a:pt x="4011798" y="1256760"/>
                </a:cubicBezTo>
                <a:cubicBezTo>
                  <a:pt x="3918209" y="1277060"/>
                  <a:pt x="3823271" y="1225646"/>
                  <a:pt x="3692518" y="1256760"/>
                </a:cubicBezTo>
                <a:cubicBezTo>
                  <a:pt x="3561765" y="1287874"/>
                  <a:pt x="3473211" y="1208500"/>
                  <a:pt x="3286162" y="1256760"/>
                </a:cubicBezTo>
                <a:cubicBezTo>
                  <a:pt x="3099113" y="1305020"/>
                  <a:pt x="3044417" y="1233959"/>
                  <a:pt x="2879805" y="1256760"/>
                </a:cubicBezTo>
                <a:cubicBezTo>
                  <a:pt x="2715193" y="1279561"/>
                  <a:pt x="2647317" y="1224276"/>
                  <a:pt x="2473449" y="1256760"/>
                </a:cubicBezTo>
                <a:cubicBezTo>
                  <a:pt x="2299581" y="1289244"/>
                  <a:pt x="1961587" y="1180539"/>
                  <a:pt x="1718787" y="1256760"/>
                </a:cubicBezTo>
                <a:cubicBezTo>
                  <a:pt x="1475987" y="1332981"/>
                  <a:pt x="1278831" y="1214322"/>
                  <a:pt x="1051202" y="1256760"/>
                </a:cubicBezTo>
                <a:cubicBezTo>
                  <a:pt x="823574" y="1299198"/>
                  <a:pt x="480250" y="1199361"/>
                  <a:pt x="209464" y="1256760"/>
                </a:cubicBezTo>
                <a:cubicBezTo>
                  <a:pt x="92526" y="1265523"/>
                  <a:pt x="-21730" y="1146548"/>
                  <a:pt x="0" y="1047296"/>
                </a:cubicBezTo>
                <a:cubicBezTo>
                  <a:pt x="-41605" y="850329"/>
                  <a:pt x="14098" y="824311"/>
                  <a:pt x="0" y="628380"/>
                </a:cubicBezTo>
                <a:cubicBezTo>
                  <a:pt x="-14098" y="432449"/>
                  <a:pt x="32088" y="387725"/>
                  <a:pt x="0" y="209464"/>
                </a:cubicBezTo>
                <a:close/>
              </a:path>
              <a:path w="9126563" h="1256760" extrusionOk="0">
                <a:moveTo>
                  <a:pt x="0" y="209464"/>
                </a:moveTo>
                <a:cubicBezTo>
                  <a:pt x="-29930" y="84938"/>
                  <a:pt x="106171" y="9433"/>
                  <a:pt x="209464" y="0"/>
                </a:cubicBezTo>
                <a:cubicBezTo>
                  <a:pt x="399893" y="-35429"/>
                  <a:pt x="693398" y="48323"/>
                  <a:pt x="877049" y="0"/>
                </a:cubicBezTo>
                <a:cubicBezTo>
                  <a:pt x="1060701" y="-48323"/>
                  <a:pt x="1317848" y="56646"/>
                  <a:pt x="1544635" y="0"/>
                </a:cubicBezTo>
                <a:cubicBezTo>
                  <a:pt x="1771422" y="-56646"/>
                  <a:pt x="1929014" y="22395"/>
                  <a:pt x="2212220" y="0"/>
                </a:cubicBezTo>
                <a:cubicBezTo>
                  <a:pt x="2495426" y="-22395"/>
                  <a:pt x="2673488" y="10004"/>
                  <a:pt x="2966882" y="0"/>
                </a:cubicBezTo>
                <a:cubicBezTo>
                  <a:pt x="3260276" y="-10004"/>
                  <a:pt x="3215633" y="11063"/>
                  <a:pt x="3373238" y="0"/>
                </a:cubicBezTo>
                <a:cubicBezTo>
                  <a:pt x="3530843" y="-11063"/>
                  <a:pt x="3701232" y="65958"/>
                  <a:pt x="3953747" y="0"/>
                </a:cubicBezTo>
                <a:cubicBezTo>
                  <a:pt x="4206262" y="-65958"/>
                  <a:pt x="4332773" y="43137"/>
                  <a:pt x="4447180" y="0"/>
                </a:cubicBezTo>
                <a:cubicBezTo>
                  <a:pt x="4561587" y="-43137"/>
                  <a:pt x="4759397" y="4594"/>
                  <a:pt x="4853536" y="0"/>
                </a:cubicBezTo>
                <a:cubicBezTo>
                  <a:pt x="4947675" y="-4594"/>
                  <a:pt x="5305608" y="66334"/>
                  <a:pt x="5521121" y="0"/>
                </a:cubicBezTo>
                <a:cubicBezTo>
                  <a:pt x="5736635" y="-66334"/>
                  <a:pt x="5775709" y="10777"/>
                  <a:pt x="5840401" y="0"/>
                </a:cubicBezTo>
                <a:cubicBezTo>
                  <a:pt x="5905093" y="-10777"/>
                  <a:pt x="6040537" y="33602"/>
                  <a:pt x="6159681" y="0"/>
                </a:cubicBezTo>
                <a:cubicBezTo>
                  <a:pt x="6278825" y="-33602"/>
                  <a:pt x="6683681" y="67749"/>
                  <a:pt x="6827267" y="0"/>
                </a:cubicBezTo>
                <a:cubicBezTo>
                  <a:pt x="6970853" y="-67749"/>
                  <a:pt x="7053150" y="48119"/>
                  <a:pt x="7233623" y="0"/>
                </a:cubicBezTo>
                <a:cubicBezTo>
                  <a:pt x="7414096" y="-48119"/>
                  <a:pt x="7468270" y="34543"/>
                  <a:pt x="7639979" y="0"/>
                </a:cubicBezTo>
                <a:cubicBezTo>
                  <a:pt x="7811688" y="-34543"/>
                  <a:pt x="8210148" y="6707"/>
                  <a:pt x="8394641" y="0"/>
                </a:cubicBezTo>
                <a:cubicBezTo>
                  <a:pt x="8579134" y="-6707"/>
                  <a:pt x="8669512" y="38934"/>
                  <a:pt x="8917099" y="0"/>
                </a:cubicBezTo>
                <a:cubicBezTo>
                  <a:pt x="9042423" y="19802"/>
                  <a:pt x="9099596" y="75165"/>
                  <a:pt x="9126563" y="209464"/>
                </a:cubicBezTo>
                <a:cubicBezTo>
                  <a:pt x="9151551" y="391280"/>
                  <a:pt x="9094110" y="473842"/>
                  <a:pt x="9126563" y="620002"/>
                </a:cubicBezTo>
                <a:cubicBezTo>
                  <a:pt x="9159016" y="766162"/>
                  <a:pt x="9075418" y="888416"/>
                  <a:pt x="9126563" y="1047296"/>
                </a:cubicBezTo>
                <a:cubicBezTo>
                  <a:pt x="9134560" y="1129570"/>
                  <a:pt x="9011566" y="1243355"/>
                  <a:pt x="8917099" y="1256760"/>
                </a:cubicBezTo>
                <a:cubicBezTo>
                  <a:pt x="8613408" y="1325942"/>
                  <a:pt x="8473398" y="1177768"/>
                  <a:pt x="8249514" y="1256760"/>
                </a:cubicBezTo>
                <a:cubicBezTo>
                  <a:pt x="8025630" y="1335752"/>
                  <a:pt x="7821263" y="1243164"/>
                  <a:pt x="7669005" y="1256760"/>
                </a:cubicBezTo>
                <a:cubicBezTo>
                  <a:pt x="7516747" y="1270356"/>
                  <a:pt x="7454223" y="1246370"/>
                  <a:pt x="7349725" y="1256760"/>
                </a:cubicBezTo>
                <a:cubicBezTo>
                  <a:pt x="7245227" y="1267150"/>
                  <a:pt x="7071702" y="1256534"/>
                  <a:pt x="6943368" y="1256760"/>
                </a:cubicBezTo>
                <a:cubicBezTo>
                  <a:pt x="6815034" y="1256986"/>
                  <a:pt x="6771964" y="1253687"/>
                  <a:pt x="6624088" y="1256760"/>
                </a:cubicBezTo>
                <a:cubicBezTo>
                  <a:pt x="6476212" y="1259833"/>
                  <a:pt x="6387090" y="1233574"/>
                  <a:pt x="6217732" y="1256760"/>
                </a:cubicBezTo>
                <a:cubicBezTo>
                  <a:pt x="6048374" y="1279946"/>
                  <a:pt x="5867454" y="1256749"/>
                  <a:pt x="5550147" y="1256760"/>
                </a:cubicBezTo>
                <a:cubicBezTo>
                  <a:pt x="5232840" y="1256771"/>
                  <a:pt x="5282488" y="1249191"/>
                  <a:pt x="5143791" y="1256760"/>
                </a:cubicBezTo>
                <a:cubicBezTo>
                  <a:pt x="5005094" y="1264329"/>
                  <a:pt x="4682615" y="1240888"/>
                  <a:pt x="4563282" y="1256760"/>
                </a:cubicBezTo>
                <a:cubicBezTo>
                  <a:pt x="4443949" y="1272632"/>
                  <a:pt x="4262745" y="1238033"/>
                  <a:pt x="4069849" y="1256760"/>
                </a:cubicBezTo>
                <a:cubicBezTo>
                  <a:pt x="3876953" y="1275487"/>
                  <a:pt x="3843431" y="1239460"/>
                  <a:pt x="3663493" y="1256760"/>
                </a:cubicBezTo>
                <a:cubicBezTo>
                  <a:pt x="3483555" y="1274060"/>
                  <a:pt x="3233710" y="1234462"/>
                  <a:pt x="2908831" y="1256760"/>
                </a:cubicBezTo>
                <a:cubicBezTo>
                  <a:pt x="2583952" y="1279058"/>
                  <a:pt x="2636839" y="1225497"/>
                  <a:pt x="2502475" y="1256760"/>
                </a:cubicBezTo>
                <a:cubicBezTo>
                  <a:pt x="2368111" y="1288023"/>
                  <a:pt x="2151196" y="1244887"/>
                  <a:pt x="1834889" y="1256760"/>
                </a:cubicBezTo>
                <a:cubicBezTo>
                  <a:pt x="1518582" y="1268633"/>
                  <a:pt x="1559702" y="1219153"/>
                  <a:pt x="1428533" y="1256760"/>
                </a:cubicBezTo>
                <a:cubicBezTo>
                  <a:pt x="1297364" y="1294367"/>
                  <a:pt x="1155694" y="1244006"/>
                  <a:pt x="1022177" y="1256760"/>
                </a:cubicBezTo>
                <a:cubicBezTo>
                  <a:pt x="888660" y="1269514"/>
                  <a:pt x="609687" y="1247430"/>
                  <a:pt x="209464" y="1256760"/>
                </a:cubicBezTo>
                <a:cubicBezTo>
                  <a:pt x="96775" y="1285417"/>
                  <a:pt x="-158" y="1157870"/>
                  <a:pt x="0" y="1047296"/>
                </a:cubicBezTo>
                <a:cubicBezTo>
                  <a:pt x="-24642" y="949237"/>
                  <a:pt x="32969" y="716881"/>
                  <a:pt x="0" y="628380"/>
                </a:cubicBezTo>
                <a:cubicBezTo>
                  <a:pt x="-32969" y="539879"/>
                  <a:pt x="34947" y="354023"/>
                  <a:pt x="0" y="209464"/>
                </a:cubicBezTo>
                <a:close/>
              </a:path>
            </a:pathLst>
          </a:custGeom>
          <a:solidFill>
            <a:srgbClr val="AFF3FF"/>
          </a:solidFill>
          <a:ln w="12700" cap="flat" cmpd="sng">
            <a:solidFill>
              <a:srgbClr val="4C6F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Rounded"/>
              <a:buNone/>
            </a:pPr>
            <a:r>
              <a:rPr lang="en-US" sz="4000" b="1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Nội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dung</a:t>
            </a:r>
            <a:endParaRPr dirty="0"/>
          </a:p>
        </p:txBody>
      </p:sp>
      <p:sp>
        <p:nvSpPr>
          <p:cNvPr id="977" name="Google Shape;977;p23"/>
          <p:cNvSpPr/>
          <p:nvPr/>
        </p:nvSpPr>
        <p:spPr>
          <a:xfrm>
            <a:off x="935472" y="1905000"/>
            <a:ext cx="1041832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 Rounded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Bài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thơ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nói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về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niềm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sung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sướng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của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bạn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nhỏ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khi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mùa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hè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tới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.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Trong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mắt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bạn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ấy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,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mùa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hè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hiện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lên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thật</a:t>
            </a:r>
            <a:r>
              <a:rPr lang="en-US" sz="54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i="0" u="none" strike="noStrike" cap="none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đẹp</a:t>
            </a:r>
            <a:r>
              <a:rPr lang="en-US" sz="5400" b="1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và</a:t>
            </a:r>
            <a:r>
              <a:rPr lang="en-US" sz="5400" b="1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rực</a:t>
            </a:r>
            <a:r>
              <a:rPr lang="en-US" sz="5400" b="1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rỡ</a:t>
            </a:r>
            <a:r>
              <a:rPr lang="en-US" sz="5400" b="1" dirty="0">
                <a:solidFill>
                  <a:srgbClr val="000099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.</a:t>
            </a:r>
            <a:endParaRPr sz="5400" b="1" i="0" u="none" strike="noStrike" cap="none" dirty="0">
              <a:solidFill>
                <a:srgbClr val="000099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5381" y="0"/>
            <a:ext cx="73966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739661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6" name="Google Shape;986;p24"/>
          <p:cNvGrpSpPr/>
          <p:nvPr/>
        </p:nvGrpSpPr>
        <p:grpSpPr>
          <a:xfrm flipH="1">
            <a:off x="13439" y="3254833"/>
            <a:ext cx="4169231" cy="3603171"/>
            <a:chOff x="4444317" y="3254829"/>
            <a:chExt cx="4169230" cy="3603171"/>
          </a:xfrm>
        </p:grpSpPr>
        <p:pic>
          <p:nvPicPr>
            <p:cNvPr id="987" name="Google Shape;987;p24"/>
            <p:cNvPicPr preferRelativeResize="0"/>
            <p:nvPr/>
          </p:nvPicPr>
          <p:blipFill rotWithShape="1">
            <a:blip r:embed="rId4">
              <a:alphaModFix/>
            </a:blip>
            <a:srcRect l="57932" r="6962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24"/>
            <p:cNvPicPr preferRelativeResize="0"/>
            <p:nvPr/>
          </p:nvPicPr>
          <p:blipFill rotWithShape="1">
            <a:blip r:embed="rId4">
              <a:alphaModFix/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9" name="Google Shape;98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5063" y="206828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2" y="743179"/>
            <a:ext cx="3646353" cy="369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24"/>
          <p:cNvPicPr preferRelativeResize="0"/>
          <p:nvPr/>
        </p:nvPicPr>
        <p:blipFill rotWithShape="1">
          <a:blip r:embed="rId7">
            <a:alphaModFix/>
          </a:blip>
          <a:srcRect r="31743" b="67821"/>
          <a:stretch/>
        </p:blipFill>
        <p:spPr>
          <a:xfrm>
            <a:off x="4192164" y="4645268"/>
            <a:ext cx="3510813" cy="2206853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24"/>
          <p:cNvSpPr/>
          <p:nvPr/>
        </p:nvSpPr>
        <p:spPr>
          <a:xfrm>
            <a:off x="500689" y="1238254"/>
            <a:ext cx="6729669" cy="3944685"/>
          </a:xfrm>
          <a:prstGeom prst="roundRect">
            <a:avLst>
              <a:gd name="adj" fmla="val 16667"/>
            </a:avLst>
          </a:prstGeom>
          <a:solidFill>
            <a:schemeClr val="lt1">
              <a:alpha val="8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24"/>
          <p:cNvSpPr/>
          <p:nvPr/>
        </p:nvSpPr>
        <p:spPr>
          <a:xfrm>
            <a:off x="1905001" y="599134"/>
            <a:ext cx="4800600" cy="1223596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5A3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Calibri"/>
              <a:buNone/>
            </a:pPr>
            <a:r>
              <a:rPr lang="en-US" sz="6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Liên</a:t>
            </a:r>
            <a:r>
              <a:rPr lang="en-US" sz="6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hệ</a:t>
            </a:r>
            <a:endParaRPr sz="6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24"/>
          <p:cNvSpPr txBox="1"/>
          <p:nvPr/>
        </p:nvSpPr>
        <p:spPr>
          <a:xfrm>
            <a:off x="726687" y="3447915"/>
            <a:ext cx="644393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thích nhất mùa nào? Vì sao?</a:t>
            </a:r>
            <a:endParaRPr/>
          </a:p>
        </p:txBody>
      </p:sp>
      <p:sp>
        <p:nvSpPr>
          <p:cNvPr id="995" name="Google Shape;995;p24"/>
          <p:cNvSpPr txBox="1"/>
          <p:nvPr/>
        </p:nvSpPr>
        <p:spPr>
          <a:xfrm>
            <a:off x="1762127" y="1948877"/>
            <a:ext cx="391823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Sofia"/>
                <a:ea typeface="Sofia"/>
                <a:cs typeface="Sofia"/>
                <a:sym typeface="Sofia"/>
              </a:rPr>
              <a:t>Chia sẻ</a:t>
            </a:r>
            <a:endParaRPr sz="6000" b="1">
              <a:solidFill>
                <a:srgbClr val="FF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2" y="431824"/>
            <a:ext cx="7938099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6" y="4132564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2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5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22360" t="9733" r="22312" b="19578"/>
          <a:stretch/>
        </p:blipFill>
        <p:spPr>
          <a:xfrm>
            <a:off x="4268492" y="1524193"/>
            <a:ext cx="3973547" cy="263647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661319" y="1524189"/>
            <a:ext cx="1308287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spc="5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709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op chung ta d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926" y="365125"/>
            <a:ext cx="10793361" cy="6071128"/>
          </a:xfrm>
        </p:spPr>
      </p:pic>
    </p:spTree>
    <p:extLst>
      <p:ext uri="{BB962C8B-B14F-4D97-AF65-F5344CB8AC3E}">
        <p14:creationId xmlns:p14="http://schemas.microsoft.com/office/powerpoint/2010/main" val="325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065136" y="729883"/>
            <a:ext cx="10061725" cy="5653930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31" y="5187979"/>
            <a:ext cx="5048343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3624284" y="1293945"/>
            <a:ext cx="797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10" name="Picture 9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90F3FA6-8E8A-4BFF-9241-7B19ACA9B6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66" b="10519"/>
          <a:stretch/>
        </p:blipFill>
        <p:spPr>
          <a:xfrm>
            <a:off x="9662201" y="4113670"/>
            <a:ext cx="2779695" cy="2744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Diagram 14"/>
          <p:cNvGraphicFramePr/>
          <p:nvPr/>
        </p:nvGraphicFramePr>
        <p:xfrm>
          <a:off x="2587017" y="2140966"/>
          <a:ext cx="7615763" cy="329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38111" y="2497784"/>
            <a:ext cx="66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56772" y="3489564"/>
            <a:ext cx="66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689" y="4491942"/>
            <a:ext cx="66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37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FBCBD-3BD5-4294-B62D-1BA64203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933" y="5219873"/>
            <a:ext cx="5488691" cy="19186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771" y="57057"/>
            <a:ext cx="3029149" cy="629994"/>
            <a:chOff x="2834082" y="693066"/>
            <a:chExt cx="5480014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3" y="693066"/>
              <a:ext cx="4878463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endParaRPr lang="zh-CN" altLang="en-US" sz="28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05CA6B-A6C7-4D5F-AF2F-78B29F863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484" y="235491"/>
            <a:ext cx="3969019" cy="1019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7755503" y="5005606"/>
            <a:ext cx="419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Quỳnh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Mai)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6E282-CE07-41CF-A726-32FFAF42A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5898677"/>
            <a:ext cx="7063935" cy="15249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562A6C-E5EA-4484-830A-A379FA72A89C}"/>
              </a:ext>
            </a:extLst>
          </p:cNvPr>
          <p:cNvSpPr/>
          <p:nvPr/>
        </p:nvSpPr>
        <p:spPr>
          <a:xfrm>
            <a:off x="1690542" y="1116346"/>
            <a:ext cx="47764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Sớm nay em thức dậy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Trời sáng tự bao giờ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Mùa hè kì lạ chưa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Mặt trời ưa dậy sớm.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Nắng cho cây chóng lớn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Cho hoa lá thêm màu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Cho mình chơi thật lâu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Ngày hè dài bất tận.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56A9A-B10F-41B5-1968-28956CB21AD9}"/>
              </a:ext>
            </a:extLst>
          </p:cNvPr>
          <p:cNvSpPr txBox="1"/>
          <p:nvPr/>
        </p:nvSpPr>
        <p:spPr>
          <a:xfrm>
            <a:off x="6466958" y="1116350"/>
            <a:ext cx="7038108" cy="4401205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Buổi chiều trôi thật chậm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Mặt trời mải rong chơi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Đủng đỉnh mãi chân trời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Mà vẫn chưa lặn xuống.</a:t>
            </a:r>
          </a:p>
          <a:p>
            <a:pPr>
              <a:defRPr/>
            </a:pPr>
            <a:b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Mùa hè thật sung sướng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nắng lại có kem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những cơn gió êm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Và ngày dài lấp lánh.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9276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375226" y="183590"/>
            <a:ext cx="3942735" cy="765837"/>
          </a:xfrm>
          <a:custGeom>
            <a:avLst/>
            <a:gdLst>
              <a:gd name="connsiteX0" fmla="*/ 0 w 3942735"/>
              <a:gd name="connsiteY0" fmla="*/ 127642 h 765837"/>
              <a:gd name="connsiteX1" fmla="*/ 127642 w 3942735"/>
              <a:gd name="connsiteY1" fmla="*/ 0 h 765837"/>
              <a:gd name="connsiteX2" fmla="*/ 691295 w 3942735"/>
              <a:gd name="connsiteY2" fmla="*/ 0 h 765837"/>
              <a:gd name="connsiteX3" fmla="*/ 1107450 w 3942735"/>
              <a:gd name="connsiteY3" fmla="*/ 0 h 765837"/>
              <a:gd name="connsiteX4" fmla="*/ 1560480 w 3942735"/>
              <a:gd name="connsiteY4" fmla="*/ 0 h 765837"/>
              <a:gd name="connsiteX5" fmla="*/ 1976635 w 3942735"/>
              <a:gd name="connsiteY5" fmla="*/ 0 h 765837"/>
              <a:gd name="connsiteX6" fmla="*/ 2429665 w 3942735"/>
              <a:gd name="connsiteY6" fmla="*/ 0 h 765837"/>
              <a:gd name="connsiteX7" fmla="*/ 2993318 w 3942735"/>
              <a:gd name="connsiteY7" fmla="*/ 0 h 765837"/>
              <a:gd name="connsiteX8" fmla="*/ 3815093 w 3942735"/>
              <a:gd name="connsiteY8" fmla="*/ 0 h 765837"/>
              <a:gd name="connsiteX9" fmla="*/ 3942735 w 3942735"/>
              <a:gd name="connsiteY9" fmla="*/ 127642 h 765837"/>
              <a:gd name="connsiteX10" fmla="*/ 3942735 w 3942735"/>
              <a:gd name="connsiteY10" fmla="*/ 638195 h 765837"/>
              <a:gd name="connsiteX11" fmla="*/ 3815093 w 3942735"/>
              <a:gd name="connsiteY11" fmla="*/ 765837 h 765837"/>
              <a:gd name="connsiteX12" fmla="*/ 3251440 w 3942735"/>
              <a:gd name="connsiteY12" fmla="*/ 765837 h 765837"/>
              <a:gd name="connsiteX13" fmla="*/ 2798410 w 3942735"/>
              <a:gd name="connsiteY13" fmla="*/ 765837 h 765837"/>
              <a:gd name="connsiteX14" fmla="*/ 2345380 w 3942735"/>
              <a:gd name="connsiteY14" fmla="*/ 765837 h 765837"/>
              <a:gd name="connsiteX15" fmla="*/ 1744853 w 3942735"/>
              <a:gd name="connsiteY15" fmla="*/ 765837 h 765837"/>
              <a:gd name="connsiteX16" fmla="*/ 1181199 w 3942735"/>
              <a:gd name="connsiteY16" fmla="*/ 765837 h 765837"/>
              <a:gd name="connsiteX17" fmla="*/ 765044 w 3942735"/>
              <a:gd name="connsiteY17" fmla="*/ 765837 h 765837"/>
              <a:gd name="connsiteX18" fmla="*/ 127642 w 3942735"/>
              <a:gd name="connsiteY18" fmla="*/ 765837 h 765837"/>
              <a:gd name="connsiteX19" fmla="*/ 0 w 3942735"/>
              <a:gd name="connsiteY19" fmla="*/ 638195 h 765837"/>
              <a:gd name="connsiteX20" fmla="*/ 0 w 3942735"/>
              <a:gd name="connsiteY20" fmla="*/ 127642 h 76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42735" h="765837" fill="none" extrusionOk="0">
                <a:moveTo>
                  <a:pt x="0" y="127642"/>
                </a:moveTo>
                <a:cubicBezTo>
                  <a:pt x="-8585" y="70894"/>
                  <a:pt x="61608" y="5537"/>
                  <a:pt x="127642" y="0"/>
                </a:cubicBezTo>
                <a:cubicBezTo>
                  <a:pt x="350498" y="-62100"/>
                  <a:pt x="531543" y="12304"/>
                  <a:pt x="691295" y="0"/>
                </a:cubicBezTo>
                <a:cubicBezTo>
                  <a:pt x="851047" y="-12304"/>
                  <a:pt x="925215" y="21649"/>
                  <a:pt x="1107450" y="0"/>
                </a:cubicBezTo>
                <a:cubicBezTo>
                  <a:pt x="1289686" y="-21649"/>
                  <a:pt x="1425968" y="40064"/>
                  <a:pt x="1560480" y="0"/>
                </a:cubicBezTo>
                <a:cubicBezTo>
                  <a:pt x="1694992" y="-40064"/>
                  <a:pt x="1823309" y="22654"/>
                  <a:pt x="1976635" y="0"/>
                </a:cubicBezTo>
                <a:cubicBezTo>
                  <a:pt x="2129961" y="-22654"/>
                  <a:pt x="2227630" y="26565"/>
                  <a:pt x="2429665" y="0"/>
                </a:cubicBezTo>
                <a:cubicBezTo>
                  <a:pt x="2631700" y="-26565"/>
                  <a:pt x="2787173" y="46924"/>
                  <a:pt x="2993318" y="0"/>
                </a:cubicBezTo>
                <a:cubicBezTo>
                  <a:pt x="3199463" y="-46924"/>
                  <a:pt x="3650461" y="63357"/>
                  <a:pt x="3815093" y="0"/>
                </a:cubicBezTo>
                <a:cubicBezTo>
                  <a:pt x="3901203" y="-11130"/>
                  <a:pt x="3944062" y="56242"/>
                  <a:pt x="3942735" y="127642"/>
                </a:cubicBezTo>
                <a:cubicBezTo>
                  <a:pt x="3990040" y="327789"/>
                  <a:pt x="3931420" y="407646"/>
                  <a:pt x="3942735" y="638195"/>
                </a:cubicBezTo>
                <a:cubicBezTo>
                  <a:pt x="3958425" y="715739"/>
                  <a:pt x="3906607" y="765151"/>
                  <a:pt x="3815093" y="765837"/>
                </a:cubicBezTo>
                <a:cubicBezTo>
                  <a:pt x="3652134" y="824270"/>
                  <a:pt x="3427003" y="730747"/>
                  <a:pt x="3251440" y="765837"/>
                </a:cubicBezTo>
                <a:cubicBezTo>
                  <a:pt x="3075877" y="800927"/>
                  <a:pt x="2937692" y="741599"/>
                  <a:pt x="2798410" y="765837"/>
                </a:cubicBezTo>
                <a:cubicBezTo>
                  <a:pt x="2659128" y="790075"/>
                  <a:pt x="2562982" y="764819"/>
                  <a:pt x="2345380" y="765837"/>
                </a:cubicBezTo>
                <a:cubicBezTo>
                  <a:pt x="2127778" y="766855"/>
                  <a:pt x="1960480" y="699934"/>
                  <a:pt x="1744853" y="765837"/>
                </a:cubicBezTo>
                <a:cubicBezTo>
                  <a:pt x="1529226" y="831740"/>
                  <a:pt x="1427358" y="751939"/>
                  <a:pt x="1181199" y="765837"/>
                </a:cubicBezTo>
                <a:cubicBezTo>
                  <a:pt x="935040" y="779735"/>
                  <a:pt x="879796" y="730164"/>
                  <a:pt x="765044" y="765837"/>
                </a:cubicBezTo>
                <a:cubicBezTo>
                  <a:pt x="650293" y="801510"/>
                  <a:pt x="292234" y="723997"/>
                  <a:pt x="127642" y="765837"/>
                </a:cubicBezTo>
                <a:cubicBezTo>
                  <a:pt x="60095" y="777121"/>
                  <a:pt x="3109" y="726212"/>
                  <a:pt x="0" y="638195"/>
                </a:cubicBezTo>
                <a:cubicBezTo>
                  <a:pt x="-28902" y="502829"/>
                  <a:pt x="52285" y="354431"/>
                  <a:pt x="0" y="127642"/>
                </a:cubicBezTo>
                <a:close/>
              </a:path>
              <a:path w="3942735" h="765837" stroke="0" extrusionOk="0">
                <a:moveTo>
                  <a:pt x="0" y="127642"/>
                </a:moveTo>
                <a:cubicBezTo>
                  <a:pt x="-16561" y="52254"/>
                  <a:pt x="73190" y="12213"/>
                  <a:pt x="127642" y="0"/>
                </a:cubicBezTo>
                <a:cubicBezTo>
                  <a:pt x="360533" y="-23488"/>
                  <a:pt x="512009" y="50633"/>
                  <a:pt x="691295" y="0"/>
                </a:cubicBezTo>
                <a:cubicBezTo>
                  <a:pt x="870581" y="-50633"/>
                  <a:pt x="1061614" y="3661"/>
                  <a:pt x="1254948" y="0"/>
                </a:cubicBezTo>
                <a:cubicBezTo>
                  <a:pt x="1448282" y="-3661"/>
                  <a:pt x="1680364" y="61216"/>
                  <a:pt x="1818602" y="0"/>
                </a:cubicBezTo>
                <a:cubicBezTo>
                  <a:pt x="1956840" y="-61216"/>
                  <a:pt x="2229599" y="48633"/>
                  <a:pt x="2419129" y="0"/>
                </a:cubicBezTo>
                <a:cubicBezTo>
                  <a:pt x="2608659" y="-48633"/>
                  <a:pt x="2718197" y="1747"/>
                  <a:pt x="2872159" y="0"/>
                </a:cubicBezTo>
                <a:cubicBezTo>
                  <a:pt x="3026121" y="-1747"/>
                  <a:pt x="3464605" y="18780"/>
                  <a:pt x="3815093" y="0"/>
                </a:cubicBezTo>
                <a:cubicBezTo>
                  <a:pt x="3900256" y="2995"/>
                  <a:pt x="3930146" y="50899"/>
                  <a:pt x="3942735" y="127642"/>
                </a:cubicBezTo>
                <a:cubicBezTo>
                  <a:pt x="3972142" y="344715"/>
                  <a:pt x="3921741" y="501519"/>
                  <a:pt x="3942735" y="638195"/>
                </a:cubicBezTo>
                <a:cubicBezTo>
                  <a:pt x="3947513" y="720842"/>
                  <a:pt x="3896906" y="773911"/>
                  <a:pt x="3815093" y="765837"/>
                </a:cubicBezTo>
                <a:cubicBezTo>
                  <a:pt x="3677102" y="807381"/>
                  <a:pt x="3515577" y="732604"/>
                  <a:pt x="3251440" y="765837"/>
                </a:cubicBezTo>
                <a:cubicBezTo>
                  <a:pt x="2987303" y="799070"/>
                  <a:pt x="2982562" y="721547"/>
                  <a:pt x="2798410" y="765837"/>
                </a:cubicBezTo>
                <a:cubicBezTo>
                  <a:pt x="2614258" y="810127"/>
                  <a:pt x="2486344" y="724981"/>
                  <a:pt x="2345380" y="765837"/>
                </a:cubicBezTo>
                <a:cubicBezTo>
                  <a:pt x="2204416" y="806693"/>
                  <a:pt x="1911691" y="695501"/>
                  <a:pt x="1744853" y="765837"/>
                </a:cubicBezTo>
                <a:cubicBezTo>
                  <a:pt x="1578015" y="836173"/>
                  <a:pt x="1274598" y="730764"/>
                  <a:pt x="1144325" y="765837"/>
                </a:cubicBezTo>
                <a:cubicBezTo>
                  <a:pt x="1014052" y="800910"/>
                  <a:pt x="758012" y="749386"/>
                  <a:pt x="654421" y="765837"/>
                </a:cubicBezTo>
                <a:cubicBezTo>
                  <a:pt x="550830" y="782288"/>
                  <a:pt x="248754" y="743555"/>
                  <a:pt x="127642" y="765837"/>
                </a:cubicBezTo>
                <a:cubicBezTo>
                  <a:pt x="70771" y="758889"/>
                  <a:pt x="-227" y="705016"/>
                  <a:pt x="0" y="638195"/>
                </a:cubicBezTo>
                <a:cubicBezTo>
                  <a:pt x="-35566" y="516248"/>
                  <a:pt x="48730" y="299515"/>
                  <a:pt x="0" y="12764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822490" y="230417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3600" b="1" kern="0" dirty="0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600" b="1" kern="0" dirty="0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lại</a:t>
            </a:r>
            <a:endParaRPr lang="zh-CN" altLang="en-US" sz="3600" b="1" kern="0" dirty="0">
              <a:solidFill>
                <a:srgbClr val="00487E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506" y="263071"/>
            <a:ext cx="614857" cy="68635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454452" y="2294788"/>
            <a:ext cx="5992891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42875" y="1237958"/>
            <a:ext cx="3528530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Tiêu</a:t>
            </a:r>
            <a:r>
              <a:rPr lang="en-US" altLang="zh-CN" sz="32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chí</a:t>
            </a:r>
            <a:r>
              <a:rPr lang="en-US" altLang="zh-CN" sz="32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nhận</a:t>
            </a:r>
            <a:r>
              <a:rPr lang="en-US" altLang="zh-CN" sz="32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xét</a:t>
            </a:r>
            <a:endParaRPr lang="en-US" altLang="zh-CN" sz="32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55266" y="2232018"/>
            <a:ext cx="5311069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Phát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âm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tốc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độ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vừa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phải</a:t>
            </a:r>
            <a:endParaRPr lang="en-US" altLang="zh-CN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46764" y="2340576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54451" y="2915577"/>
            <a:ext cx="5992893" cy="643894"/>
            <a:chOff x="1717198" y="4363552"/>
            <a:chExt cx="5992891" cy="643894"/>
          </a:xfrm>
        </p:grpSpPr>
        <p:sp>
          <p:nvSpPr>
            <p:cNvPr id="31" name="Rounded Rectangle 30"/>
            <p:cNvSpPr/>
            <p:nvPr/>
          </p:nvSpPr>
          <p:spPr>
            <a:xfrm>
              <a:off x="1717198" y="4407610"/>
              <a:ext cx="5992891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69553" y="4363552"/>
              <a:ext cx="5240536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to,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rõ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thơ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54451" y="3634235"/>
            <a:ext cx="6446676" cy="1282827"/>
            <a:chOff x="1717198" y="5179520"/>
            <a:chExt cx="5464092" cy="1282827"/>
          </a:xfrm>
        </p:grpSpPr>
        <p:sp>
          <p:nvSpPr>
            <p:cNvPr id="35" name="Rounded Rectangle 34"/>
            <p:cNvSpPr/>
            <p:nvPr/>
          </p:nvSpPr>
          <p:spPr>
            <a:xfrm>
              <a:off x="1717198" y="5179520"/>
              <a:ext cx="5291026" cy="1282827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230387" y="5235956"/>
              <a:ext cx="4950903" cy="1195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hiện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,</a:t>
              </a:r>
            </a:p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447341" y="2303271"/>
            <a:ext cx="1841155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494301" y="3004973"/>
            <a:ext cx="1841155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03996" y="3773141"/>
            <a:ext cx="1841155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 rot="260226">
            <a:off x="8189995" y="498019"/>
            <a:ext cx="3295095" cy="1537277"/>
            <a:chOff x="561349" y="4656253"/>
            <a:chExt cx="3295094" cy="153727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761850" y="4656253"/>
              <a:ext cx="1094593" cy="137320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205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3"/>
          <p:cNvPicPr preferRelativeResize="0"/>
          <p:nvPr/>
        </p:nvPicPr>
        <p:blipFill rotWithShape="1">
          <a:blip r:embed="rId4">
            <a:alphaModFix/>
          </a:blip>
          <a:srcRect r="31743" b="67821"/>
          <a:stretch/>
        </p:blipFill>
        <p:spPr>
          <a:xfrm flipH="1">
            <a:off x="1785457" y="4290463"/>
            <a:ext cx="3878411" cy="256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"/>
          <p:cNvPicPr preferRelativeResize="0"/>
          <p:nvPr/>
        </p:nvPicPr>
        <p:blipFill rotWithShape="1">
          <a:blip r:embed="rId5">
            <a:alphaModFix/>
          </a:blip>
          <a:srcRect l="13704" t="46004" r="62053" b="42907"/>
          <a:stretch/>
        </p:blipFill>
        <p:spPr>
          <a:xfrm>
            <a:off x="2488818" y="4419663"/>
            <a:ext cx="2076697" cy="1266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"/>
          <p:cNvPicPr preferRelativeResize="0"/>
          <p:nvPr/>
        </p:nvPicPr>
        <p:blipFill rotWithShape="1">
          <a:blip r:embed="rId6">
            <a:alphaModFix/>
          </a:blip>
          <a:srcRect t="57092" r="40432" b="23810"/>
          <a:stretch/>
        </p:blipFill>
        <p:spPr>
          <a:xfrm>
            <a:off x="508968" y="4678965"/>
            <a:ext cx="3126027" cy="133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"/>
          <p:cNvPicPr preferRelativeResize="0"/>
          <p:nvPr/>
        </p:nvPicPr>
        <p:blipFill rotWithShape="1">
          <a:blip r:embed="rId7">
            <a:alphaModFix/>
          </a:blip>
          <a:srcRect l="5206" t="12656" r="70594" b="58889"/>
          <a:stretch/>
        </p:blipFill>
        <p:spPr>
          <a:xfrm flipH="1">
            <a:off x="8591554" y="4256314"/>
            <a:ext cx="2302329" cy="260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"/>
          <p:cNvPicPr preferRelativeResize="0"/>
          <p:nvPr/>
        </p:nvPicPr>
        <p:blipFill rotWithShape="1">
          <a:blip r:embed="rId8">
            <a:alphaModFix/>
          </a:blip>
          <a:srcRect l="57698" r="81" b="58889"/>
          <a:stretch/>
        </p:blipFill>
        <p:spPr>
          <a:xfrm>
            <a:off x="7643717" y="2601690"/>
            <a:ext cx="4548283" cy="425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"/>
          <p:cNvPicPr preferRelativeResize="0"/>
          <p:nvPr/>
        </p:nvPicPr>
        <p:blipFill rotWithShape="1">
          <a:blip r:embed="rId9">
            <a:alphaModFix/>
          </a:blip>
          <a:srcRect t="54286" r="43016" b="6464"/>
          <a:stretch/>
        </p:blipFill>
        <p:spPr>
          <a:xfrm>
            <a:off x="-35141" y="4560360"/>
            <a:ext cx="2451676" cy="225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FBCBD-3BD5-4294-B62D-1BA64203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936" y="5349950"/>
            <a:ext cx="5288205" cy="18418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771" y="57057"/>
            <a:ext cx="3029149" cy="629994"/>
            <a:chOff x="2834082" y="693066"/>
            <a:chExt cx="5480014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3" y="693066"/>
              <a:ext cx="4878463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endParaRPr lang="zh-CN" altLang="en-US" sz="28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05CA6B-A6C7-4D5F-AF2F-78B29F863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485" y="205485"/>
            <a:ext cx="3969019" cy="1019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7755503" y="5005606"/>
            <a:ext cx="419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Quỳnh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Mai)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EE4F3E-C687-4475-A209-2E278E260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485" y="186435"/>
            <a:ext cx="3969019" cy="101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6E282-CE07-41CF-A726-32FFAF42A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6038023"/>
            <a:ext cx="7063935" cy="15249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562A6C-E5EA-4484-830A-A379FA72A89C}"/>
              </a:ext>
            </a:extLst>
          </p:cNvPr>
          <p:cNvSpPr/>
          <p:nvPr/>
        </p:nvSpPr>
        <p:spPr>
          <a:xfrm>
            <a:off x="1738026" y="1154996"/>
            <a:ext cx="47764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Sớm nay em thức dậy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Trời sáng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tự 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bao giờ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Mùa hè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kì lạ 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Mặt trời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ưa 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dậy sớm.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Nắng cho cây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chóng lớn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Cho hoa lá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thêm màu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Cho mình chơi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thật lâu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Ngày hè dài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bất tận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56A9A-B10F-41B5-1968-28956CB21AD9}"/>
              </a:ext>
            </a:extLst>
          </p:cNvPr>
          <p:cNvSpPr txBox="1"/>
          <p:nvPr/>
        </p:nvSpPr>
        <p:spPr>
          <a:xfrm>
            <a:off x="6466958" y="1116350"/>
            <a:ext cx="7038108" cy="4401205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Buổi chiều trôi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thật chậm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Mặt trời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rong chơi</a:t>
            </a:r>
          </a:p>
          <a:p>
            <a:pPr>
              <a:defRPr/>
            </a:pP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Đủng đỉnh 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mãi chân trời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Mà vẫn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chưa lặn xuống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b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Mùa hè thật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sung sướng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lại có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kem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những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gió êm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Và ngày dài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lấp lánh</a:t>
            </a:r>
            <a:r>
              <a:rPr lang="vi-VN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4114801" y="5093802"/>
            <a:ext cx="2469075" cy="1392310"/>
          </a:xfrm>
          <a:prstGeom prst="cloudCallout">
            <a:avLst>
              <a:gd name="adj1" fmla="val -80909"/>
              <a:gd name="adj2" fmla="val 59061"/>
            </a:avLst>
          </a:prstGeom>
          <a:solidFill>
            <a:srgbClr val="BAF6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1537" y="5349950"/>
            <a:ext cx="218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236716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416797" y="845811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32" descr="A group of dolls&#10;&#10;Description automatically generated">
            <a:extLst>
              <a:ext uri="{FF2B5EF4-FFF2-40B4-BE49-F238E27FC236}">
                <a16:creationId xmlns:a16="http://schemas.microsoft.com/office/drawing/2014/main" id="{3B86A71E-A159-44D0-9AA9-9D506B4A7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35" t="6368" r="38115" b="57043"/>
          <a:stretch/>
        </p:blipFill>
        <p:spPr>
          <a:xfrm>
            <a:off x="6389672" y="2219526"/>
            <a:ext cx="2309245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6512" r="64958" b="56899"/>
          <a:stretch/>
        </p:blipFill>
        <p:spPr>
          <a:xfrm>
            <a:off x="3539172" y="2219526"/>
            <a:ext cx="226275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8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8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n Case You Care To Know Who I Is | The World of Second Chances">
            <a:extLst>
              <a:ext uri="{FF2B5EF4-FFF2-40B4-BE49-F238E27FC236}">
                <a16:creationId xmlns:a16="http://schemas.microsoft.com/office/drawing/2014/main" id="{0A04801D-1224-4542-9CAD-F5A7CEBE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435" y="0"/>
            <a:ext cx="2743200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9621A-3E5A-4621-A9BF-A21D60477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8355" y="1278873"/>
            <a:ext cx="475529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2" y="431824"/>
            <a:ext cx="7938099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6" y="4132564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2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5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Rainbow Sticker for iOS &amp;amp; Android | GIPHY">
            <a:extLst>
              <a:ext uri="{FF2B5EF4-FFF2-40B4-BE49-F238E27FC236}">
                <a16:creationId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2257189" y="1911071"/>
            <a:ext cx="1308287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spc="5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3655669" y="1804851"/>
            <a:ext cx="7503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0" dirty="0" err="1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Nói</a:t>
            </a:r>
            <a:r>
              <a:rPr lang="en-US" sz="8000" dirty="0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và</a:t>
            </a:r>
            <a:r>
              <a:rPr lang="en-US" sz="8000" dirty="0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nghe</a:t>
            </a:r>
            <a:endParaRPr lang="en-US" sz="8000" dirty="0">
              <a:solidFill>
                <a:srgbClr val="FF25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14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523927" y="4"/>
            <a:ext cx="3691941" cy="737427"/>
          </a:xfrm>
          <a:prstGeom prst="horizontalScroll">
            <a:avLst/>
          </a:prstGeom>
          <a:solidFill>
            <a:srgbClr val="FFF3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1" y="4912468"/>
            <a:ext cx="1390651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5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20" y="2038350"/>
            <a:ext cx="717709" cy="6108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2801" y="143553"/>
            <a:ext cx="3239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4221"/>
          <a:stretch/>
        </p:blipFill>
        <p:spPr>
          <a:xfrm>
            <a:off x="4244741" y="492345"/>
            <a:ext cx="5154216" cy="62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1" y="4912468"/>
            <a:ext cx="1390651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5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20" y="2038350"/>
            <a:ext cx="717709" cy="610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455" r="2005" b="2188"/>
          <a:stretch/>
        </p:blipFill>
        <p:spPr>
          <a:xfrm>
            <a:off x="1410916" y="169585"/>
            <a:ext cx="2856571" cy="2666146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4934" r="3757" b="1827"/>
          <a:stretch/>
        </p:blipFill>
        <p:spPr>
          <a:xfrm>
            <a:off x="7658648" y="4"/>
            <a:ext cx="2918496" cy="2723951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2527" r="1164" b="1894"/>
          <a:stretch/>
        </p:blipFill>
        <p:spPr>
          <a:xfrm>
            <a:off x="1372413" y="3261558"/>
            <a:ext cx="2895072" cy="2652232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4070" r="4785" b="4562"/>
          <a:stretch/>
        </p:blipFill>
        <p:spPr>
          <a:xfrm>
            <a:off x="7701253" y="3219303"/>
            <a:ext cx="2875891" cy="2674415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33383" y="2819189"/>
            <a:ext cx="48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523" y="2799440"/>
            <a:ext cx="48800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4929" y="6047604"/>
            <a:ext cx="48800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890" y="5893716"/>
            <a:ext cx="617951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0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523927" y="4"/>
            <a:ext cx="5289735" cy="737427"/>
          </a:xfrm>
          <a:prstGeom prst="horizontalScroll">
            <a:avLst/>
          </a:prstGeom>
          <a:solidFill>
            <a:srgbClr val="FFF3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5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20" y="2038350"/>
            <a:ext cx="717709" cy="6108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6805" y="106737"/>
            <a:ext cx="480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4221"/>
          <a:stretch/>
        </p:blipFill>
        <p:spPr>
          <a:xfrm>
            <a:off x="3830864" y="629959"/>
            <a:ext cx="5154216" cy="62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96297" y="957215"/>
            <a:ext cx="520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 KỂ TRƯỚC LỚP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27" y="1084013"/>
            <a:ext cx="4961532" cy="5480488"/>
          </a:xfrm>
          <a:prstGeom prst="rect">
            <a:avLst/>
          </a:prstGeom>
        </p:spPr>
      </p:pic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EC980699-E95F-194D-CF4F-C476D673C8BE}"/>
              </a:ext>
            </a:extLst>
          </p:cNvPr>
          <p:cNvSpPr/>
          <p:nvPr/>
        </p:nvSpPr>
        <p:spPr>
          <a:xfrm>
            <a:off x="6518686" y="2133741"/>
            <a:ext cx="4555671" cy="2315315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103">
              <a:lnSpc>
                <a:spcPct val="130000"/>
              </a:lnSpc>
              <a:defRPr/>
            </a:pPr>
            <a:r>
              <a:rPr lang="en-US" sz="2799" b="1" kern="0" dirty="0" err="1">
                <a:solidFill>
                  <a:srgbClr val="FF0000"/>
                </a:solidFill>
                <a:latin typeface="微软雅黑"/>
              </a:rPr>
              <a:t>Tiêu</a:t>
            </a:r>
            <a:r>
              <a:rPr lang="en-US" sz="2799" b="1" kern="0" dirty="0">
                <a:solidFill>
                  <a:srgbClr val="FF0000"/>
                </a:solidFill>
                <a:latin typeface="微软雅黑"/>
              </a:rPr>
              <a:t> </a:t>
            </a:r>
            <a:r>
              <a:rPr lang="en-US" sz="2799" b="1" kern="0" dirty="0" err="1">
                <a:solidFill>
                  <a:srgbClr val="FF0000"/>
                </a:solidFill>
                <a:latin typeface="微软雅黑"/>
              </a:rPr>
              <a:t>chí</a:t>
            </a:r>
            <a:r>
              <a:rPr lang="en-US" sz="2799" b="1" kern="0" dirty="0">
                <a:solidFill>
                  <a:srgbClr val="FF0000"/>
                </a:solidFill>
                <a:latin typeface="微软雅黑"/>
              </a:rPr>
              <a:t> </a:t>
            </a:r>
            <a:r>
              <a:rPr lang="en-US" sz="2799" b="1" kern="0" dirty="0" err="1">
                <a:solidFill>
                  <a:srgbClr val="FF0000"/>
                </a:solidFill>
                <a:latin typeface="微软雅黑"/>
              </a:rPr>
              <a:t>nhận</a:t>
            </a:r>
            <a:r>
              <a:rPr lang="en-US" sz="2799" b="1" kern="0" dirty="0">
                <a:solidFill>
                  <a:srgbClr val="FF0000"/>
                </a:solidFill>
                <a:latin typeface="微软雅黑"/>
              </a:rPr>
              <a:t> </a:t>
            </a:r>
            <a:r>
              <a:rPr lang="en-US" sz="2799" b="1" kern="0" dirty="0" err="1">
                <a:solidFill>
                  <a:srgbClr val="FF0000"/>
                </a:solidFill>
                <a:latin typeface="微软雅黑"/>
              </a:rPr>
              <a:t>xét</a:t>
            </a:r>
            <a:endParaRPr lang="en-US" sz="2799" b="1" kern="0" dirty="0">
              <a:solidFill>
                <a:srgbClr val="FF0000"/>
              </a:solidFill>
              <a:latin typeface="微软雅黑"/>
            </a:endParaRPr>
          </a:p>
          <a:p>
            <a:pPr defTabSz="914103">
              <a:lnSpc>
                <a:spcPct val="130000"/>
              </a:lnSpc>
              <a:buSzPts val="2800"/>
              <a:defRPr/>
            </a:pPr>
            <a:r>
              <a:rPr lang="fi-FI" sz="2400" b="1" kern="0" dirty="0">
                <a:solidFill>
                  <a:srgbClr val="1F497D"/>
                </a:solidFill>
                <a:latin typeface="微软雅黑"/>
              </a:rPr>
              <a:t>1. </a:t>
            </a:r>
            <a:r>
              <a:rPr lang="fi-FI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Kể đúng nội dung</a:t>
            </a:r>
          </a:p>
          <a:p>
            <a:pPr defTabSz="914103">
              <a:lnSpc>
                <a:spcPct val="130000"/>
              </a:lnSpc>
              <a:buSzPts val="2800"/>
              <a:defRPr/>
            </a:pP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2.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Sử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dụng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ánh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mắt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cử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chỉ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giọng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điệu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phù</a:t>
            </a:r>
            <a:r>
              <a:rPr lang="en-US" sz="2400" b="1" kern="0" dirty="0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2400" b="1" kern="0" dirty="0" err="1">
                <a:solidFill>
                  <a:srgbClr val="1F497D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hợp</a:t>
            </a:r>
            <a:endParaRPr lang="en-US" sz="2400" b="1" kern="0" dirty="0">
              <a:solidFill>
                <a:srgbClr val="1F497D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681" y="394640"/>
            <a:ext cx="3787099" cy="5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2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001" name="Google Shape;1001;p25"/>
          <p:cNvSpPr txBox="1">
            <a:spLocks noGrp="1"/>
          </p:cNvSpPr>
          <p:nvPr>
            <p:ph type="subTitle" idx="1"/>
          </p:nvPr>
        </p:nvSpPr>
        <p:spPr>
          <a:xfrm>
            <a:off x="1546860" y="330788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02" name="Google Shape;1002;p25"/>
          <p:cNvPicPr preferRelativeResize="0"/>
          <p:nvPr/>
        </p:nvPicPr>
        <p:blipFill rotWithShape="1">
          <a:blip r:embed="rId3">
            <a:alphaModFix/>
          </a:blip>
          <a:srcRect t="3" b="15725"/>
          <a:stretch/>
        </p:blipFill>
        <p:spPr>
          <a:xfrm>
            <a:off x="-3252" y="2589"/>
            <a:ext cx="1219163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627" y="255795"/>
            <a:ext cx="10755917" cy="6151805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25"/>
          <p:cNvSpPr/>
          <p:nvPr/>
        </p:nvSpPr>
        <p:spPr>
          <a:xfrm>
            <a:off x="3414659" y="605005"/>
            <a:ext cx="5355815" cy="736856"/>
          </a:xfrm>
          <a:prstGeom prst="flowChartTerminator">
            <a:avLst/>
          </a:prstGeom>
          <a:solidFill>
            <a:srgbClr val="EFF5FB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ma Madurai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Arima Madurai"/>
                <a:ea typeface="Arima Madurai"/>
                <a:cs typeface="Arima Madurai"/>
                <a:sym typeface="Arima Madurai"/>
              </a:rPr>
              <a:t>Yêu cầu cần đạt</a:t>
            </a:r>
            <a:endParaRPr sz="4400" b="1" i="0" u="none" strike="noStrike" cap="none">
              <a:solidFill>
                <a:srgbClr val="002060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grpSp>
        <p:nvGrpSpPr>
          <p:cNvPr id="1005" name="Google Shape;1005;p25"/>
          <p:cNvGrpSpPr/>
          <p:nvPr/>
        </p:nvGrpSpPr>
        <p:grpSpPr>
          <a:xfrm>
            <a:off x="1200651" y="1456180"/>
            <a:ext cx="9995396" cy="1894572"/>
            <a:chOff x="887951" y="413357"/>
            <a:chExt cx="9995396" cy="1894572"/>
          </a:xfrm>
        </p:grpSpPr>
        <p:pic>
          <p:nvPicPr>
            <p:cNvPr id="1006" name="Google Shape;1006;p25" descr="Cute happy smiling book Royalty Free Vector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7951" y="413357"/>
              <a:ext cx="1349555" cy="168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7" name="Google Shape;1007;p25"/>
            <p:cNvSpPr/>
            <p:nvPr/>
          </p:nvSpPr>
          <p:spPr>
            <a:xfrm>
              <a:off x="2103528" y="979951"/>
              <a:ext cx="8779819" cy="132797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000"/>
                <a:buFont typeface="Arima Madurai"/>
                <a:buNone/>
              </a:pP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1.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Đọc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trôi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chảy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toàn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bài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.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Đọc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đúng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các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từ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khó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,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ngắt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nhịp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thơ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chính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 </a:t>
              </a:r>
              <a:r>
                <a:rPr lang="en-US" sz="3000" b="1" i="0" u="none" strike="noStrike" cap="none" dirty="0" err="1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xác</a:t>
              </a:r>
              <a:r>
                <a:rPr lang="en-US" sz="3000" b="1" i="0" u="none" strike="noStrike" cap="none" dirty="0">
                  <a:solidFill>
                    <a:srgbClr val="FF000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.</a:t>
              </a:r>
              <a:endParaRPr sz="3000" b="1" i="0" u="none" strike="noStrike" cap="none" dirty="0">
                <a:solidFill>
                  <a:srgbClr val="FF0000"/>
                </a:solidFill>
                <a:latin typeface="Arima Madurai"/>
                <a:ea typeface="Arima Madurai"/>
                <a:cs typeface="Arima Madurai"/>
                <a:sym typeface="Arima Madurai"/>
              </a:endParaRPr>
            </a:p>
          </p:txBody>
        </p:sp>
      </p:grpSp>
      <p:sp>
        <p:nvSpPr>
          <p:cNvPr id="1008" name="Google Shape;1008;p25"/>
          <p:cNvSpPr/>
          <p:nvPr/>
        </p:nvSpPr>
        <p:spPr>
          <a:xfrm>
            <a:off x="2451760" y="4837830"/>
            <a:ext cx="9008720" cy="13279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ma Madurai"/>
              <a:buNone/>
            </a:pP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3.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Yêu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thích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mùa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hè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,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có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những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hoạt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động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bổ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ích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ngày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hè</a:t>
            </a:r>
            <a:r>
              <a:rPr lang="en-US" sz="3000" b="1" i="0" u="none" strike="noStrike" cap="none" dirty="0">
                <a:solidFill>
                  <a:srgbClr val="C00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.</a:t>
            </a:r>
            <a:endParaRPr sz="3000" b="1" i="0" u="none" strike="noStrike" cap="none" dirty="0">
              <a:solidFill>
                <a:srgbClr val="C00000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pic>
        <p:nvPicPr>
          <p:cNvPr id="1009" name="Google Shape;1009;p25" descr="Cute happy smiling book Royalty Free Vector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7149" y="2914103"/>
            <a:ext cx="1349555" cy="16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25" descr="Cute happy smiling book Royalty Free Vector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157" y="4416657"/>
            <a:ext cx="1349555" cy="16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25"/>
          <p:cNvSpPr/>
          <p:nvPr/>
        </p:nvSpPr>
        <p:spPr>
          <a:xfrm>
            <a:off x="2361524" y="3572187"/>
            <a:ext cx="8779819" cy="13279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ma Madurai"/>
              <a:buNone/>
            </a:pP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2.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Hiểu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nghĩa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của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các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từ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khó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,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hiểu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nội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dung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bài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000" b="1" i="0" u="none" strike="noStrike" cap="none" dirty="0" err="1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đọc</a:t>
            </a:r>
            <a:r>
              <a:rPr lang="en-US" sz="3000" b="1" i="0" u="none" strike="noStrike" cap="none" dirty="0">
                <a:solidFill>
                  <a:srgbClr val="000099"/>
                </a:solidFill>
                <a:latin typeface="Arima Madurai"/>
                <a:ea typeface="Arima Madurai"/>
                <a:cs typeface="Arima Madurai"/>
                <a:sym typeface="Arima Madurai"/>
              </a:rPr>
              <a:t>.</a:t>
            </a:r>
            <a:endParaRPr sz="3000" b="1" i="0" u="none" strike="noStrike" cap="none" dirty="0">
              <a:solidFill>
                <a:srgbClr val="000099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"/>
          <p:cNvSpPr txBox="1"/>
          <p:nvPr/>
        </p:nvSpPr>
        <p:spPr>
          <a:xfrm>
            <a:off x="1363008" y="685800"/>
            <a:ext cx="877159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oiny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Tiếng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Việt</a:t>
            </a:r>
            <a:endParaRPr lang="en-US" sz="4800" b="1" i="0" u="none" strike="noStrike" cap="none" dirty="0">
              <a:solidFill>
                <a:srgbClr val="FF0000"/>
              </a:solidFill>
              <a:latin typeface="Times New Roman" pitchFamily="18" charset="0"/>
              <a:ea typeface="Coiny"/>
              <a:cs typeface="Times New Roman" pitchFamily="18" charset="0"/>
              <a:sym typeface="Coin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oiny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7 :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Mùa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hè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lấp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lánh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oiny"/>
                <a:cs typeface="Times New Roman" pitchFamily="18" charset="0"/>
                <a:sym typeface="Coiny"/>
              </a:rPr>
              <a:t> </a:t>
            </a:r>
            <a:endParaRPr sz="4800" b="1" i="0" u="none" strike="noStrike" cap="none" dirty="0">
              <a:solidFill>
                <a:srgbClr val="FF0000"/>
              </a:solidFill>
              <a:latin typeface="Times New Roman" pitchFamily="18" charset="0"/>
              <a:ea typeface="Coiny"/>
              <a:cs typeface="Times New Roman" pitchFamily="18" charset="0"/>
              <a:sym typeface="Coin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828800" y="650899"/>
            <a:ext cx="9261229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8" y="2215528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6" y="4132564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5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2092303" y="2778751"/>
            <a:ext cx="863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i="1" spc="-150" dirty="0" err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Đọc</a:t>
            </a:r>
            <a:r>
              <a:rPr lang="en-US" sz="3600" b="1" i="1" spc="-15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 </a:t>
            </a:r>
            <a:r>
              <a:rPr lang="en-US" sz="3600" b="1" i="1" spc="-150" dirty="0" err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Mùa</a:t>
            </a:r>
            <a:r>
              <a:rPr lang="en-US" sz="3600" b="1" i="1" spc="-15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600" b="1" i="1" spc="-150" dirty="0" err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hè</a:t>
            </a:r>
            <a:r>
              <a:rPr lang="en-US" sz="3600" b="1" i="1" spc="-15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600" b="1" i="1" spc="-150" dirty="0" err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lấp</a:t>
            </a:r>
            <a:r>
              <a:rPr lang="en-US" sz="3600" b="1" i="1" spc="-15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600" b="1" i="1" spc="-150" dirty="0" err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lánh</a:t>
            </a:r>
            <a:endParaRPr lang="en-US" sz="3600" b="1" i="1" spc="-150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613" name="Google Shape;613;p6"/>
          <p:cNvSpPr txBox="1">
            <a:spLocks noGrp="1"/>
          </p:cNvSpPr>
          <p:nvPr>
            <p:ph type="subTitle" idx="1"/>
          </p:nvPr>
        </p:nvSpPr>
        <p:spPr>
          <a:xfrm>
            <a:off x="1546860" y="330788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614" name="Google Shape;614;p6"/>
          <p:cNvPicPr preferRelativeResize="0"/>
          <p:nvPr/>
        </p:nvPicPr>
        <p:blipFill rotWithShape="1">
          <a:blip r:embed="rId3">
            <a:alphaModFix/>
          </a:blip>
          <a:srcRect t="3" b="15725"/>
          <a:stretch/>
        </p:blipFill>
        <p:spPr>
          <a:xfrm>
            <a:off x="-3252" y="2589"/>
            <a:ext cx="1219163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627" y="255795"/>
            <a:ext cx="10755917" cy="615180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6"/>
          <p:cNvSpPr/>
          <p:nvPr/>
        </p:nvSpPr>
        <p:spPr>
          <a:xfrm>
            <a:off x="3414659" y="605005"/>
            <a:ext cx="5355815" cy="736856"/>
          </a:xfrm>
          <a:prstGeom prst="flowChartTerminator">
            <a:avLst/>
          </a:prstGeom>
          <a:solidFill>
            <a:srgbClr val="EFF5FB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ma Madurai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Arima Madurai"/>
                <a:ea typeface="Arima Madurai"/>
                <a:cs typeface="Arima Madurai"/>
                <a:sym typeface="Arima Madurai"/>
              </a:rPr>
              <a:t>Yêu cầu cần đạt</a:t>
            </a:r>
            <a:endParaRPr sz="4400" b="1" i="0" u="none" strike="noStrike" cap="none">
              <a:solidFill>
                <a:srgbClr val="002060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grpSp>
        <p:nvGrpSpPr>
          <p:cNvPr id="617" name="Google Shape;617;p6"/>
          <p:cNvGrpSpPr/>
          <p:nvPr/>
        </p:nvGrpSpPr>
        <p:grpSpPr>
          <a:xfrm>
            <a:off x="1200651" y="1456181"/>
            <a:ext cx="9995396" cy="1894572"/>
            <a:chOff x="887951" y="413357"/>
            <a:chExt cx="9995396" cy="1894572"/>
          </a:xfrm>
        </p:grpSpPr>
        <p:pic>
          <p:nvPicPr>
            <p:cNvPr id="618" name="Google Shape;618;p6" descr="Cute happy smiling book Royalty Free Vector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7951" y="413357"/>
              <a:ext cx="1349555" cy="168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6"/>
            <p:cNvSpPr/>
            <p:nvPr/>
          </p:nvSpPr>
          <p:spPr>
            <a:xfrm>
              <a:off x="2103528" y="979951"/>
              <a:ext cx="8779819" cy="132797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000"/>
                <a:buFont typeface="Arima Madurai"/>
                <a:buNone/>
              </a:pPr>
              <a:r>
                <a:rPr lang="en-US" sz="3000" b="0" i="0" u="none" strike="noStrike" cap="none">
                  <a:solidFill>
                    <a:srgbClr val="002060"/>
                  </a:solidFill>
                  <a:latin typeface="Arima Madurai"/>
                  <a:ea typeface="Arima Madurai"/>
                  <a:cs typeface="Arima Madurai"/>
                  <a:sym typeface="Arima Madurai"/>
                </a:rPr>
                <a:t>1. Đọc trôi chảy toàn bài . Đọc đúng các từ khó, ngắt nhịp thơ chính xác.</a:t>
              </a:r>
              <a:endParaRPr sz="3000" b="0" i="0" u="none" strike="noStrike" cap="none">
                <a:solidFill>
                  <a:srgbClr val="002060"/>
                </a:solidFill>
                <a:latin typeface="Arima Madurai"/>
                <a:ea typeface="Arima Madurai"/>
                <a:cs typeface="Arima Madurai"/>
                <a:sym typeface="Arima Madurai"/>
              </a:endParaRPr>
            </a:p>
          </p:txBody>
        </p:sp>
      </p:grpSp>
      <p:sp>
        <p:nvSpPr>
          <p:cNvPr id="620" name="Google Shape;620;p6"/>
          <p:cNvSpPr/>
          <p:nvPr/>
        </p:nvSpPr>
        <p:spPr>
          <a:xfrm>
            <a:off x="2451760" y="4837831"/>
            <a:ext cx="9008720" cy="13279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ma Madurai"/>
              <a:buNone/>
            </a:pPr>
            <a:r>
              <a:rPr lang="en-US" sz="3000" b="0" i="0" u="none" strike="noStrike" cap="none">
                <a:solidFill>
                  <a:srgbClr val="002060"/>
                </a:solidFill>
                <a:latin typeface="Arima Madurai"/>
                <a:ea typeface="Arima Madurai"/>
                <a:cs typeface="Arima Madurai"/>
                <a:sym typeface="Arima Madurai"/>
              </a:rPr>
              <a:t>3. Yêu thích mùa hè, có những hoạt động bổ ích ngày hè.</a:t>
            </a:r>
            <a:endParaRPr sz="3000" b="0" i="0" u="none" strike="noStrike" cap="none">
              <a:solidFill>
                <a:srgbClr val="002060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pic>
        <p:nvPicPr>
          <p:cNvPr id="621" name="Google Shape;621;p6" descr="Cute happy smiling book Royalty Free Vector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7149" y="2914103"/>
            <a:ext cx="1349555" cy="16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" descr="Cute happy smiling book Royalty Free Vector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157" y="4416657"/>
            <a:ext cx="1349555" cy="16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"/>
          <p:cNvSpPr/>
          <p:nvPr/>
        </p:nvSpPr>
        <p:spPr>
          <a:xfrm>
            <a:off x="2361524" y="3572188"/>
            <a:ext cx="8779819" cy="13279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ma Madurai"/>
              <a:buNone/>
            </a:pPr>
            <a:r>
              <a:rPr lang="en-US" sz="3000" b="0" i="0" u="none" strike="noStrike" cap="none">
                <a:solidFill>
                  <a:srgbClr val="002060"/>
                </a:solidFill>
                <a:latin typeface="Arima Madurai"/>
                <a:ea typeface="Arima Madurai"/>
                <a:cs typeface="Arima Madurai"/>
                <a:sym typeface="Arima Madurai"/>
              </a:rPr>
              <a:t>2. Hiểu nghĩa của các từ khó, hiểu nội dung bài đọc.</a:t>
            </a:r>
            <a:endParaRPr sz="3000" b="0" i="0" u="none" strike="noStrike" cap="none">
              <a:solidFill>
                <a:srgbClr val="002060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7"/>
          <p:cNvPicPr preferRelativeResize="0"/>
          <p:nvPr/>
        </p:nvPicPr>
        <p:blipFill rotWithShape="1">
          <a:blip r:embed="rId3">
            <a:alphaModFix/>
          </a:blip>
          <a:srcRect l="6094" t="9293" r="8046" b="14811"/>
          <a:stretch/>
        </p:blipFill>
        <p:spPr>
          <a:xfrm>
            <a:off x="851563" y="2149305"/>
            <a:ext cx="10273639" cy="248735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7"/>
          <p:cNvSpPr/>
          <p:nvPr/>
        </p:nvSpPr>
        <p:spPr>
          <a:xfrm>
            <a:off x="1025805" y="599134"/>
            <a:ext cx="9032595" cy="1077266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5A3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Calibri"/>
              <a:buNone/>
            </a:pPr>
            <a:r>
              <a:rPr lang="en-US" sz="6000" b="1" dirty="0" err="1">
                <a:solidFill>
                  <a:srgbClr val="000099"/>
                </a:solidFill>
                <a:latin typeface="Calibri"/>
                <a:cs typeface="Calibri"/>
                <a:sym typeface="Calibri"/>
              </a:rPr>
              <a:t>Hoạt</a:t>
            </a:r>
            <a:r>
              <a:rPr lang="en-US" sz="6000" b="1" dirty="0">
                <a:solidFill>
                  <a:srgbClr val="00009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Calibri"/>
                <a:cs typeface="Calibri"/>
                <a:sym typeface="Calibri"/>
              </a:rPr>
              <a:t>động</a:t>
            </a:r>
            <a:r>
              <a:rPr lang="en-US" sz="6000" b="1" dirty="0">
                <a:solidFill>
                  <a:srgbClr val="000099"/>
                </a:solidFill>
                <a:latin typeface="Calibri"/>
                <a:cs typeface="Calibri"/>
                <a:sym typeface="Calibri"/>
              </a:rPr>
              <a:t> 1</a:t>
            </a:r>
            <a:endParaRPr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8"/>
          <p:cNvPicPr preferRelativeResize="0"/>
          <p:nvPr/>
        </p:nvPicPr>
        <p:blipFill rotWithShape="1">
          <a:blip r:embed="rId4">
            <a:alphaModFix/>
          </a:blip>
          <a:srcRect l="1" t="71353" r="70067" b="10954"/>
          <a:stretch/>
        </p:blipFill>
        <p:spPr>
          <a:xfrm>
            <a:off x="-461441" y="1473575"/>
            <a:ext cx="1733551" cy="153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"/>
          <p:cNvPicPr preferRelativeResize="0"/>
          <p:nvPr/>
        </p:nvPicPr>
        <p:blipFill rotWithShape="1">
          <a:blip r:embed="rId4">
            <a:alphaModFix/>
          </a:blip>
          <a:srcRect l="57065" t="65099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"/>
          <p:cNvSpPr/>
          <p:nvPr/>
        </p:nvSpPr>
        <p:spPr>
          <a:xfrm>
            <a:off x="1600200" y="304800"/>
            <a:ext cx="941056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Lắng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nghe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endParaRPr sz="6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"/>
          <p:cNvSpPr/>
          <p:nvPr/>
        </p:nvSpPr>
        <p:spPr>
          <a:xfrm>
            <a:off x="4453176" y="4843406"/>
            <a:ext cx="3062569" cy="2014597"/>
          </a:xfrm>
          <a:prstGeom prst="cloud">
            <a:avLst/>
          </a:prstGeom>
          <a:solidFill>
            <a:srgbClr val="008DA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MẮT DÕI</a:t>
            </a:r>
            <a:endParaRPr sz="4000" b="1" i="0" u="none" strike="noStrike" cap="none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654" name="Google Shape;654;p8"/>
          <p:cNvSpPr/>
          <p:nvPr/>
        </p:nvSpPr>
        <p:spPr>
          <a:xfrm>
            <a:off x="8264629" y="1684258"/>
            <a:ext cx="3161025" cy="2014597"/>
          </a:xfrm>
          <a:prstGeom prst="cloud">
            <a:avLst/>
          </a:prstGeom>
          <a:solidFill>
            <a:srgbClr val="FFE2A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TAI NGHE</a:t>
            </a:r>
            <a:endParaRPr sz="4000" b="1" i="0" u="none" strike="noStrike" cap="none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655" name="Google Shape;655;p8"/>
          <p:cNvSpPr/>
          <p:nvPr/>
        </p:nvSpPr>
        <p:spPr>
          <a:xfrm>
            <a:off x="1316623" y="1806529"/>
            <a:ext cx="2313101" cy="201459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000099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TAY DÒ</a:t>
            </a:r>
            <a:endParaRPr sz="4000" b="1" i="0" u="none" strike="noStrike" cap="none" dirty="0">
              <a:solidFill>
                <a:srgbClr val="000099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656" name="Google Shape;656;p8"/>
          <p:cNvPicPr preferRelativeResize="0"/>
          <p:nvPr/>
        </p:nvPicPr>
        <p:blipFill rotWithShape="1">
          <a:blip r:embed="rId5">
            <a:alphaModFix/>
          </a:blip>
          <a:srcRect l="15346" r="12276" b="17886"/>
          <a:stretch/>
        </p:blipFill>
        <p:spPr>
          <a:xfrm>
            <a:off x="4189940" y="594195"/>
            <a:ext cx="3197829" cy="39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8" descr="Check out Arrow icon created by 4B Icons | Graphic design posters, Mini  drawings, Desktop wallpaper 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650192" flipH="1">
            <a:off x="5345323" y="3929706"/>
            <a:ext cx="1165501" cy="116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" descr="Check out Arrow icon created by 4B Icons | Graphic design posters, Mini  drawings, Desktop wallpaper 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726325" flipH="1">
            <a:off x="7037785" y="2184305"/>
            <a:ext cx="1259047" cy="125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" descr="Check out Arrow icon created by 4B Icons | Graphic design posters, Mini  drawings, Desktop wallpaper 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726325">
            <a:off x="3681938" y="2518890"/>
            <a:ext cx="1119452" cy="111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1604</Words>
  <Application>Microsoft Office PowerPoint</Application>
  <PresentationFormat>Màn hình rộng</PresentationFormat>
  <Paragraphs>288</Paragraphs>
  <Slides>36</Slides>
  <Notes>33</Notes>
  <HiddenSlides>1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50" baseType="lpstr">
      <vt:lpstr>Coiny</vt:lpstr>
      <vt:lpstr>Open Sans SemiBold</vt:lpstr>
      <vt:lpstr>Leelawadee UI</vt:lpstr>
      <vt:lpstr>Arial</vt:lpstr>
      <vt:lpstr>字魂52号-阿开漫画体</vt:lpstr>
      <vt:lpstr>Arima Madurai</vt:lpstr>
      <vt:lpstr>Sofia</vt:lpstr>
      <vt:lpstr>Calibri</vt:lpstr>
      <vt:lpstr>Arial-Rounded</vt:lpstr>
      <vt:lpstr>Times New Roman</vt:lpstr>
      <vt:lpstr>微软雅黑</vt:lpstr>
      <vt:lpstr>Arial Rounded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</dc:creator>
  <cp:lastModifiedBy>Windows 10</cp:lastModifiedBy>
  <cp:revision>15</cp:revision>
  <dcterms:created xsi:type="dcterms:W3CDTF">2022-06-15T02:48:14Z</dcterms:created>
  <dcterms:modified xsi:type="dcterms:W3CDTF">2024-09-28T07:45:54Z</dcterms:modified>
</cp:coreProperties>
</file>