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sldIdLst>
    <p:sldId id="257" r:id="rId2"/>
    <p:sldId id="261" r:id="rId3"/>
    <p:sldId id="262" r:id="rId4"/>
    <p:sldId id="301" r:id="rId5"/>
    <p:sldId id="295" r:id="rId6"/>
    <p:sldId id="259" r:id="rId7"/>
    <p:sldId id="263" r:id="rId8"/>
    <p:sldId id="264" r:id="rId9"/>
    <p:sldId id="265" r:id="rId10"/>
    <p:sldId id="267" r:id="rId11"/>
    <p:sldId id="266" r:id="rId12"/>
    <p:sldId id="268" r:id="rId13"/>
    <p:sldId id="269" r:id="rId14"/>
    <p:sldId id="273" r:id="rId15"/>
    <p:sldId id="270" r:id="rId16"/>
    <p:sldId id="271" r:id="rId17"/>
    <p:sldId id="272" r:id="rId18"/>
    <p:sldId id="274" r:id="rId19"/>
    <p:sldId id="275" r:id="rId20"/>
    <p:sldId id="276" r:id="rId21"/>
    <p:sldId id="278" r:id="rId22"/>
    <p:sldId id="277" r:id="rId23"/>
    <p:sldId id="279" r:id="rId24"/>
    <p:sldId id="285" r:id="rId25"/>
    <p:sldId id="286" r:id="rId26"/>
    <p:sldId id="287" r:id="rId27"/>
    <p:sldId id="288" r:id="rId28"/>
    <p:sldId id="289" r:id="rId29"/>
    <p:sldId id="290" r:id="rId30"/>
    <p:sldId id="291" r:id="rId31"/>
    <p:sldId id="292" r:id="rId32"/>
    <p:sldId id="293" r:id="rId33"/>
    <p:sldId id="296" r:id="rId34"/>
    <p:sldId id="297" r:id="rId35"/>
    <p:sldId id="298" r:id="rId36"/>
    <p:sldId id="299" r:id="rId37"/>
    <p:sldId id="300" r:id="rId38"/>
  </p:sldIdLst>
  <p:sldSz cx="12192000" cy="6858000"/>
  <p:notesSz cx="6858000" cy="9144000"/>
  <p:embeddedFontLst>
    <p:embeddedFont>
      <p:font typeface="#9Slide07 HoneyCream" panose="020B0604020202020204" charset="0"/>
      <p:regular r:id="rId40"/>
    </p:embeddedFont>
    <p:embeddedFont>
      <p:font typeface="#9Slide07 IcielHelena" panose="020B0604020202020204" charset="0"/>
      <p:regular r:id="rId41"/>
    </p:embeddedFont>
    <p:embeddedFont>
      <p:font typeface="Cambria" panose="02040503050406030204" pitchFamily="18" charset="0"/>
      <p:regular r:id="rId42"/>
      <p:bold r:id="rId43"/>
      <p:italic r:id="rId44"/>
      <p:boldItalic r:id="rId45"/>
    </p:embeddedFont>
    <p:embeddedFont>
      <p:font typeface="SVN-Poky's" panose="020B0604020202020204" charset="0"/>
      <p:regular r:id="rId46"/>
    </p:embeddedFont>
    <p:embeddedFont>
      <p:font typeface="UTM Avo" panose="02040603050506020204" pitchFamily="18" charset="0"/>
      <p:regular r:id="rId47"/>
      <p:bold r:id="rId48"/>
      <p:italic r:id="rId49"/>
      <p:boldItalic r:id="rId50"/>
    </p:embeddedFont>
    <p:embeddedFont>
      <p:font typeface="UVN Vi Vi" pitchFamily="2" charset="0"/>
      <p:regular r:id="rId51"/>
    </p:embeddedFont>
  </p:embeddedFontLst>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CC99"/>
    <a:srgbClr val="FF99FF"/>
    <a:srgbClr val="7CCFF7"/>
    <a:srgbClr val="006600"/>
    <a:srgbClr val="DEA900"/>
    <a:srgbClr val="5BBFFB"/>
    <a:srgbClr val="4E0E3D"/>
    <a:srgbClr val="463500"/>
    <a:srgbClr val="95D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85" d="100"/>
          <a:sy n="85" d="100"/>
        </p:scale>
        <p:origin x="67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D86D1-510A-44FB-989E-B0F8E7D3B2D7}" type="datetimeFigureOut">
              <a:rPr lang="en-GB" smtClean="0"/>
              <a:t>22/09/2024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C1E4A-4D50-4C3E-B87B-027673AA1AEC}" type="slidenum">
              <a:rPr lang="en-GB" smtClean="0"/>
              <a:t>‹#›</a:t>
            </a:fld>
            <a:endParaRPr lang="en-GB"/>
          </a:p>
        </p:txBody>
      </p:sp>
    </p:spTree>
    <p:extLst>
      <p:ext uri="{BB962C8B-B14F-4D97-AF65-F5344CB8AC3E}">
        <p14:creationId xmlns:p14="http://schemas.microsoft.com/office/powerpoint/2010/main" val="300716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1</a:t>
            </a:fld>
            <a:endParaRPr lang="en-GB"/>
          </a:p>
        </p:txBody>
      </p:sp>
    </p:spTree>
    <p:extLst>
      <p:ext uri="{BB962C8B-B14F-4D97-AF65-F5344CB8AC3E}">
        <p14:creationId xmlns:p14="http://schemas.microsoft.com/office/powerpoint/2010/main" val="407411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31</a:t>
            </a:fld>
            <a:endParaRPr lang="en-GB"/>
          </a:p>
        </p:txBody>
      </p:sp>
    </p:spTree>
    <p:extLst>
      <p:ext uri="{BB962C8B-B14F-4D97-AF65-F5344CB8AC3E}">
        <p14:creationId xmlns:p14="http://schemas.microsoft.com/office/powerpoint/2010/main" val="1844702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icon </a:t>
            </a:r>
            <a:r>
              <a:rPr lang="en-GB" baseline="0" dirty="0" err="1"/>
              <a:t>câu</a:t>
            </a:r>
            <a:r>
              <a:rPr lang="en-GB" baseline="0" dirty="0"/>
              <a:t> </a:t>
            </a:r>
            <a:r>
              <a:rPr lang="en-GB" baseline="0" dirty="0" err="1"/>
              <a:t>bé</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tiếp</a:t>
            </a:r>
            <a:r>
              <a:rPr lang="en-GB" baseline="0" dirty="0"/>
              <a:t> </a:t>
            </a:r>
            <a:r>
              <a:rPr lang="en-GB" baseline="0" dirty="0" err="1"/>
              <a:t>theo</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32</a:t>
            </a:fld>
            <a:endParaRPr lang="en-GB"/>
          </a:p>
        </p:txBody>
      </p:sp>
    </p:spTree>
    <p:extLst>
      <p:ext uri="{BB962C8B-B14F-4D97-AF65-F5344CB8AC3E}">
        <p14:creationId xmlns:p14="http://schemas.microsoft.com/office/powerpoint/2010/main" val="3211901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a:t>
            </a:r>
            <a:r>
              <a:rPr lang="en-GB" baseline="0" dirty="0" err="1"/>
              <a:t>các</a:t>
            </a:r>
            <a:r>
              <a:rPr lang="en-GB" baseline="0" dirty="0"/>
              <a:t> icon </a:t>
            </a:r>
            <a:r>
              <a:rPr lang="en-GB" baseline="0" dirty="0" err="1"/>
              <a:t>rát</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33</a:t>
            </a:fld>
            <a:endParaRPr lang="en-GB"/>
          </a:p>
        </p:txBody>
      </p:sp>
    </p:spTree>
    <p:extLst>
      <p:ext uri="{BB962C8B-B14F-4D97-AF65-F5344CB8AC3E}">
        <p14:creationId xmlns:p14="http://schemas.microsoft.com/office/powerpoint/2010/main" val="1528314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Chọn</a:t>
            </a:r>
            <a:r>
              <a:rPr lang="en-GB" baseline="0" dirty="0"/>
              <a:t> </a:t>
            </a:r>
            <a:r>
              <a:rPr lang="en-GB" baseline="0" dirty="0" err="1"/>
              <a:t>nhiều</a:t>
            </a:r>
            <a:r>
              <a:rPr lang="en-GB" baseline="0" dirty="0"/>
              <a:t> </a:t>
            </a:r>
            <a:r>
              <a:rPr lang="en-GB" baseline="0" dirty="0" err="1"/>
              <a:t>đáp</a:t>
            </a:r>
            <a:r>
              <a:rPr lang="en-GB" baseline="0" dirty="0"/>
              <a:t> </a:t>
            </a:r>
            <a:r>
              <a:rPr lang="en-GB" baseline="0" dirty="0" err="1"/>
              <a:t>án</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34</a:t>
            </a:fld>
            <a:endParaRPr lang="en-GB"/>
          </a:p>
        </p:txBody>
      </p:sp>
    </p:spTree>
    <p:extLst>
      <p:ext uri="{BB962C8B-B14F-4D97-AF65-F5344CB8AC3E}">
        <p14:creationId xmlns:p14="http://schemas.microsoft.com/office/powerpoint/2010/main" val="3108351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a:t>
            </a:r>
            <a:r>
              <a:rPr lang="en-GB" baseline="0" dirty="0" err="1"/>
              <a:t>các</a:t>
            </a:r>
            <a:r>
              <a:rPr lang="en-GB" baseline="0" dirty="0"/>
              <a:t> icon </a:t>
            </a:r>
            <a:r>
              <a:rPr lang="en-GB" baseline="0" dirty="0" err="1"/>
              <a:t>rát</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35</a:t>
            </a:fld>
            <a:endParaRPr lang="en-GB"/>
          </a:p>
        </p:txBody>
      </p:sp>
    </p:spTree>
    <p:extLst>
      <p:ext uri="{BB962C8B-B14F-4D97-AF65-F5344CB8AC3E}">
        <p14:creationId xmlns:p14="http://schemas.microsoft.com/office/powerpoint/2010/main" val="695409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a:t>
            </a:r>
            <a:r>
              <a:rPr lang="en-GB" baseline="0" dirty="0" err="1"/>
              <a:t>các</a:t>
            </a:r>
            <a:r>
              <a:rPr lang="en-GB" baseline="0" dirty="0"/>
              <a:t> icon </a:t>
            </a:r>
            <a:r>
              <a:rPr lang="en-GB" baseline="0" dirty="0" err="1"/>
              <a:t>rát</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36</a:t>
            </a:fld>
            <a:endParaRPr lang="en-GB"/>
          </a:p>
        </p:txBody>
      </p:sp>
    </p:spTree>
    <p:extLst>
      <p:ext uri="{BB962C8B-B14F-4D97-AF65-F5344CB8AC3E}">
        <p14:creationId xmlns:p14="http://schemas.microsoft.com/office/powerpoint/2010/main" val="2531321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icon </a:t>
            </a:r>
            <a:r>
              <a:rPr lang="en-GB" baseline="0" dirty="0" err="1"/>
              <a:t>câu</a:t>
            </a:r>
            <a:r>
              <a:rPr lang="en-GB" baseline="0" dirty="0"/>
              <a:t> </a:t>
            </a:r>
            <a:r>
              <a:rPr lang="en-GB" baseline="0" dirty="0" err="1"/>
              <a:t>bé</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dặn</a:t>
            </a:r>
            <a:r>
              <a:rPr lang="en-GB" baseline="0" dirty="0"/>
              <a:t> </a:t>
            </a:r>
            <a:r>
              <a:rPr lang="en-GB" baseline="0" dirty="0" err="1"/>
              <a:t>dò</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37</a:t>
            </a:fld>
            <a:endParaRPr lang="en-GB"/>
          </a:p>
        </p:txBody>
      </p:sp>
    </p:spTree>
    <p:extLst>
      <p:ext uri="{BB962C8B-B14F-4D97-AF65-F5344CB8AC3E}">
        <p14:creationId xmlns:p14="http://schemas.microsoft.com/office/powerpoint/2010/main" val="2456176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4</a:t>
            </a:fld>
            <a:endParaRPr lang="en-GB"/>
          </a:p>
        </p:txBody>
      </p:sp>
    </p:spTree>
    <p:extLst>
      <p:ext uri="{BB962C8B-B14F-4D97-AF65-F5344CB8AC3E}">
        <p14:creationId xmlns:p14="http://schemas.microsoft.com/office/powerpoint/2010/main" val="762894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bức</a:t>
            </a:r>
            <a:r>
              <a:rPr lang="en-GB" baseline="0" dirty="0"/>
              <a:t> </a:t>
            </a:r>
            <a:r>
              <a:rPr lang="en-GB" baseline="0" dirty="0" err="1"/>
              <a:t>tranh</a:t>
            </a:r>
            <a:r>
              <a:rPr lang="en-GB" baseline="0" dirty="0"/>
              <a:t> </a:t>
            </a:r>
            <a:r>
              <a:rPr lang="en-GB" baseline="0" dirty="0" err="1"/>
              <a:t>để</a:t>
            </a:r>
            <a:r>
              <a:rPr lang="en-GB" baseline="0" dirty="0"/>
              <a:t> </a:t>
            </a:r>
            <a:r>
              <a:rPr lang="en-GB" baseline="0" dirty="0" err="1"/>
              <a:t>hiện</a:t>
            </a:r>
            <a:r>
              <a:rPr lang="en-GB" baseline="0" dirty="0"/>
              <a:t> </a:t>
            </a:r>
            <a:r>
              <a:rPr lang="en-GB" baseline="0" dirty="0" err="1"/>
              <a:t>câu</a:t>
            </a:r>
            <a:r>
              <a:rPr lang="en-GB" baseline="0" dirty="0"/>
              <a:t> </a:t>
            </a:r>
            <a:r>
              <a:rPr lang="en-GB" baseline="0" dirty="0" err="1"/>
              <a:t>trả</a:t>
            </a:r>
            <a:r>
              <a:rPr lang="en-GB" baseline="0" dirty="0"/>
              <a:t> </a:t>
            </a:r>
            <a:r>
              <a:rPr lang="en-GB" baseline="0" dirty="0" err="1"/>
              <a:t>lời</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20</a:t>
            </a:fld>
            <a:endParaRPr lang="en-GB"/>
          </a:p>
        </p:txBody>
      </p:sp>
    </p:spTree>
    <p:extLst>
      <p:ext uri="{BB962C8B-B14F-4D97-AF65-F5344CB8AC3E}">
        <p14:creationId xmlns:p14="http://schemas.microsoft.com/office/powerpoint/2010/main" val="1117967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cài</a:t>
            </a:r>
            <a:r>
              <a:rPr lang="en-GB" baseline="0" dirty="0"/>
              <a:t> Developer </a:t>
            </a:r>
            <a:r>
              <a:rPr lang="en-GB" baseline="0" dirty="0" err="1"/>
              <a:t>để</a:t>
            </a:r>
            <a:r>
              <a:rPr lang="en-GB" baseline="0" dirty="0"/>
              <a:t> </a:t>
            </a:r>
            <a:r>
              <a:rPr lang="en-GB" baseline="0" dirty="0" err="1"/>
              <a:t>ghi</a:t>
            </a:r>
            <a:r>
              <a:rPr lang="en-GB" baseline="0" dirty="0"/>
              <a:t> </a:t>
            </a:r>
            <a:r>
              <a:rPr lang="en-GB" baseline="0" dirty="0" err="1"/>
              <a:t>câu</a:t>
            </a:r>
            <a:r>
              <a:rPr lang="en-GB" baseline="0" dirty="0"/>
              <a:t> </a:t>
            </a:r>
            <a:r>
              <a:rPr lang="en-GB" baseline="0" dirty="0" err="1"/>
              <a:t>trra</a:t>
            </a:r>
            <a:r>
              <a:rPr lang="en-GB" baseline="0" dirty="0"/>
              <a:t> </a:t>
            </a:r>
            <a:r>
              <a:rPr lang="en-GB" baseline="0" dirty="0" err="1"/>
              <a:t>lời</a:t>
            </a:r>
            <a:r>
              <a:rPr lang="en-GB" baseline="0" dirty="0"/>
              <a:t> </a:t>
            </a:r>
            <a:r>
              <a:rPr lang="en-GB" baseline="0" dirty="0" err="1"/>
              <a:t>của</a:t>
            </a:r>
            <a:r>
              <a:rPr lang="en-GB" baseline="0" dirty="0"/>
              <a:t> </a:t>
            </a:r>
            <a:r>
              <a:rPr lang="en-GB" baseline="0" dirty="0" err="1"/>
              <a:t>học</a:t>
            </a:r>
            <a:r>
              <a:rPr lang="en-GB" baseline="0" dirty="0"/>
              <a:t> </a:t>
            </a:r>
            <a:r>
              <a:rPr lang="en-GB" baseline="0" dirty="0" err="1"/>
              <a:t>sinh</a:t>
            </a:r>
            <a:r>
              <a:rPr lang="en-GB" baseline="0" dirty="0"/>
              <a:t>.</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22</a:t>
            </a:fld>
            <a:endParaRPr lang="en-GB"/>
          </a:p>
        </p:txBody>
      </p:sp>
    </p:spTree>
    <p:extLst>
      <p:ext uri="{BB962C8B-B14F-4D97-AF65-F5344CB8AC3E}">
        <p14:creationId xmlns:p14="http://schemas.microsoft.com/office/powerpoint/2010/main" val="412424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dựa</a:t>
            </a:r>
            <a:r>
              <a:rPr lang="en-GB" baseline="0" dirty="0"/>
              <a:t> </a:t>
            </a:r>
            <a:r>
              <a:rPr lang="en-GB" baseline="0" dirty="0" err="1"/>
              <a:t>vào</a:t>
            </a:r>
            <a:r>
              <a:rPr lang="en-GB" baseline="0" dirty="0"/>
              <a:t> </a:t>
            </a:r>
            <a:r>
              <a:rPr lang="en-GB" baseline="0" dirty="0" err="1"/>
              <a:t>đây</a:t>
            </a:r>
            <a:r>
              <a:rPr lang="en-GB" baseline="0" dirty="0"/>
              <a:t> </a:t>
            </a:r>
            <a:r>
              <a:rPr lang="en-GB" baseline="0" dirty="0" err="1"/>
              <a:t>để</a:t>
            </a:r>
            <a:r>
              <a:rPr lang="en-GB" baseline="0" dirty="0"/>
              <a:t> </a:t>
            </a:r>
            <a:r>
              <a:rPr lang="en-GB" baseline="0" dirty="0" err="1"/>
              <a:t>giới</a:t>
            </a:r>
            <a:r>
              <a:rPr lang="en-GB" baseline="0" dirty="0"/>
              <a:t> </a:t>
            </a:r>
            <a:r>
              <a:rPr lang="en-GB" baseline="0" dirty="0" err="1"/>
              <a:t>thiệu</a:t>
            </a:r>
            <a:r>
              <a:rPr lang="en-GB" baseline="0" dirty="0"/>
              <a:t> </a:t>
            </a:r>
            <a:r>
              <a:rPr lang="en-GB" baseline="0" dirty="0" err="1"/>
              <a:t>chủ</a:t>
            </a:r>
            <a:r>
              <a:rPr lang="en-GB" baseline="0" dirty="0"/>
              <a:t> </a:t>
            </a:r>
            <a:r>
              <a:rPr lang="en-GB" baseline="0" dirty="0" err="1"/>
              <a:t>đề</a:t>
            </a:r>
            <a:r>
              <a:rPr lang="en-GB" baseline="0" dirty="0"/>
              <a:t> “</a:t>
            </a:r>
            <a:r>
              <a:rPr lang="en-GB" baseline="0" dirty="0" err="1"/>
              <a:t>Một</a:t>
            </a:r>
            <a:r>
              <a:rPr lang="en-GB" baseline="0" dirty="0"/>
              <a:t> </a:t>
            </a:r>
            <a:r>
              <a:rPr lang="en-GB" baseline="0" dirty="0" err="1"/>
              <a:t>buổi</a:t>
            </a:r>
            <a:r>
              <a:rPr lang="en-GB" baseline="0" dirty="0"/>
              <a:t> </a:t>
            </a:r>
            <a:r>
              <a:rPr lang="en-GB" baseline="0" dirty="0" err="1"/>
              <a:t>tập</a:t>
            </a:r>
            <a:r>
              <a:rPr lang="en-GB" baseline="0" dirty="0"/>
              <a:t> </a:t>
            </a:r>
            <a:r>
              <a:rPr lang="en-GB" baseline="0" dirty="0" err="1"/>
              <a:t>luyện</a:t>
            </a:r>
            <a:r>
              <a:rPr lang="en-GB" baseline="0" dirty="0"/>
              <a:t>”</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25</a:t>
            </a:fld>
            <a:endParaRPr lang="en-GB"/>
          </a:p>
        </p:txBody>
      </p:sp>
    </p:spTree>
    <p:extLst>
      <p:ext uri="{BB962C8B-B14F-4D97-AF65-F5344CB8AC3E}">
        <p14:creationId xmlns:p14="http://schemas.microsoft.com/office/powerpoint/2010/main" val="1489220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dựa</a:t>
            </a:r>
            <a:r>
              <a:rPr lang="en-GB" baseline="0" dirty="0"/>
              <a:t> </a:t>
            </a:r>
            <a:r>
              <a:rPr lang="en-GB" baseline="0" dirty="0" err="1"/>
              <a:t>vào</a:t>
            </a:r>
            <a:r>
              <a:rPr lang="en-GB" baseline="0" dirty="0"/>
              <a:t> </a:t>
            </a:r>
            <a:r>
              <a:rPr lang="en-GB" baseline="0" dirty="0" err="1"/>
              <a:t>đây</a:t>
            </a:r>
            <a:r>
              <a:rPr lang="en-GB" baseline="0" dirty="0"/>
              <a:t> </a:t>
            </a:r>
            <a:r>
              <a:rPr lang="en-GB" baseline="0" dirty="0" err="1"/>
              <a:t>để</a:t>
            </a:r>
            <a:r>
              <a:rPr lang="en-GB" baseline="0" dirty="0"/>
              <a:t> </a:t>
            </a:r>
            <a:r>
              <a:rPr lang="en-GB" baseline="0" dirty="0" err="1"/>
              <a:t>giới</a:t>
            </a:r>
            <a:r>
              <a:rPr lang="en-GB" baseline="0" dirty="0"/>
              <a:t> </a:t>
            </a:r>
            <a:r>
              <a:rPr lang="en-GB" baseline="0" dirty="0" err="1"/>
              <a:t>thiệu</a:t>
            </a:r>
            <a:r>
              <a:rPr lang="en-GB" baseline="0" dirty="0"/>
              <a:t> </a:t>
            </a:r>
            <a:r>
              <a:rPr lang="en-GB" baseline="0" dirty="0" err="1"/>
              <a:t>chủ</a:t>
            </a:r>
            <a:r>
              <a:rPr lang="en-GB" baseline="0" dirty="0"/>
              <a:t> </a:t>
            </a:r>
            <a:r>
              <a:rPr lang="en-GB" baseline="0" dirty="0" err="1"/>
              <a:t>đề</a:t>
            </a:r>
            <a:r>
              <a:rPr lang="en-GB" baseline="0" dirty="0"/>
              <a:t> “</a:t>
            </a:r>
            <a:r>
              <a:rPr lang="en-GB" baseline="0" dirty="0" err="1"/>
              <a:t>Một</a:t>
            </a:r>
            <a:r>
              <a:rPr lang="en-GB" baseline="0" dirty="0"/>
              <a:t> </a:t>
            </a:r>
            <a:r>
              <a:rPr lang="en-GB" baseline="0" dirty="0" err="1"/>
              <a:t>buổi</a:t>
            </a:r>
            <a:r>
              <a:rPr lang="en-GB" baseline="0" dirty="0"/>
              <a:t> </a:t>
            </a:r>
            <a:r>
              <a:rPr lang="en-GB" baseline="0" dirty="0" err="1"/>
              <a:t>tập</a:t>
            </a:r>
            <a:r>
              <a:rPr lang="en-GB" baseline="0" dirty="0"/>
              <a:t> </a:t>
            </a:r>
            <a:r>
              <a:rPr lang="en-GB" baseline="0" dirty="0" err="1"/>
              <a:t>luyện</a:t>
            </a:r>
            <a:r>
              <a:rPr lang="en-GB" baseline="0" dirty="0"/>
              <a:t>”</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26</a:t>
            </a:fld>
            <a:endParaRPr lang="en-GB"/>
          </a:p>
        </p:txBody>
      </p:sp>
    </p:spTree>
    <p:extLst>
      <p:ext uri="{BB962C8B-B14F-4D97-AF65-F5344CB8AC3E}">
        <p14:creationId xmlns:p14="http://schemas.microsoft.com/office/powerpoint/2010/main" val="3918706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cho</a:t>
            </a:r>
            <a:r>
              <a:rPr lang="en-GB" dirty="0"/>
              <a:t> HS </a:t>
            </a:r>
            <a:r>
              <a:rPr lang="en-GB"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và</a:t>
            </a:r>
            <a:r>
              <a:rPr lang="en-GB" baseline="0" dirty="0"/>
              <a:t> </a:t>
            </a:r>
            <a:r>
              <a:rPr lang="en-GB" baseline="0" dirty="0" err="1"/>
              <a:t>dặn</a:t>
            </a:r>
            <a:r>
              <a:rPr lang="en-GB" baseline="0" dirty="0"/>
              <a:t> </a:t>
            </a:r>
            <a:r>
              <a:rPr lang="en-GB" baseline="0" dirty="0" err="1"/>
              <a:t>dò</a:t>
            </a:r>
            <a:r>
              <a:rPr lang="en-GB" baseline="0" dirty="0"/>
              <a:t> </a:t>
            </a:r>
            <a:r>
              <a:rPr lang="en-GB" baseline="0" dirty="0" err="1"/>
              <a:t>học</a:t>
            </a:r>
            <a:r>
              <a:rPr lang="en-GB" baseline="0" dirty="0"/>
              <a:t> </a:t>
            </a:r>
            <a:r>
              <a:rPr lang="en-GB" baseline="0" dirty="0" err="1"/>
              <a:t>sinh</a:t>
            </a:r>
            <a:r>
              <a:rPr lang="en-GB" baseline="0" dirty="0"/>
              <a:t> </a:t>
            </a:r>
            <a:r>
              <a:rPr lang="en-GB" baseline="0" dirty="0" err="1"/>
              <a:t>phần</a:t>
            </a:r>
            <a:r>
              <a:rPr lang="en-GB" baseline="0" dirty="0"/>
              <a:t> </a:t>
            </a:r>
            <a:r>
              <a:rPr lang="en-GB" baseline="0" dirty="0" err="1"/>
              <a:t>ghi</a:t>
            </a:r>
            <a:r>
              <a:rPr lang="en-GB" baseline="0" dirty="0"/>
              <a:t> </a:t>
            </a:r>
            <a:r>
              <a:rPr lang="en-GB" baseline="0" dirty="0" err="1"/>
              <a:t>nhớ</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27</a:t>
            </a:fld>
            <a:endParaRPr lang="en-GB"/>
          </a:p>
        </p:txBody>
      </p:sp>
    </p:spTree>
    <p:extLst>
      <p:ext uri="{BB962C8B-B14F-4D97-AF65-F5344CB8AC3E}">
        <p14:creationId xmlns:p14="http://schemas.microsoft.com/office/powerpoint/2010/main" val="1788882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28</a:t>
            </a:fld>
            <a:endParaRPr lang="en-GB"/>
          </a:p>
        </p:txBody>
      </p:sp>
    </p:spTree>
    <p:extLst>
      <p:ext uri="{BB962C8B-B14F-4D97-AF65-F5344CB8AC3E}">
        <p14:creationId xmlns:p14="http://schemas.microsoft.com/office/powerpoint/2010/main" val="241123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cho</a:t>
            </a:r>
            <a:r>
              <a:rPr lang="en-GB" dirty="0"/>
              <a:t> HS chia </a:t>
            </a:r>
            <a:r>
              <a:rPr lang="en-GB" dirty="0" err="1"/>
              <a:t>sẻ</a:t>
            </a:r>
            <a:r>
              <a:rPr lang="en-GB" baseline="0" dirty="0"/>
              <a:t> </a:t>
            </a:r>
            <a:r>
              <a:rPr lang="en-GB" baseline="0" dirty="0" err="1"/>
              <a:t>trước</a:t>
            </a:r>
            <a:r>
              <a:rPr lang="en-GB" baseline="0" dirty="0"/>
              <a:t> </a:t>
            </a:r>
            <a:r>
              <a:rPr lang="en-GB" baseline="0" dirty="0" err="1"/>
              <a:t>lớp</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29</a:t>
            </a:fld>
            <a:endParaRPr lang="en-GB"/>
          </a:p>
        </p:txBody>
      </p:sp>
    </p:spTree>
    <p:extLst>
      <p:ext uri="{BB962C8B-B14F-4D97-AF65-F5344CB8AC3E}">
        <p14:creationId xmlns:p14="http://schemas.microsoft.com/office/powerpoint/2010/main" val="1174597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748663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36436220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590925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501207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86790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40034701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601471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3373410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53445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186328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288861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825468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887816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8180293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4578651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327752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26900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8134966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8DAE0A7-E8C1-445E-9B6D-621A85824F06}" type="datetimeFigureOut">
              <a:rPr lang="en-GB" smtClean="0"/>
              <a:t>22/09/2024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0507232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8DAE0A7-E8C1-445E-9B6D-621A85824F06}" type="datetimeFigureOut">
              <a:rPr lang="en-GB" smtClean="0"/>
              <a:t>22/09/2024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609632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8DAE0A7-E8C1-445E-9B6D-621A85824F06}" type="datetimeFigureOut">
              <a:rPr lang="en-GB" smtClean="0"/>
              <a:t>22/09/2024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02722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AE0A7-E8C1-445E-9B6D-621A85824F06}" type="datetimeFigureOut">
              <a:rPr lang="en-GB" smtClean="0"/>
              <a:t>22/09/2024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9525039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9637184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E0A7-E8C1-445E-9B6D-621A85824F06}" type="datetimeFigureOut">
              <a:rPr lang="en-GB" smtClean="0"/>
              <a:t>22/09/2024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0532820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E0A7-E8C1-445E-9B6D-621A85824F06}" type="datetimeFigureOut">
              <a:rPr lang="en-GB" smtClean="0"/>
              <a:t>22/09/2024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30852138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4050532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6177285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3847493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587096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1646118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42531403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819668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861253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l="-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E0A7-E8C1-445E-9B6D-621A85824F06}" type="datetimeFigureOut">
              <a:rPr lang="en-GB" smtClean="0"/>
              <a:t>22/09/2024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D84EF1-46AA-4640-A248-E73515EE0561}" type="slidenum">
              <a:rPr lang="en-GB" smtClean="0"/>
              <a:t>‹#›</a:t>
            </a:fld>
            <a:endParaRPr lang="en-GB"/>
          </a:p>
        </p:txBody>
      </p:sp>
      <p:sp>
        <p:nvSpPr>
          <p:cNvPr id="10" name="Rectangle 9"/>
          <p:cNvSpPr/>
          <p:nvPr userDrawn="1"/>
        </p:nvSpPr>
        <p:spPr>
          <a:xfrm>
            <a:off x="99685" y="6421993"/>
            <a:ext cx="1019831" cy="369332"/>
          </a:xfrm>
          <a:prstGeom prst="rect">
            <a:avLst/>
          </a:prstGeom>
        </p:spPr>
        <p:txBody>
          <a:bodyPr wrap="none">
            <a:spAutoFit/>
          </a:bodyPr>
          <a:lstStyle/>
          <a:p>
            <a:r>
              <a:rPr kumimoji="0" lang="en-US" sz="18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n-ea"/>
                <a:cs typeface="+mn-cs"/>
              </a:rPr>
              <a:t>Măng Non</a:t>
            </a:r>
            <a:endParaRPr lang="en-GB" dirty="0">
              <a:solidFill>
                <a:schemeClr val="accent2">
                  <a:lumMod val="60000"/>
                  <a:lumOff val="40000"/>
                </a:schemeClr>
              </a:solidFill>
            </a:endParaRPr>
          </a:p>
        </p:txBody>
      </p:sp>
    </p:spTree>
    <p:extLst>
      <p:ext uri="{BB962C8B-B14F-4D97-AF65-F5344CB8AC3E}">
        <p14:creationId xmlns:p14="http://schemas.microsoft.com/office/powerpoint/2010/main" val="309909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2" r:id="rId3"/>
    <p:sldLayoutId id="2147483681" r:id="rId4"/>
    <p:sldLayoutId id="2147483680" r:id="rId5"/>
    <p:sldLayoutId id="2147483679" r:id="rId6"/>
    <p:sldLayoutId id="2147483678" r:id="rId7"/>
    <p:sldLayoutId id="2147483677" r:id="rId8"/>
    <p:sldLayoutId id="2147483676" r:id="rId9"/>
    <p:sldLayoutId id="2147483675" r:id="rId10"/>
    <p:sldLayoutId id="2147483674" r:id="rId11"/>
    <p:sldLayoutId id="2147483673" r:id="rId12"/>
    <p:sldLayoutId id="2147483672" r:id="rId13"/>
    <p:sldLayoutId id="2147483671" r:id="rId14"/>
    <p:sldLayoutId id="2147483670" r:id="rId15"/>
    <p:sldLayoutId id="2147483669" r:id="rId16"/>
    <p:sldLayoutId id="2147483668" r:id="rId17"/>
    <p:sldLayoutId id="2147483667" r:id="rId18"/>
    <p:sldLayoutId id="2147483666" r:id="rId19"/>
    <p:sldLayoutId id="2147483665" r:id="rId20"/>
    <p:sldLayoutId id="2147483664" r:id="rId21"/>
    <p:sldLayoutId id="2147483663" r:id="rId22"/>
    <p:sldLayoutId id="2147483662" r:id="rId23"/>
    <p:sldLayoutId id="2147483661" r:id="rId24"/>
    <p:sldLayoutId id="2147483651" r:id="rId25"/>
    <p:sldLayoutId id="2147483652" r:id="rId26"/>
    <p:sldLayoutId id="2147483653" r:id="rId27"/>
    <p:sldLayoutId id="2147483654" r:id="rId28"/>
    <p:sldLayoutId id="2147483655" r:id="rId29"/>
    <p:sldLayoutId id="2147483656" r:id="rId30"/>
    <p:sldLayoutId id="2147483657" r:id="rId31"/>
    <p:sldLayoutId id="2147483658" r:id="rId32"/>
    <p:sldLayoutId id="2147483659" r:id="rId3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3.wdp"/><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12.png"/><Relationship Id="rId12"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7.wdp"/><Relationship Id="rId5" Type="http://schemas.openxmlformats.org/officeDocument/2006/relationships/image" Target="../media/image22.png"/><Relationship Id="rId10" Type="http://schemas.openxmlformats.org/officeDocument/2006/relationships/image" Target="../media/image33.png"/><Relationship Id="rId4" Type="http://schemas.microsoft.com/office/2007/relationships/hdphoto" Target="../media/hdphoto3.wdp"/><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9.wdp"/><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2.png"/><Relationship Id="rId7" Type="http://schemas.microsoft.com/office/2007/relationships/hdphoto" Target="../media/hdphoto9.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13.png"/><Relationship Id="rId10" Type="http://schemas.openxmlformats.org/officeDocument/2006/relationships/image" Target="../media/image36.png"/><Relationship Id="rId4" Type="http://schemas.microsoft.com/office/2007/relationships/hdphoto" Target="../media/hdphoto4.wdp"/><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9.wdp"/><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4.xml"/><Relationship Id="rId7" Type="http://schemas.openxmlformats.org/officeDocument/2006/relationships/image" Target="../media/image22.png"/><Relationship Id="rId12"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microsoft.com/office/2007/relationships/hdphoto" Target="../media/hdphoto9.wdp"/><Relationship Id="rId11" Type="http://schemas.openxmlformats.org/officeDocument/2006/relationships/image" Target="../media/image7.png"/><Relationship Id="rId5" Type="http://schemas.openxmlformats.org/officeDocument/2006/relationships/image" Target="../media/image35.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11.wdp"/><Relationship Id="rId3" Type="http://schemas.openxmlformats.org/officeDocument/2006/relationships/image" Target="../media/image39.png"/><Relationship Id="rId7" Type="http://schemas.openxmlformats.org/officeDocument/2006/relationships/image" Target="../media/image7.png"/><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5.jpg"/><Relationship Id="rId10" Type="http://schemas.openxmlformats.org/officeDocument/2006/relationships/image" Target="../media/image48.jpg"/><Relationship Id="rId4" Type="http://schemas.openxmlformats.org/officeDocument/2006/relationships/image" Target="../media/image6.png"/><Relationship Id="rId9" Type="http://schemas.microsoft.com/office/2007/relationships/hdphoto" Target="../media/hdphoto10.wdp"/></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9.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2.png"/><Relationship Id="rId4" Type="http://schemas.openxmlformats.org/officeDocument/2006/relationships/image" Target="../media/image6.png"/><Relationship Id="rId9" Type="http://schemas.microsoft.com/office/2007/relationships/hdphoto" Target="../media/hdphoto11.wdp"/></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2.png"/><Relationship Id="rId4" Type="http://schemas.openxmlformats.org/officeDocument/2006/relationships/image" Target="../media/image6.png"/><Relationship Id="rId9"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microsoft.com/office/2007/relationships/hdphoto" Target="../media/hdphoto10.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1.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12.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54.png"/><Relationship Id="rId4" Type="http://schemas.openxmlformats.org/officeDocument/2006/relationships/image" Target="../media/image4.pn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7.pn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35.xml"/><Relationship Id="rId18" Type="http://schemas.openxmlformats.org/officeDocument/2006/relationships/slide" Target="slide34.xml"/><Relationship Id="rId3" Type="http://schemas.openxmlformats.org/officeDocument/2006/relationships/image" Target="../media/image58.jpg"/><Relationship Id="rId7" Type="http://schemas.openxmlformats.org/officeDocument/2006/relationships/image" Target="../media/image7.png"/><Relationship Id="rId12" Type="http://schemas.microsoft.com/office/2007/relationships/hdphoto" Target="../media/hdphoto13.wdp"/><Relationship Id="rId17" Type="http://schemas.openxmlformats.org/officeDocument/2006/relationships/image" Target="../media/image62.png"/><Relationship Id="rId2" Type="http://schemas.openxmlformats.org/officeDocument/2006/relationships/notesSlide" Target="../notesSlides/notesSlide11.xml"/><Relationship Id="rId16"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60.png"/><Relationship Id="rId5" Type="http://schemas.openxmlformats.org/officeDocument/2006/relationships/image" Target="../media/image12.png"/><Relationship Id="rId15" Type="http://schemas.microsoft.com/office/2007/relationships/hdphoto" Target="../media/hdphoto14.wdp"/><Relationship Id="rId10" Type="http://schemas.openxmlformats.org/officeDocument/2006/relationships/slide" Target="slide33.xml"/><Relationship Id="rId19" Type="http://schemas.openxmlformats.org/officeDocument/2006/relationships/image" Target="../media/image63.png"/><Relationship Id="rId4" Type="http://schemas.openxmlformats.org/officeDocument/2006/relationships/slide" Target="slide37.xml"/><Relationship Id="rId9" Type="http://schemas.microsoft.com/office/2007/relationships/hdphoto" Target="../media/hdphoto12.wdp"/><Relationship Id="rId1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gif"/><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12.wdp"/><Relationship Id="rId5" Type="http://schemas.openxmlformats.org/officeDocument/2006/relationships/image" Target="../media/image12.png"/><Relationship Id="rId10"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slide" Target="slide32.xml"/><Relationship Id="rId14" Type="http://schemas.openxmlformats.org/officeDocument/2006/relationships/image" Target="../media/image66.gif"/></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gif"/><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12.wdp"/><Relationship Id="rId5" Type="http://schemas.openxmlformats.org/officeDocument/2006/relationships/image" Target="../media/image12.png"/><Relationship Id="rId10"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slide" Target="slide32.xml"/><Relationship Id="rId14" Type="http://schemas.openxmlformats.org/officeDocument/2006/relationships/image" Target="../media/image66.gif"/></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gif"/><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12.wdp"/><Relationship Id="rId5" Type="http://schemas.openxmlformats.org/officeDocument/2006/relationships/image" Target="../media/image12.png"/><Relationship Id="rId10" Type="http://schemas.openxmlformats.org/officeDocument/2006/relationships/image" Target="../media/image59.png"/><Relationship Id="rId4" Type="http://schemas.openxmlformats.org/officeDocument/2006/relationships/audio" Target="../media/audio1.wav"/><Relationship Id="rId9" Type="http://schemas.openxmlformats.org/officeDocument/2006/relationships/slide" Target="slide32.xml"/><Relationship Id="rId14" Type="http://schemas.openxmlformats.org/officeDocument/2006/relationships/image" Target="../media/image66.gif"/></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gif"/><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12.wdp"/><Relationship Id="rId5" Type="http://schemas.openxmlformats.org/officeDocument/2006/relationships/image" Target="../media/image12.png"/><Relationship Id="rId10"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slide" Target="slide32.xml"/><Relationship Id="rId14" Type="http://schemas.openxmlformats.org/officeDocument/2006/relationships/image" Target="../media/image66.gif"/></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microsoft.com/office/2007/relationships/hdphoto" Target="../media/hdphoto12.wdp"/><Relationship Id="rId12"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5.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65" y="129847"/>
            <a:ext cx="1275466" cy="1260161"/>
          </a:xfrm>
          <a:prstGeom prst="rect">
            <a:avLst/>
          </a:prstGeom>
        </p:spPr>
      </p:pic>
      <p:sp>
        <p:nvSpPr>
          <p:cNvPr id="5" name="TextBox 4"/>
          <p:cNvSpPr txBox="1"/>
          <p:nvPr/>
        </p:nvSpPr>
        <p:spPr>
          <a:xfrm>
            <a:off x="175672" y="1226191"/>
            <a:ext cx="1782548" cy="461665"/>
          </a:xfrm>
          <a:prstGeom prst="rect">
            <a:avLst/>
          </a:prstGeom>
          <a:noFill/>
        </p:spPr>
        <p:txBody>
          <a:bodyPr wrap="square" rtlCol="0">
            <a:spAutoFit/>
          </a:bodyPr>
          <a:lstStyle/>
          <a:p>
            <a:r>
              <a:rPr lang="en-GB" sz="2400" b="1" dirty="0" err="1">
                <a:solidFill>
                  <a:schemeClr val="bg1"/>
                </a:solidFill>
                <a:latin typeface="UVN Vi Vi" pitchFamily="2" charset="0"/>
                <a:cs typeface="#9Slide03 Cousine Bold" panose="02070709020205020404" pitchFamily="49" charset="0"/>
              </a:rPr>
              <a:t>Tiếng</a:t>
            </a:r>
            <a:r>
              <a:rPr lang="en-GB" sz="2400" b="1" dirty="0">
                <a:solidFill>
                  <a:schemeClr val="bg1"/>
                </a:solidFill>
                <a:latin typeface="UVN Vi Vi" pitchFamily="2" charset="0"/>
                <a:cs typeface="#9Slide03 Cousine Bold" panose="02070709020205020404" pitchFamily="49" charset="0"/>
              </a:rPr>
              <a:t> </a:t>
            </a:r>
            <a:r>
              <a:rPr lang="en-GB" sz="2400" b="1" dirty="0" err="1">
                <a:solidFill>
                  <a:schemeClr val="bg1"/>
                </a:solidFill>
                <a:latin typeface="UVN Vi Vi" pitchFamily="2" charset="0"/>
                <a:cs typeface="#9Slide03 Cousine Bold" panose="02070709020205020404" pitchFamily="49" charset="0"/>
              </a:rPr>
              <a:t>Việt</a:t>
            </a:r>
            <a:r>
              <a:rPr lang="en-GB" sz="2400" b="1" dirty="0">
                <a:solidFill>
                  <a:schemeClr val="bg1"/>
                </a:solidFill>
                <a:latin typeface="UVN Vi Vi" pitchFamily="2" charset="0"/>
                <a:cs typeface="#9Slide03 Cousine Bold" panose="02070709020205020404" pitchFamily="49" charset="0"/>
              </a:rPr>
              <a:t> 3</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256" y="3054914"/>
            <a:ext cx="3664173" cy="4190938"/>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7355066" y="5281651"/>
            <a:ext cx="2123963" cy="1887967"/>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8297509" y="5021908"/>
            <a:ext cx="2251073" cy="130062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5902" y="57681"/>
            <a:ext cx="2371550" cy="1390008"/>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36219" y="3615218"/>
            <a:ext cx="4389500" cy="1085182"/>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6761" y="-453654"/>
            <a:ext cx="6468417" cy="3084843"/>
          </a:xfrm>
          <a:prstGeom prst="rect">
            <a:avLst/>
          </a:prstGeom>
        </p:spPr>
      </p:pic>
      <p:pic>
        <p:nvPicPr>
          <p:cNvPr id="3" name="Picture 2"/>
          <p:cNvPicPr>
            <a:picLocks noChangeAspect="1"/>
          </p:cNvPicPr>
          <p:nvPr/>
        </p:nvPicPr>
        <p:blipFill>
          <a:blip r:embed="rId15"/>
          <a:stretch>
            <a:fillRect/>
          </a:stretch>
        </p:blipFill>
        <p:spPr>
          <a:xfrm>
            <a:off x="2199869" y="1887412"/>
            <a:ext cx="7834039" cy="1828959"/>
          </a:xfrm>
          <a:prstGeom prst="rect">
            <a:avLst/>
          </a:prstGeom>
        </p:spPr>
      </p:pic>
    </p:spTree>
    <p:extLst>
      <p:ext uri="{BB962C8B-B14F-4D97-AF65-F5344CB8AC3E}">
        <p14:creationId xmlns:p14="http://schemas.microsoft.com/office/powerpoint/2010/main" val="8466719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256" y="0"/>
            <a:ext cx="11962336"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529263" cy="609600"/>
          </a:xfrm>
          <a:prstGeom prst="snip2DiagRect">
            <a:avLst/>
          </a:prstGeom>
          <a:solidFill>
            <a:schemeClr val="bg1"/>
          </a:solidFill>
          <a:ln>
            <a:solidFill>
              <a:schemeClr val="accent5">
                <a:lumMod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nối</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tiếp</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câu</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3" y="107502"/>
            <a:ext cx="5646821" cy="794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959573" y="-145379"/>
            <a:ext cx="1309562" cy="1170090"/>
          </a:xfrm>
          <a:prstGeom prst="rect">
            <a:avLst/>
          </a:prstGeom>
        </p:spPr>
      </p:pic>
      <p:sp>
        <p:nvSpPr>
          <p:cNvPr id="10" name="Rectangle 9"/>
          <p:cNvSpPr/>
          <p:nvPr/>
        </p:nvSpPr>
        <p:spPr>
          <a:xfrm>
            <a:off x="229664" y="771828"/>
            <a:ext cx="11782928" cy="7201972"/>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Ngày…. tháng….</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200" dirty="0">
                <a:solidFill>
                  <a:srgbClr val="002060"/>
                </a:solidFill>
                <a:latin typeface="Cambria" panose="02040503050406030204" pitchFamily="18" charset="0"/>
                <a:ea typeface="Cambria" panose="02040503050406030204" pitchFamily="18" charset="0"/>
              </a:rPr>
              <a:t>ệ</a:t>
            </a:r>
            <a:r>
              <a:rPr lang="vi-VN" sz="2200" b="0" i="0" dirty="0">
                <a:solidFill>
                  <a:srgbClr val="002060"/>
                </a:solidFill>
                <a:effectLst/>
                <a:latin typeface="Cambria" panose="02040503050406030204" pitchFamily="18" charset="0"/>
                <a:ea typeface="Cambria" panose="02040503050406030204" pitchFamily="18" charset="0"/>
              </a:rPr>
              <a:t>n.</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 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endParaRPr lang="en-GB" sz="2200" dirty="0">
              <a:solidFill>
                <a:srgbClr val="002060"/>
              </a:solidFill>
              <a:latin typeface="Cambria" panose="02040503050406030204" pitchFamily="18" charset="0"/>
              <a:ea typeface="Cambria" panose="02040503050406030204" pitchFamily="18" charset="0"/>
            </a:endParaRPr>
          </a:p>
        </p:txBody>
      </p:sp>
      <p:sp>
        <p:nvSpPr>
          <p:cNvPr id="6" name="Rectangle 5"/>
          <p:cNvSpPr/>
          <p:nvPr/>
        </p:nvSpPr>
        <p:spPr>
          <a:xfrm>
            <a:off x="8481700" y="6342333"/>
            <a:ext cx="2946704" cy="430887"/>
          </a:xfrm>
          <a:prstGeom prst="rect">
            <a:avLst/>
          </a:prstGeom>
        </p:spPr>
        <p:txBody>
          <a:bodyPr wrap="none">
            <a:spAutoFit/>
          </a:bodyPr>
          <a:lstStyle/>
          <a:p>
            <a:r>
              <a:rPr lang="en-GB" sz="2200" b="0" i="0" dirty="0">
                <a:solidFill>
                  <a:srgbClr val="002060"/>
                </a:solidFill>
                <a:effectLst/>
                <a:latin typeface="Cambria" panose="02040503050406030204" pitchFamily="18" charset="0"/>
                <a:ea typeface="Cambria" panose="02040503050406030204" pitchFamily="18" charset="0"/>
              </a:rPr>
              <a:t>(</a:t>
            </a:r>
            <a:r>
              <a:rPr lang="en-GB" sz="2200" b="0" i="0" dirty="0" err="1">
                <a:solidFill>
                  <a:srgbClr val="002060"/>
                </a:solidFill>
                <a:effectLst/>
                <a:latin typeface="Cambria" panose="02040503050406030204" pitchFamily="18" charset="0"/>
                <a:ea typeface="Cambria" panose="02040503050406030204" pitchFamily="18" charset="0"/>
              </a:rPr>
              <a:t>Nguyễn</a:t>
            </a:r>
            <a:r>
              <a:rPr lang="en-GB" sz="2200" b="0" i="0" dirty="0">
                <a:solidFill>
                  <a:srgbClr val="002060"/>
                </a:solidFill>
                <a:effectLst/>
                <a:latin typeface="Cambria" panose="02040503050406030204" pitchFamily="18" charset="0"/>
                <a:ea typeface="Cambria" panose="02040503050406030204" pitchFamily="18" charset="0"/>
              </a:rPr>
              <a:t> </a:t>
            </a:r>
            <a:r>
              <a:rPr lang="en-GB" sz="2200" b="0" i="0" dirty="0" err="1">
                <a:solidFill>
                  <a:srgbClr val="002060"/>
                </a:solidFill>
                <a:effectLst/>
                <a:latin typeface="Cambria" panose="02040503050406030204" pitchFamily="18" charset="0"/>
                <a:ea typeface="Cambria" panose="02040503050406030204" pitchFamily="18" charset="0"/>
              </a:rPr>
              <a:t>Ngọc</a:t>
            </a:r>
            <a:r>
              <a:rPr lang="en-GB" sz="2200" b="0" i="0" dirty="0">
                <a:solidFill>
                  <a:srgbClr val="002060"/>
                </a:solidFill>
                <a:effectLst/>
                <a:latin typeface="Cambria" panose="02040503050406030204" pitchFamily="18" charset="0"/>
                <a:ea typeface="Cambria" panose="02040503050406030204" pitchFamily="18" charset="0"/>
              </a:rPr>
              <a:t> Mai Chi)</a:t>
            </a:r>
            <a:endParaRPr lang="en-GB" sz="2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16578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20"/>
          <p:cNvSpPr/>
          <p:nvPr/>
        </p:nvSpPr>
        <p:spPr>
          <a:xfrm>
            <a:off x="3772916" y="58543"/>
            <a:ext cx="383575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3915876" y="302459"/>
            <a:ext cx="3466698" cy="609600"/>
          </a:xfrm>
          <a:prstGeom prst="snip2DiagRect">
            <a:avLst>
              <a:gd name="adj1" fmla="val 0"/>
              <a:gd name="adj2" fmla="val 0"/>
            </a:avLst>
          </a:prstGeom>
          <a:no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Luyện</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từ</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khó</a:t>
            </a:r>
            <a:endParaRPr lang="en-GB" sz="2800" b="1" dirty="0">
              <a:solidFill>
                <a:srgbClr val="002060"/>
              </a:solidFill>
              <a:latin typeface="UTM Avo" panose="020406030505060202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338484" y="4359323"/>
            <a:ext cx="2495912" cy="2218588"/>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grpSp>
        <p:nvGrpSpPr>
          <p:cNvPr id="36" name="Group 35"/>
          <p:cNvGrpSpPr/>
          <p:nvPr/>
        </p:nvGrpSpPr>
        <p:grpSpPr>
          <a:xfrm>
            <a:off x="468529" y="1460394"/>
            <a:ext cx="3584168" cy="1174238"/>
            <a:chOff x="484909" y="1722324"/>
            <a:chExt cx="3584168" cy="1174238"/>
          </a:xfrm>
        </p:grpSpPr>
        <p:sp>
          <p:nvSpPr>
            <p:cNvPr id="21"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634676" y="1722324"/>
              <a:ext cx="3160296"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mũ</a:t>
              </a:r>
              <a:r>
                <a:rPr lang="en-GB" sz="6000" dirty="0">
                  <a:solidFill>
                    <a:srgbClr val="002060"/>
                  </a:solidFill>
                  <a:latin typeface="UTM Avo" panose="02040603050506020204" pitchFamily="18" charset="0"/>
                </a:rPr>
                <a:t> </a:t>
              </a:r>
              <a:r>
                <a:rPr lang="en-GB" sz="6000" dirty="0" err="1">
                  <a:solidFill>
                    <a:srgbClr val="002060"/>
                  </a:solidFill>
                  <a:latin typeface="UTM Avo" panose="02040603050506020204" pitchFamily="18" charset="0"/>
                </a:rPr>
                <a:t>bơi</a:t>
              </a:r>
              <a:endParaRPr lang="en-GB" sz="6000" dirty="0">
                <a:solidFill>
                  <a:srgbClr val="002060"/>
                </a:solidFill>
                <a:latin typeface="UTM Avo" panose="02040603050506020204" pitchFamily="18" charset="0"/>
              </a:endParaRPr>
            </a:p>
          </p:txBody>
        </p:sp>
      </p:grpSp>
      <p:grpSp>
        <p:nvGrpSpPr>
          <p:cNvPr id="37" name="Group 36"/>
          <p:cNvGrpSpPr/>
          <p:nvPr/>
        </p:nvGrpSpPr>
        <p:grpSpPr>
          <a:xfrm>
            <a:off x="4052697" y="1466505"/>
            <a:ext cx="3160296" cy="1168127"/>
            <a:chOff x="4069077" y="1728435"/>
            <a:chExt cx="3160296" cy="1168127"/>
          </a:xfrm>
        </p:grpSpPr>
        <p:sp>
          <p:nvSpPr>
            <p:cNvPr id="29"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069077" y="1735457"/>
              <a:ext cx="3160296"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vỗ</a:t>
              </a:r>
              <a:r>
                <a:rPr lang="en-GB" sz="6000" dirty="0">
                  <a:solidFill>
                    <a:srgbClr val="002060"/>
                  </a:solidFill>
                  <a:latin typeface="UTM Avo" panose="02040603050506020204" pitchFamily="18" charset="0"/>
                </a:rPr>
                <a:t> </a:t>
              </a:r>
              <a:r>
                <a:rPr lang="en-GB" sz="6000" dirty="0" err="1">
                  <a:solidFill>
                    <a:srgbClr val="002060"/>
                  </a:solidFill>
                  <a:latin typeface="UTM Avo" panose="02040603050506020204" pitchFamily="18" charset="0"/>
                </a:rPr>
                <a:t>về</a:t>
              </a:r>
              <a:endParaRPr lang="en-GB" sz="6000" dirty="0">
                <a:solidFill>
                  <a:srgbClr val="002060"/>
                </a:solidFill>
                <a:latin typeface="UTM Avo" panose="02040603050506020204" pitchFamily="18" charset="0"/>
              </a:endParaRPr>
            </a:p>
          </p:txBody>
        </p:sp>
      </p:grpSp>
      <p:grpSp>
        <p:nvGrpSpPr>
          <p:cNvPr id="38" name="Group 37"/>
          <p:cNvGrpSpPr/>
          <p:nvPr/>
        </p:nvGrpSpPr>
        <p:grpSpPr>
          <a:xfrm>
            <a:off x="7698667" y="1460395"/>
            <a:ext cx="3991279" cy="1174236"/>
            <a:chOff x="7715047" y="1722325"/>
            <a:chExt cx="3991279" cy="1174236"/>
          </a:xfrm>
        </p:grpSpPr>
        <p:sp>
          <p:nvSpPr>
            <p:cNvPr id="30"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715047" y="1722325"/>
              <a:ext cx="3991279"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tập</a:t>
              </a:r>
              <a:r>
                <a:rPr lang="en-GB" sz="6000" dirty="0">
                  <a:solidFill>
                    <a:srgbClr val="002060"/>
                  </a:solidFill>
                  <a:latin typeface="UTM Avo" panose="02040603050506020204" pitchFamily="18" charset="0"/>
                </a:rPr>
                <a:t> </a:t>
              </a:r>
              <a:r>
                <a:rPr lang="en-GB" sz="6000" dirty="0" err="1">
                  <a:solidFill>
                    <a:srgbClr val="002060"/>
                  </a:solidFill>
                  <a:latin typeface="UTM Avo" panose="02040603050506020204" pitchFamily="18" charset="0"/>
                </a:rPr>
                <a:t>luyện</a:t>
              </a:r>
              <a:endParaRPr lang="en-GB" sz="6000" dirty="0">
                <a:solidFill>
                  <a:srgbClr val="002060"/>
                </a:solidFill>
                <a:latin typeface="UTM Avo" panose="02040603050506020204" pitchFamily="18" charset="0"/>
              </a:endParaRPr>
            </a:p>
          </p:txBody>
        </p:sp>
      </p:grpSp>
      <p:grpSp>
        <p:nvGrpSpPr>
          <p:cNvPr id="40" name="Group 39"/>
          <p:cNvGrpSpPr/>
          <p:nvPr/>
        </p:nvGrpSpPr>
        <p:grpSpPr>
          <a:xfrm>
            <a:off x="484909" y="3075667"/>
            <a:ext cx="2857355" cy="1168127"/>
            <a:chOff x="484909" y="3075667"/>
            <a:chExt cx="2857355" cy="1168127"/>
          </a:xfrm>
        </p:grpSpPr>
        <p:sp>
          <p:nvSpPr>
            <p:cNvPr id="31"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708145" y="3076520"/>
              <a:ext cx="2379849"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buồn</a:t>
              </a:r>
              <a:endParaRPr lang="en-GB" sz="6000" dirty="0">
                <a:solidFill>
                  <a:srgbClr val="002060"/>
                </a:solidFill>
                <a:latin typeface="UTM Avo" panose="02040603050506020204" pitchFamily="18" charset="0"/>
              </a:endParaRPr>
            </a:p>
          </p:txBody>
        </p:sp>
      </p:grpSp>
      <p:grpSp>
        <p:nvGrpSpPr>
          <p:cNvPr id="41" name="Group 40"/>
          <p:cNvGrpSpPr/>
          <p:nvPr/>
        </p:nvGrpSpPr>
        <p:grpSpPr>
          <a:xfrm>
            <a:off x="3245714" y="2945163"/>
            <a:ext cx="4807022" cy="1168127"/>
            <a:chOff x="3245714" y="2945163"/>
            <a:chExt cx="4807022" cy="1168127"/>
          </a:xfrm>
        </p:grpSpPr>
        <p:sp>
          <p:nvSpPr>
            <p:cNvPr id="32"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3245714" y="2992102"/>
              <a:ext cx="4807022"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cảm</a:t>
              </a:r>
              <a:r>
                <a:rPr lang="en-GB" sz="6000" dirty="0">
                  <a:solidFill>
                    <a:srgbClr val="002060"/>
                  </a:solidFill>
                  <a:latin typeface="UTM Avo" panose="02040603050506020204" pitchFamily="18" charset="0"/>
                </a:rPr>
                <a:t> </a:t>
              </a:r>
              <a:r>
                <a:rPr lang="en-GB" sz="6000" dirty="0" err="1">
                  <a:solidFill>
                    <a:srgbClr val="002060"/>
                  </a:solidFill>
                  <a:latin typeface="UTM Avo" panose="02040603050506020204" pitchFamily="18" charset="0"/>
                </a:rPr>
                <a:t>giác</a:t>
              </a:r>
              <a:endParaRPr lang="en-GB" sz="6000" dirty="0">
                <a:solidFill>
                  <a:srgbClr val="002060"/>
                </a:solidFill>
                <a:latin typeface="UTM Avo" panose="02040603050506020204" pitchFamily="18" charset="0"/>
              </a:endParaRPr>
            </a:p>
          </p:txBody>
        </p:sp>
      </p:grpSp>
      <p:grpSp>
        <p:nvGrpSpPr>
          <p:cNvPr id="49" name="Group 48"/>
          <p:cNvGrpSpPr/>
          <p:nvPr/>
        </p:nvGrpSpPr>
        <p:grpSpPr>
          <a:xfrm>
            <a:off x="8671106" y="2877454"/>
            <a:ext cx="2342414" cy="1203393"/>
            <a:chOff x="8671106" y="2877454"/>
            <a:chExt cx="2342414" cy="1203393"/>
          </a:xfrm>
        </p:grpSpPr>
        <p:sp>
          <p:nvSpPr>
            <p:cNvPr id="33" name="Rounded Rectangle 20"/>
            <p:cNvSpPr/>
            <p:nvPr/>
          </p:nvSpPr>
          <p:spPr>
            <a:xfrm>
              <a:off x="8671106" y="2912720"/>
              <a:ext cx="234241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8983532" y="2877454"/>
              <a:ext cx="1941095"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sặc</a:t>
              </a:r>
              <a:endParaRPr lang="en-GB" sz="6000" dirty="0">
                <a:solidFill>
                  <a:srgbClr val="002060"/>
                </a:solidFill>
                <a:latin typeface="UTM Avo" panose="02040603050506020204" pitchFamily="18" charset="0"/>
              </a:endParaRPr>
            </a:p>
          </p:txBody>
        </p:sp>
      </p:grpSp>
      <p:grpSp>
        <p:nvGrpSpPr>
          <p:cNvPr id="48" name="Group 47"/>
          <p:cNvGrpSpPr/>
          <p:nvPr/>
        </p:nvGrpSpPr>
        <p:grpSpPr>
          <a:xfrm>
            <a:off x="3857141" y="4590195"/>
            <a:ext cx="3584168" cy="1173157"/>
            <a:chOff x="3857141" y="4590195"/>
            <a:chExt cx="3584168" cy="1173157"/>
          </a:xfrm>
        </p:grpSpPr>
        <p:sp>
          <p:nvSpPr>
            <p:cNvPr id="35"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4131040" y="4590195"/>
              <a:ext cx="3036370"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ếch</a:t>
              </a:r>
              <a:r>
                <a:rPr lang="en-GB" sz="6000" dirty="0">
                  <a:solidFill>
                    <a:srgbClr val="002060"/>
                  </a:solidFill>
                  <a:latin typeface="UTM Avo" panose="02040603050506020204" pitchFamily="18" charset="0"/>
                </a:rPr>
                <a:t> </a:t>
              </a:r>
              <a:r>
                <a:rPr lang="en-GB" sz="6000" dirty="0" err="1">
                  <a:solidFill>
                    <a:srgbClr val="002060"/>
                  </a:solidFill>
                  <a:latin typeface="UTM Avo" panose="02040603050506020204" pitchFamily="18" charset="0"/>
                </a:rPr>
                <a:t>ộp</a:t>
              </a:r>
              <a:endParaRPr lang="en-GB" sz="6000" dirty="0">
                <a:solidFill>
                  <a:srgbClr val="002060"/>
                </a:solidFill>
                <a:latin typeface="UTM Avo" panose="02040603050506020204" pitchFamily="18" charset="0"/>
              </a:endParaRPr>
            </a:p>
          </p:txBody>
        </p:sp>
      </p:grpSp>
      <p:grpSp>
        <p:nvGrpSpPr>
          <p:cNvPr id="44" name="Group 43"/>
          <p:cNvGrpSpPr/>
          <p:nvPr/>
        </p:nvGrpSpPr>
        <p:grpSpPr>
          <a:xfrm>
            <a:off x="7608668" y="4524323"/>
            <a:ext cx="4204035" cy="1168127"/>
            <a:chOff x="7608668" y="4524323"/>
            <a:chExt cx="4204035" cy="1168127"/>
          </a:xfrm>
        </p:grpSpPr>
        <p:sp>
          <p:nvSpPr>
            <p:cNvPr id="34" name="Rounded Rectangle 20"/>
            <p:cNvSpPr/>
            <p:nvPr/>
          </p:nvSpPr>
          <p:spPr>
            <a:xfrm>
              <a:off x="7708665" y="4524323"/>
              <a:ext cx="3981281"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7608668" y="4590194"/>
              <a:ext cx="4204035"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tung</a:t>
              </a:r>
              <a:r>
                <a:rPr lang="en-GB" sz="6000" dirty="0">
                  <a:solidFill>
                    <a:srgbClr val="002060"/>
                  </a:solidFill>
                  <a:latin typeface="UTM Avo" panose="02040603050506020204" pitchFamily="18" charset="0"/>
                </a:rPr>
                <a:t> </a:t>
              </a:r>
              <a:r>
                <a:rPr lang="en-GB" sz="6000" dirty="0" err="1">
                  <a:solidFill>
                    <a:srgbClr val="002060"/>
                  </a:solidFill>
                  <a:latin typeface="UTM Avo" panose="02040603050506020204" pitchFamily="18" charset="0"/>
                </a:rPr>
                <a:t>tăng</a:t>
              </a:r>
              <a:endParaRPr lang="en-GB" sz="6000" dirty="0">
                <a:solidFill>
                  <a:srgbClr val="002060"/>
                </a:solidFill>
                <a:latin typeface="UTM Avo" panose="02040603050506020204" pitchFamily="18" charset="0"/>
              </a:endParaRPr>
            </a:p>
          </p:txBody>
        </p:sp>
      </p:grpSp>
      <p:sp>
        <p:nvSpPr>
          <p:cNvPr id="10" name="Rectangle 9"/>
          <p:cNvSpPr/>
          <p:nvPr/>
        </p:nvSpPr>
        <p:spPr>
          <a:xfrm>
            <a:off x="1527444" y="1483851"/>
            <a:ext cx="671979" cy="1015663"/>
          </a:xfrm>
          <a:prstGeom prst="rect">
            <a:avLst/>
          </a:prstGeom>
        </p:spPr>
        <p:txBody>
          <a:bodyPr wrap="none">
            <a:spAutoFit/>
          </a:bodyPr>
          <a:lstStyle/>
          <a:p>
            <a:r>
              <a:rPr lang="en-GB" sz="6000" dirty="0">
                <a:solidFill>
                  <a:srgbClr val="C00000"/>
                </a:solidFill>
                <a:latin typeface="UTM Avo" panose="02040603050506020204" pitchFamily="18" charset="0"/>
              </a:rPr>
              <a:t>ũ</a:t>
            </a:r>
            <a:endParaRPr lang="en-GB" sz="6000" dirty="0">
              <a:solidFill>
                <a:srgbClr val="C00000"/>
              </a:solidFill>
            </a:endParaRPr>
          </a:p>
        </p:txBody>
      </p:sp>
      <p:sp>
        <p:nvSpPr>
          <p:cNvPr id="11" name="Rectangle 10"/>
          <p:cNvSpPr/>
          <p:nvPr/>
        </p:nvSpPr>
        <p:spPr>
          <a:xfrm>
            <a:off x="4939346" y="1520815"/>
            <a:ext cx="696024" cy="1015663"/>
          </a:xfrm>
          <a:prstGeom prst="rect">
            <a:avLst/>
          </a:prstGeom>
        </p:spPr>
        <p:txBody>
          <a:bodyPr wrap="none">
            <a:spAutoFit/>
          </a:bodyPr>
          <a:lstStyle/>
          <a:p>
            <a:r>
              <a:rPr lang="en-GB" sz="6000" dirty="0">
                <a:solidFill>
                  <a:srgbClr val="DEA900"/>
                </a:solidFill>
                <a:latin typeface="UTM Avo" panose="02040603050506020204" pitchFamily="18" charset="0"/>
              </a:rPr>
              <a:t>ỗ</a:t>
            </a:r>
            <a:endParaRPr lang="en-GB" sz="6000" dirty="0">
              <a:solidFill>
                <a:srgbClr val="DEA900"/>
              </a:solidFill>
            </a:endParaRPr>
          </a:p>
        </p:txBody>
      </p:sp>
      <p:sp>
        <p:nvSpPr>
          <p:cNvPr id="15" name="Rectangle 14"/>
          <p:cNvSpPr/>
          <p:nvPr/>
        </p:nvSpPr>
        <p:spPr>
          <a:xfrm>
            <a:off x="9502405" y="1456622"/>
            <a:ext cx="2067481" cy="1015663"/>
          </a:xfrm>
          <a:prstGeom prst="rect">
            <a:avLst/>
          </a:prstGeom>
        </p:spPr>
        <p:txBody>
          <a:bodyPr wrap="square">
            <a:spAutoFit/>
          </a:bodyPr>
          <a:lstStyle/>
          <a:p>
            <a:pPr algn="ctr"/>
            <a:r>
              <a:rPr lang="en-GB" sz="6000" dirty="0" err="1">
                <a:solidFill>
                  <a:srgbClr val="00CC99"/>
                </a:solidFill>
                <a:latin typeface="UTM Avo" panose="02040603050506020204" pitchFamily="18" charset="0"/>
              </a:rPr>
              <a:t>uyện</a:t>
            </a:r>
            <a:endParaRPr lang="en-GB" sz="6000" dirty="0">
              <a:solidFill>
                <a:srgbClr val="00CC99"/>
              </a:solidFill>
              <a:latin typeface="UTM Avo" panose="02040603050506020204" pitchFamily="18" charset="0"/>
            </a:endParaRPr>
          </a:p>
        </p:txBody>
      </p:sp>
      <p:sp>
        <p:nvSpPr>
          <p:cNvPr id="22" name="TextBox 21"/>
          <p:cNvSpPr txBox="1"/>
          <p:nvPr/>
        </p:nvSpPr>
        <p:spPr>
          <a:xfrm>
            <a:off x="965135" y="3063733"/>
            <a:ext cx="2379849" cy="1015663"/>
          </a:xfrm>
          <a:prstGeom prst="rect">
            <a:avLst/>
          </a:prstGeom>
          <a:noFill/>
        </p:spPr>
        <p:txBody>
          <a:bodyPr wrap="square" rtlCol="0">
            <a:spAutoFit/>
          </a:bodyPr>
          <a:lstStyle/>
          <a:p>
            <a:pPr algn="ctr"/>
            <a:r>
              <a:rPr lang="en-GB" sz="6000" dirty="0" err="1">
                <a:solidFill>
                  <a:srgbClr val="7CCFF7"/>
                </a:solidFill>
                <a:latin typeface="UTM Avo" panose="02040603050506020204" pitchFamily="18" charset="0"/>
              </a:rPr>
              <a:t>uồn</a:t>
            </a:r>
            <a:endParaRPr lang="en-GB" sz="6000" dirty="0">
              <a:solidFill>
                <a:srgbClr val="7CCFF7"/>
              </a:solidFill>
              <a:latin typeface="UTM Avo" panose="02040603050506020204" pitchFamily="18" charset="0"/>
            </a:endParaRPr>
          </a:p>
        </p:txBody>
      </p:sp>
      <p:sp>
        <p:nvSpPr>
          <p:cNvPr id="25" name="TextBox 24"/>
          <p:cNvSpPr txBox="1"/>
          <p:nvPr/>
        </p:nvSpPr>
        <p:spPr>
          <a:xfrm>
            <a:off x="5265333" y="2991320"/>
            <a:ext cx="2722398" cy="1015663"/>
          </a:xfrm>
          <a:prstGeom prst="rect">
            <a:avLst/>
          </a:prstGeom>
          <a:noFill/>
        </p:spPr>
        <p:txBody>
          <a:bodyPr wrap="square" rtlCol="0">
            <a:spAutoFit/>
          </a:bodyPr>
          <a:lstStyle/>
          <a:p>
            <a:pPr algn="ctr"/>
            <a:r>
              <a:rPr lang="en-GB" sz="6000" dirty="0" err="1">
                <a:solidFill>
                  <a:schemeClr val="accent2">
                    <a:lumMod val="75000"/>
                  </a:schemeClr>
                </a:solidFill>
                <a:latin typeface="UTM Avo" panose="02040603050506020204" pitchFamily="18" charset="0"/>
              </a:rPr>
              <a:t>gi</a:t>
            </a:r>
            <a:r>
              <a:rPr lang="en-GB" sz="6000" dirty="0" err="1">
                <a:solidFill>
                  <a:srgbClr val="FF99FF"/>
                </a:solidFill>
                <a:latin typeface="UTM Avo" panose="02040603050506020204" pitchFamily="18" charset="0"/>
              </a:rPr>
              <a:t>ác</a:t>
            </a:r>
            <a:endParaRPr lang="en-GB" sz="6000" dirty="0">
              <a:solidFill>
                <a:srgbClr val="FF99FF"/>
              </a:solidFill>
              <a:latin typeface="UTM Avo" panose="02040603050506020204" pitchFamily="18" charset="0"/>
            </a:endParaRPr>
          </a:p>
        </p:txBody>
      </p:sp>
      <p:sp>
        <p:nvSpPr>
          <p:cNvPr id="26" name="TextBox 25"/>
          <p:cNvSpPr txBox="1"/>
          <p:nvPr/>
        </p:nvSpPr>
        <p:spPr>
          <a:xfrm>
            <a:off x="8983532" y="2880947"/>
            <a:ext cx="1941095" cy="1015663"/>
          </a:xfrm>
          <a:prstGeom prst="rect">
            <a:avLst/>
          </a:prstGeom>
          <a:noFill/>
        </p:spPr>
        <p:txBody>
          <a:bodyPr wrap="square" rtlCol="0">
            <a:spAutoFit/>
          </a:bodyPr>
          <a:lstStyle/>
          <a:p>
            <a:pPr algn="ctr"/>
            <a:r>
              <a:rPr lang="en-GB" sz="6000" dirty="0" err="1">
                <a:solidFill>
                  <a:srgbClr val="00CC99"/>
                </a:solidFill>
                <a:latin typeface="UTM Avo" panose="02040603050506020204" pitchFamily="18" charset="0"/>
              </a:rPr>
              <a:t>s</a:t>
            </a:r>
            <a:r>
              <a:rPr lang="en-GB" sz="6000" dirty="0" err="1">
                <a:solidFill>
                  <a:schemeClr val="accent4"/>
                </a:solidFill>
                <a:latin typeface="UTM Avo" panose="02040603050506020204" pitchFamily="18" charset="0"/>
              </a:rPr>
              <a:t>ặc</a:t>
            </a:r>
            <a:endParaRPr lang="en-GB" sz="6000" dirty="0">
              <a:solidFill>
                <a:schemeClr val="accent4"/>
              </a:solidFill>
              <a:latin typeface="UTM Avo" panose="02040603050506020204" pitchFamily="18" charset="0"/>
            </a:endParaRPr>
          </a:p>
        </p:txBody>
      </p:sp>
      <p:sp>
        <p:nvSpPr>
          <p:cNvPr id="28" name="TextBox 27"/>
          <p:cNvSpPr txBox="1"/>
          <p:nvPr/>
        </p:nvSpPr>
        <p:spPr>
          <a:xfrm>
            <a:off x="7903779" y="4600556"/>
            <a:ext cx="1889580" cy="1015663"/>
          </a:xfrm>
          <a:prstGeom prst="rect">
            <a:avLst/>
          </a:prstGeom>
          <a:noFill/>
        </p:spPr>
        <p:txBody>
          <a:bodyPr wrap="square" rtlCol="0">
            <a:spAutoFit/>
          </a:bodyPr>
          <a:lstStyle/>
          <a:p>
            <a:pPr algn="ctr"/>
            <a:r>
              <a:rPr lang="en-GB" sz="6000" dirty="0" err="1">
                <a:solidFill>
                  <a:srgbClr val="FF0000"/>
                </a:solidFill>
                <a:latin typeface="UTM Avo" panose="02040603050506020204" pitchFamily="18" charset="0"/>
              </a:rPr>
              <a:t>ung</a:t>
            </a:r>
            <a:endParaRPr lang="en-GB" sz="6000" dirty="0">
              <a:solidFill>
                <a:schemeClr val="accent6"/>
              </a:solidFill>
              <a:latin typeface="UTM Avo" panose="02040603050506020204" pitchFamily="18" charset="0"/>
            </a:endParaRPr>
          </a:p>
        </p:txBody>
      </p:sp>
      <p:sp>
        <p:nvSpPr>
          <p:cNvPr id="16" name="Rectangle 15"/>
          <p:cNvSpPr/>
          <p:nvPr/>
        </p:nvSpPr>
        <p:spPr>
          <a:xfrm>
            <a:off x="9954080" y="4590193"/>
            <a:ext cx="1697902" cy="1015663"/>
          </a:xfrm>
          <a:prstGeom prst="rect">
            <a:avLst/>
          </a:prstGeom>
        </p:spPr>
        <p:txBody>
          <a:bodyPr wrap="none">
            <a:spAutoFit/>
          </a:bodyPr>
          <a:lstStyle/>
          <a:p>
            <a:pPr algn="ctr"/>
            <a:r>
              <a:rPr lang="en-GB" sz="6000" dirty="0" err="1">
                <a:solidFill>
                  <a:schemeClr val="accent6"/>
                </a:solidFill>
                <a:latin typeface="UTM Avo" panose="02040603050506020204" pitchFamily="18" charset="0"/>
              </a:rPr>
              <a:t>ăng</a:t>
            </a:r>
            <a:endParaRPr lang="en-GB" sz="6000" dirty="0">
              <a:solidFill>
                <a:schemeClr val="accent6"/>
              </a:solidFill>
              <a:latin typeface="UTM Avo" panose="02040603050506020204" pitchFamily="18" charset="0"/>
            </a:endParaRPr>
          </a:p>
        </p:txBody>
      </p:sp>
      <p:sp>
        <p:nvSpPr>
          <p:cNvPr id="27" name="TextBox 26"/>
          <p:cNvSpPr txBox="1"/>
          <p:nvPr/>
        </p:nvSpPr>
        <p:spPr>
          <a:xfrm>
            <a:off x="4119497" y="4600554"/>
            <a:ext cx="3036370" cy="1015663"/>
          </a:xfrm>
          <a:prstGeom prst="rect">
            <a:avLst/>
          </a:prstGeom>
          <a:noFill/>
        </p:spPr>
        <p:txBody>
          <a:bodyPr wrap="square" rtlCol="0">
            <a:spAutoFit/>
          </a:bodyPr>
          <a:lstStyle/>
          <a:p>
            <a:pPr algn="ctr"/>
            <a:r>
              <a:rPr lang="en-GB" sz="6000" dirty="0" err="1">
                <a:solidFill>
                  <a:schemeClr val="accent2"/>
                </a:solidFill>
                <a:latin typeface="UTM Avo" panose="02040603050506020204" pitchFamily="18" charset="0"/>
              </a:rPr>
              <a:t>ếch</a:t>
            </a:r>
            <a:r>
              <a:rPr lang="en-GB" sz="6000" dirty="0">
                <a:solidFill>
                  <a:srgbClr val="002060"/>
                </a:solidFill>
                <a:latin typeface="UTM Avo" panose="02040603050506020204" pitchFamily="18" charset="0"/>
              </a:rPr>
              <a:t> </a:t>
            </a:r>
            <a:r>
              <a:rPr lang="en-GB" sz="6000" dirty="0" err="1">
                <a:solidFill>
                  <a:schemeClr val="accent6"/>
                </a:solidFill>
                <a:latin typeface="UTM Avo" panose="02040603050506020204" pitchFamily="18" charset="0"/>
              </a:rPr>
              <a:t>ộp</a:t>
            </a:r>
            <a:endParaRPr lang="en-GB" sz="6000" dirty="0">
              <a:solidFill>
                <a:schemeClr val="accent6"/>
              </a:solidFill>
              <a:latin typeface="UTM Avo" panose="02040603050506020204" pitchFamily="18" charset="0"/>
            </a:endParaRPr>
          </a:p>
        </p:txBody>
      </p:sp>
    </p:spTree>
    <p:extLst>
      <p:ext uri="{BB962C8B-B14F-4D97-AF65-F5344CB8AC3E}">
        <p14:creationId xmlns:p14="http://schemas.microsoft.com/office/powerpoint/2010/main" val="1029250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22" grpId="0"/>
      <p:bldP spid="25" grpId="0"/>
      <p:bldP spid="26" grpId="0"/>
      <p:bldP spid="28" grpId="0"/>
      <p:bldP spid="1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126" y="107502"/>
            <a:ext cx="12079706" cy="6750498"/>
          </a:xfrm>
          <a:prstGeom prst="roundRect">
            <a:avLst>
              <a:gd name="adj" fmla="val 13860"/>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529263"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UTM Avo" panose="02040603050506020204" pitchFamily="18" charset="0"/>
              </a:rPr>
              <a:t>Đọc</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nối</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tiếp</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đoạn</a:t>
            </a:r>
            <a:endParaRPr lang="en-GB" sz="24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3" y="107502"/>
            <a:ext cx="5646821" cy="57993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959573" y="-145379"/>
            <a:ext cx="1309562" cy="1170090"/>
          </a:xfrm>
          <a:prstGeom prst="rect">
            <a:avLst/>
          </a:prstGeom>
        </p:spPr>
      </p:pic>
      <p:sp>
        <p:nvSpPr>
          <p:cNvPr id="10" name="Rectangle 9"/>
          <p:cNvSpPr/>
          <p:nvPr/>
        </p:nvSpPr>
        <p:spPr>
          <a:xfrm>
            <a:off x="200526" y="687435"/>
            <a:ext cx="11782928" cy="2800767"/>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Ngày…. tháng….</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200" dirty="0">
                <a:solidFill>
                  <a:srgbClr val="002060"/>
                </a:solidFill>
                <a:latin typeface="Cambria" panose="02040503050406030204" pitchFamily="18" charset="0"/>
                <a:ea typeface="Cambria" panose="02040503050406030204" pitchFamily="18" charset="0"/>
              </a:rPr>
              <a:t>ệ</a:t>
            </a:r>
            <a:r>
              <a:rPr lang="vi-VN" sz="2200" b="0" i="0" dirty="0">
                <a:solidFill>
                  <a:srgbClr val="002060"/>
                </a:solidFill>
                <a:effectLst/>
                <a:latin typeface="Cambria" panose="02040503050406030204" pitchFamily="18" charset="0"/>
                <a:ea typeface="Cambria" panose="02040503050406030204" pitchFamily="18" charset="0"/>
              </a:rPr>
              <a:t>n.</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r>
              <a:rPr lang="en-GB" sz="2200" b="0" i="0" dirty="0">
                <a:solidFill>
                  <a:srgbClr val="002060"/>
                </a:solidFill>
                <a:effectLst/>
                <a:latin typeface="Cambria" panose="02040503050406030204" pitchFamily="18" charset="0"/>
                <a:ea typeface="Cambria" panose="02040503050406030204" pitchFamily="18" charset="0"/>
              </a:rPr>
              <a:t>.</a:t>
            </a:r>
          </a:p>
        </p:txBody>
      </p:sp>
      <p:sp>
        <p:nvSpPr>
          <p:cNvPr id="6" name="Rectangle 5"/>
          <p:cNvSpPr/>
          <p:nvPr/>
        </p:nvSpPr>
        <p:spPr>
          <a:xfrm>
            <a:off x="8481700" y="6342333"/>
            <a:ext cx="2946704" cy="430887"/>
          </a:xfrm>
          <a:prstGeom prst="rect">
            <a:avLst/>
          </a:prstGeom>
        </p:spPr>
        <p:txBody>
          <a:bodyPr wrap="none">
            <a:spAutoFit/>
          </a:bodyPr>
          <a:lstStyle/>
          <a:p>
            <a:r>
              <a:rPr lang="en-GB" sz="2200" b="0" i="0" dirty="0">
                <a:solidFill>
                  <a:srgbClr val="002060"/>
                </a:solidFill>
                <a:effectLst/>
                <a:latin typeface="Cambria" panose="02040503050406030204" pitchFamily="18" charset="0"/>
                <a:ea typeface="Cambria" panose="02040503050406030204" pitchFamily="18" charset="0"/>
              </a:rPr>
              <a:t>(</a:t>
            </a:r>
            <a:r>
              <a:rPr lang="en-GB" sz="2200" b="0" i="0" dirty="0" err="1">
                <a:solidFill>
                  <a:srgbClr val="002060"/>
                </a:solidFill>
                <a:effectLst/>
                <a:latin typeface="Cambria" panose="02040503050406030204" pitchFamily="18" charset="0"/>
                <a:ea typeface="Cambria" panose="02040503050406030204" pitchFamily="18" charset="0"/>
              </a:rPr>
              <a:t>Nguyễn</a:t>
            </a:r>
            <a:r>
              <a:rPr lang="en-GB" sz="2200" b="0" i="0" dirty="0">
                <a:solidFill>
                  <a:srgbClr val="002060"/>
                </a:solidFill>
                <a:effectLst/>
                <a:latin typeface="Cambria" panose="02040503050406030204" pitchFamily="18" charset="0"/>
                <a:ea typeface="Cambria" panose="02040503050406030204" pitchFamily="18" charset="0"/>
              </a:rPr>
              <a:t> </a:t>
            </a:r>
            <a:r>
              <a:rPr lang="en-GB" sz="2200" b="0" i="0" dirty="0" err="1">
                <a:solidFill>
                  <a:srgbClr val="002060"/>
                </a:solidFill>
                <a:effectLst/>
                <a:latin typeface="Cambria" panose="02040503050406030204" pitchFamily="18" charset="0"/>
                <a:ea typeface="Cambria" panose="02040503050406030204" pitchFamily="18" charset="0"/>
              </a:rPr>
              <a:t>Ngọc</a:t>
            </a:r>
            <a:r>
              <a:rPr lang="en-GB" sz="2200" b="0" i="0" dirty="0">
                <a:solidFill>
                  <a:srgbClr val="002060"/>
                </a:solidFill>
                <a:effectLst/>
                <a:latin typeface="Cambria" panose="02040503050406030204" pitchFamily="18" charset="0"/>
                <a:ea typeface="Cambria" panose="02040503050406030204" pitchFamily="18" charset="0"/>
              </a:rPr>
              <a:t> Mai Chi)</a:t>
            </a:r>
            <a:endParaRPr lang="en-GB" sz="2200" dirty="0">
              <a:solidFill>
                <a:srgbClr val="002060"/>
              </a:solidFill>
              <a:latin typeface="Cambria" panose="02040503050406030204" pitchFamily="18" charset="0"/>
              <a:ea typeface="Cambria" panose="02040503050406030204" pitchFamily="18" charset="0"/>
            </a:endParaRPr>
          </a:p>
        </p:txBody>
      </p:sp>
      <p:sp>
        <p:nvSpPr>
          <p:cNvPr id="3" name="Rectangle 2"/>
          <p:cNvSpPr/>
          <p:nvPr/>
        </p:nvSpPr>
        <p:spPr>
          <a:xfrm>
            <a:off x="191032" y="3484633"/>
            <a:ext cx="11782927" cy="1785104"/>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 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p:txBody>
      </p:sp>
      <p:sp>
        <p:nvSpPr>
          <p:cNvPr id="7" name="Rectangle 6"/>
          <p:cNvSpPr/>
          <p:nvPr/>
        </p:nvSpPr>
        <p:spPr>
          <a:xfrm>
            <a:off x="197580" y="5257564"/>
            <a:ext cx="11782927" cy="1446550"/>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sp>
        <p:nvSpPr>
          <p:cNvPr id="11" name="TextBox 10"/>
          <p:cNvSpPr txBox="1"/>
          <p:nvPr/>
        </p:nvSpPr>
        <p:spPr>
          <a:xfrm>
            <a:off x="2744684" y="3116610"/>
            <a:ext cx="6869670" cy="584775"/>
          </a:xfrm>
          <a:prstGeom prst="rect">
            <a:avLst/>
          </a:prstGeom>
          <a:noFill/>
        </p:spPr>
        <p:txBody>
          <a:bodyPr wrap="square" rtlCol="0">
            <a:spAutoFit/>
          </a:bodyPr>
          <a:lstStyle/>
          <a:p>
            <a:r>
              <a:rPr lang="en-GB" sz="3200" dirty="0" err="1">
                <a:solidFill>
                  <a:srgbClr val="FF0000"/>
                </a:solidFill>
                <a:latin typeface="UTM Avo" panose="02040603050506020204" pitchFamily="18" charset="0"/>
              </a:rPr>
              <a:t>Bài</a:t>
            </a:r>
            <a:r>
              <a:rPr lang="en-GB" sz="3200" dirty="0">
                <a:solidFill>
                  <a:srgbClr val="FF0000"/>
                </a:solidFill>
                <a:latin typeface="UTM Avo" panose="02040603050506020204" pitchFamily="18" charset="0"/>
              </a:rPr>
              <a:t> </a:t>
            </a:r>
            <a:r>
              <a:rPr lang="en-GB" sz="3200" dirty="0" err="1">
                <a:solidFill>
                  <a:srgbClr val="FF0000"/>
                </a:solidFill>
                <a:latin typeface="UTM Avo" panose="02040603050506020204" pitchFamily="18" charset="0"/>
              </a:rPr>
              <a:t>tập</a:t>
            </a:r>
            <a:r>
              <a:rPr lang="en-GB" sz="3200" dirty="0">
                <a:solidFill>
                  <a:srgbClr val="FF0000"/>
                </a:solidFill>
                <a:latin typeface="UTM Avo" panose="02040603050506020204" pitchFamily="18" charset="0"/>
              </a:rPr>
              <a:t> </a:t>
            </a:r>
            <a:r>
              <a:rPr lang="en-GB" sz="3200" dirty="0" err="1">
                <a:solidFill>
                  <a:srgbClr val="FF0000"/>
                </a:solidFill>
                <a:latin typeface="UTM Avo" panose="02040603050506020204" pitchFamily="18" charset="0"/>
              </a:rPr>
              <a:t>đọc</a:t>
            </a:r>
            <a:r>
              <a:rPr lang="en-GB" sz="3200" dirty="0">
                <a:solidFill>
                  <a:srgbClr val="FF0000"/>
                </a:solidFill>
                <a:latin typeface="UTM Avo" panose="02040603050506020204" pitchFamily="18" charset="0"/>
              </a:rPr>
              <a:t> chia </a:t>
            </a:r>
            <a:r>
              <a:rPr lang="en-GB" sz="3200" dirty="0" err="1">
                <a:solidFill>
                  <a:srgbClr val="FF0000"/>
                </a:solidFill>
                <a:latin typeface="UTM Avo" panose="02040603050506020204" pitchFamily="18" charset="0"/>
              </a:rPr>
              <a:t>làm</a:t>
            </a:r>
            <a:r>
              <a:rPr lang="en-GB" sz="3200" dirty="0">
                <a:solidFill>
                  <a:srgbClr val="FF0000"/>
                </a:solidFill>
                <a:latin typeface="UTM Avo" panose="02040603050506020204" pitchFamily="18" charset="0"/>
              </a:rPr>
              <a:t> </a:t>
            </a:r>
            <a:r>
              <a:rPr lang="en-GB" sz="3200" dirty="0" err="1">
                <a:solidFill>
                  <a:srgbClr val="FF0000"/>
                </a:solidFill>
                <a:latin typeface="UTM Avo" panose="02040603050506020204" pitchFamily="18" charset="0"/>
              </a:rPr>
              <a:t>mấy</a:t>
            </a:r>
            <a:r>
              <a:rPr lang="en-GB" sz="3200" dirty="0">
                <a:solidFill>
                  <a:srgbClr val="FF0000"/>
                </a:solidFill>
                <a:latin typeface="UTM Avo" panose="02040603050506020204" pitchFamily="18" charset="0"/>
              </a:rPr>
              <a:t> </a:t>
            </a:r>
            <a:r>
              <a:rPr lang="en-GB" sz="3200" dirty="0" err="1">
                <a:solidFill>
                  <a:srgbClr val="FF0000"/>
                </a:solidFill>
                <a:latin typeface="UTM Avo" panose="02040603050506020204" pitchFamily="18" charset="0"/>
              </a:rPr>
              <a:t>đoạn</a:t>
            </a:r>
            <a:r>
              <a:rPr lang="en-GB" sz="3200" dirty="0">
                <a:solidFill>
                  <a:srgbClr val="FF0000"/>
                </a:solidFill>
                <a:latin typeface="UTM Avo" panose="02040603050506020204" pitchFamily="18" charset="0"/>
              </a:rPr>
              <a:t>?</a:t>
            </a: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2222" b="45111" l="22250" r="37875"/>
                    </a14:imgEffect>
                  </a14:imgLayer>
                </a14:imgProps>
              </a:ext>
              <a:ext uri="{28A0092B-C50C-407E-A947-70E740481C1C}">
                <a14:useLocalDpi xmlns:a14="http://schemas.microsoft.com/office/drawing/2010/main" val="0"/>
              </a:ext>
            </a:extLst>
          </a:blip>
          <a:srcRect l="20301" t="2147" r="60137" b="52264"/>
          <a:stretch/>
        </p:blipFill>
        <p:spPr>
          <a:xfrm>
            <a:off x="-28121" y="661943"/>
            <a:ext cx="705678" cy="830589"/>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5">
                    <a14:imgEffect>
                      <a14:backgroundRemoval t="4667" b="44000" l="40625" r="58500"/>
                    </a14:imgEffect>
                  </a14:imgLayer>
                </a14:imgProps>
              </a:ext>
              <a:ext uri="{28A0092B-C50C-407E-A947-70E740481C1C}">
                <a14:useLocalDpi xmlns:a14="http://schemas.microsoft.com/office/drawing/2010/main" val="0"/>
              </a:ext>
            </a:extLst>
          </a:blip>
          <a:srcRect l="40192" r="40739" b="53142"/>
          <a:stretch/>
        </p:blipFill>
        <p:spPr>
          <a:xfrm>
            <a:off x="-28121" y="3282099"/>
            <a:ext cx="663824" cy="917586"/>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5">
                    <a14:imgEffect>
                      <a14:backgroundRemoval t="889" b="46000" l="62000" r="79750"/>
                    </a14:imgEffect>
                  </a14:imgLayer>
                </a14:imgProps>
              </a:ext>
              <a:ext uri="{28A0092B-C50C-407E-A947-70E740481C1C}">
                <a14:useLocalDpi xmlns:a14="http://schemas.microsoft.com/office/drawing/2010/main" val="0"/>
              </a:ext>
            </a:extLst>
          </a:blip>
          <a:srcRect l="62712" t="685" r="20356" b="53141"/>
          <a:stretch/>
        </p:blipFill>
        <p:spPr>
          <a:xfrm>
            <a:off x="0" y="5030274"/>
            <a:ext cx="617004" cy="946471"/>
          </a:xfrm>
          <a:prstGeom prst="rect">
            <a:avLst/>
          </a:prstGeom>
        </p:spPr>
      </p:pic>
    </p:spTree>
    <p:extLst>
      <p:ext uri="{BB962C8B-B14F-4D97-AF65-F5344CB8AC3E}">
        <p14:creationId xmlns:p14="http://schemas.microsoft.com/office/powerpoint/2010/main" val="3700056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7" presetClass="emph" presetSubtype="2" fill="hold" nodeType="withEffect">
                                  <p:stCondLst>
                                    <p:cond delay="0"/>
                                  </p:stCondLst>
                                  <p:childTnLst>
                                    <p:animClr clrSpc="rgb" dir="cw">
                                      <p:cBhvr>
                                        <p:cTn id="25" dur="2000" fill="hold"/>
                                        <p:tgtEl>
                                          <p:spTgt spid="10"/>
                                        </p:tgtEl>
                                        <p:attrNameLst>
                                          <p:attrName>stroke.color</p:attrName>
                                        </p:attrNameLst>
                                      </p:cBhvr>
                                      <p:to>
                                        <a:schemeClr val="accent2"/>
                                      </p:to>
                                    </p:animClr>
                                    <p:set>
                                      <p:cBhvr>
                                        <p:cTn id="26" dur="2000" fill="hold"/>
                                        <p:tgtEl>
                                          <p:spTgt spid="10"/>
                                        </p:tgtEl>
                                        <p:attrNameLst>
                                          <p:attrName>stroke.on</p:attrName>
                                        </p:attrNameLst>
                                      </p:cBhvr>
                                      <p:to>
                                        <p:strVal val="true"/>
                                      </p:to>
                                    </p:se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7" presetClass="emph" presetSubtype="2" fill="hold" nodeType="withEffect">
                                  <p:stCondLst>
                                    <p:cond delay="0"/>
                                  </p:stCondLst>
                                  <p:childTnLst>
                                    <p:animClr clrSpc="rgb" dir="cw">
                                      <p:cBhvr>
                                        <p:cTn id="34" dur="2000" fill="hold"/>
                                        <p:tgtEl>
                                          <p:spTgt spid="3"/>
                                        </p:tgtEl>
                                        <p:attrNameLst>
                                          <p:attrName>stroke.color</p:attrName>
                                        </p:attrNameLst>
                                      </p:cBhvr>
                                      <p:to>
                                        <a:srgbClr val="00B050"/>
                                      </p:to>
                                    </p:animClr>
                                    <p:set>
                                      <p:cBhvr>
                                        <p:cTn id="35" dur="2000" fill="hold"/>
                                        <p:tgtEl>
                                          <p:spTgt spid="3"/>
                                        </p:tgtEl>
                                        <p:attrNameLst>
                                          <p:attrName>stroke.on</p:attrName>
                                        </p:attrNameLst>
                                      </p:cBhvr>
                                      <p:to>
                                        <p:strVal val="true"/>
                                      </p:to>
                                    </p:set>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7" presetClass="emph" presetSubtype="2" fill="hold" nodeType="withEffect">
                                  <p:stCondLst>
                                    <p:cond delay="0"/>
                                  </p:stCondLst>
                                  <p:childTnLst>
                                    <p:animClr clrSpc="rgb" dir="cw">
                                      <p:cBhvr>
                                        <p:cTn id="43" dur="2000" fill="hold"/>
                                        <p:tgtEl>
                                          <p:spTgt spid="7"/>
                                        </p:tgtEl>
                                        <p:attrNameLst>
                                          <p:attrName>stroke.color</p:attrName>
                                        </p:attrNameLst>
                                      </p:cBhvr>
                                      <p:to>
                                        <a:srgbClr val="FFD965"/>
                                      </p:to>
                                    </p:animClr>
                                    <p:set>
                                      <p:cBhvr>
                                        <p:cTn id="44" dur="2000" fill="hold"/>
                                        <p:tgtEl>
                                          <p:spTgt spid="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0" y="609600"/>
            <a:ext cx="12192000" cy="3749723"/>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9020211" y="423089"/>
            <a:ext cx="1309562" cy="1170090"/>
          </a:xfrm>
          <a:prstGeom prst="rect">
            <a:avLst/>
          </a:prstGeom>
        </p:spPr>
      </p:pic>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sp>
        <p:nvSpPr>
          <p:cNvPr id="3" name="Rectangle 2"/>
          <p:cNvSpPr/>
          <p:nvPr/>
        </p:nvSpPr>
        <p:spPr>
          <a:xfrm>
            <a:off x="561473" y="1632041"/>
            <a:ext cx="10780295" cy="1077218"/>
          </a:xfrm>
          <a:prstGeom prst="rect">
            <a:avLst/>
          </a:prstGeom>
        </p:spPr>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Mình rất phấn khích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vì được mẹ chuẩn bị cho một chiếc mũ bơi</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cùng cặp kính bơi màu hồng rất đẹp. </a:t>
            </a:r>
            <a:endParaRPr lang="en-GB" sz="3200" dirty="0"/>
          </a:p>
        </p:txBody>
      </p:sp>
      <p:cxnSp>
        <p:nvCxnSpPr>
          <p:cNvPr id="7" name="Straight Connector 6"/>
          <p:cNvCxnSpPr/>
          <p:nvPr/>
        </p:nvCxnSpPr>
        <p:spPr>
          <a:xfrm flipH="1">
            <a:off x="4267202" y="1659409"/>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305674" y="2162663"/>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804485" y="216150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948863" y="216150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61473" y="3096481"/>
            <a:ext cx="10780295" cy="1077218"/>
          </a:xfrm>
          <a:prstGeom prst="rect">
            <a:avLst/>
          </a:prstGeom>
        </p:spPr>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Kể cũng lạ,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hôm trước mình giống ếch,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hôm nay mình lại giống cá. </a:t>
            </a:r>
            <a:endParaRPr lang="en-GB" sz="3200" dirty="0"/>
          </a:p>
        </p:txBody>
      </p:sp>
      <p:cxnSp>
        <p:nvCxnSpPr>
          <p:cNvPr id="26" name="Straight Connector 25"/>
          <p:cNvCxnSpPr/>
          <p:nvPr/>
        </p:nvCxnSpPr>
        <p:spPr>
          <a:xfrm flipH="1">
            <a:off x="2700448" y="3096481"/>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76674" y="3094672"/>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228627" y="362899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347523" y="362899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4833" y="4359323"/>
            <a:ext cx="1771209" cy="2486778"/>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8612" y="4375045"/>
            <a:ext cx="2522668" cy="2522668"/>
          </a:xfrm>
          <a:prstGeom prst="rect">
            <a:avLst/>
          </a:prstGeom>
        </p:spPr>
      </p:pic>
      <p:pic>
        <p:nvPicPr>
          <p:cNvPr id="34" name="Picture 33"/>
          <p:cNvPicPr>
            <a:picLocks noChangeAspect="1"/>
          </p:cNvPicPr>
          <p:nvPr/>
        </p:nvPicPr>
        <p:blipFill rotWithShape="1">
          <a:blip r:embed="rId10"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cxnSp>
        <p:nvCxnSpPr>
          <p:cNvPr id="6" name="Straight Connector 5"/>
          <p:cNvCxnSpPr/>
          <p:nvPr/>
        </p:nvCxnSpPr>
        <p:spPr>
          <a:xfrm>
            <a:off x="2310659" y="2161507"/>
            <a:ext cx="1894197"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a:off x="6421582" y="2626131"/>
            <a:ext cx="1226128"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a:off x="7045036" y="3625069"/>
            <a:ext cx="759449"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8" name="Straight Connector 37"/>
          <p:cNvCxnSpPr/>
          <p:nvPr/>
        </p:nvCxnSpPr>
        <p:spPr>
          <a:xfrm>
            <a:off x="1592774" y="4097048"/>
            <a:ext cx="759449" cy="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39" name="Rounded Rectangle 20"/>
          <p:cNvSpPr/>
          <p:nvPr/>
        </p:nvSpPr>
        <p:spPr>
          <a:xfrm>
            <a:off x="3772916" y="58543"/>
            <a:ext cx="383575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3927378" y="289878"/>
            <a:ext cx="3466698" cy="609600"/>
          </a:xfrm>
          <a:prstGeom prst="snip2DiagRect">
            <a:avLst/>
          </a:prstGeom>
          <a:no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UTM Avo" panose="02040603050506020204" pitchFamily="18" charset="0"/>
              </a:rPr>
              <a:t>Luyện</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đọc</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câu</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dài</a:t>
            </a:r>
            <a:endParaRPr lang="en-GB" sz="24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1483955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par>
                                <p:cTn id="21" presetID="2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par>
                                <p:cTn id="42" presetID="22" presetClass="entr" presetSubtype="1"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up)">
                                      <p:cBhvr>
                                        <p:cTn id="44" dur="500"/>
                                        <p:tgtEl>
                                          <p:spTgt spid="27"/>
                                        </p:tgtEl>
                                      </p:cBhvr>
                                    </p:animEffect>
                                  </p:childTnLst>
                                </p:cTn>
                              </p:par>
                              <p:par>
                                <p:cTn id="45" presetID="22" presetClass="entr" presetSubtype="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up)">
                                      <p:cBhvr>
                                        <p:cTn id="47" dur="500"/>
                                        <p:tgtEl>
                                          <p:spTgt spid="28"/>
                                        </p:tgtEl>
                                      </p:cBhvr>
                                    </p:animEffect>
                                  </p:childTnLst>
                                </p:cTn>
                              </p:par>
                              <p:par>
                                <p:cTn id="48" presetID="22" presetClass="entr" presetSubtype="1"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500"/>
                                        <p:tgtEl>
                                          <p:spTgt spid="29"/>
                                        </p:tgtEl>
                                      </p:cBhvr>
                                    </p:animEffect>
                                  </p:childTnLst>
                                </p:cTn>
                              </p:par>
                              <p:par>
                                <p:cTn id="51" presetID="22" presetClass="entr" presetSubtype="8"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left)">
                                      <p:cBhvr>
                                        <p:cTn id="53" dur="500"/>
                                        <p:tgtEl>
                                          <p:spTgt spid="37"/>
                                        </p:tgtEl>
                                      </p:cBhvr>
                                    </p:animEffect>
                                  </p:childTnLst>
                                </p:cTn>
                              </p:par>
                              <p:par>
                                <p:cTn id="54" presetID="22" presetClass="entr" presetSubtype="8"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107502"/>
            <a:ext cx="12192000"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Giải</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nghĩa</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từ</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9501" y="107502"/>
            <a:ext cx="5646821" cy="794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9181514" y="-80211"/>
            <a:ext cx="1309562" cy="1170090"/>
          </a:xfrm>
          <a:prstGeom prst="rect">
            <a:avLst/>
          </a:prstGeom>
        </p:spPr>
      </p:pic>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sp>
        <p:nvSpPr>
          <p:cNvPr id="2" name="TextBox 1"/>
          <p:cNvSpPr txBox="1"/>
          <p:nvPr/>
        </p:nvSpPr>
        <p:spPr>
          <a:xfrm>
            <a:off x="952746" y="1320423"/>
            <a:ext cx="9349592" cy="769441"/>
          </a:xfrm>
          <a:prstGeom prst="rect">
            <a:avLst/>
          </a:prstGeom>
          <a:noFill/>
        </p:spPr>
        <p:txBody>
          <a:bodyPr wrap="square" rtlCol="0">
            <a:spAutoFit/>
          </a:bodyPr>
          <a:lstStyle/>
          <a:p>
            <a:pPr algn="ctr"/>
            <a:r>
              <a:rPr lang="en-GB" sz="4400" b="1" i="1" dirty="0" err="1">
                <a:solidFill>
                  <a:srgbClr val="002060"/>
                </a:solidFill>
              </a:rPr>
              <a:t>Phấn</a:t>
            </a:r>
            <a:r>
              <a:rPr lang="en-GB" sz="4400" b="1" i="1" dirty="0">
                <a:solidFill>
                  <a:srgbClr val="002060"/>
                </a:solidFill>
              </a:rPr>
              <a:t> </a:t>
            </a:r>
            <a:r>
              <a:rPr lang="en-GB" sz="4400" b="1" i="1" dirty="0" err="1">
                <a:solidFill>
                  <a:srgbClr val="002060"/>
                </a:solidFill>
              </a:rPr>
              <a:t>khích</a:t>
            </a:r>
            <a:r>
              <a:rPr lang="en-GB" sz="4400" dirty="0">
                <a:solidFill>
                  <a:srgbClr val="002060"/>
                </a:solidFill>
              </a:rPr>
              <a:t>: </a:t>
            </a:r>
            <a:r>
              <a:rPr lang="en-GB" sz="4400" dirty="0" err="1">
                <a:solidFill>
                  <a:srgbClr val="002060"/>
                </a:solidFill>
              </a:rPr>
              <a:t>phấn</a:t>
            </a:r>
            <a:r>
              <a:rPr lang="en-GB" sz="4400" dirty="0">
                <a:solidFill>
                  <a:srgbClr val="002060"/>
                </a:solidFill>
              </a:rPr>
              <a:t> </a:t>
            </a:r>
            <a:r>
              <a:rPr lang="en-GB" sz="4400" dirty="0" err="1">
                <a:solidFill>
                  <a:srgbClr val="002060"/>
                </a:solidFill>
              </a:rPr>
              <a:t>khởi</a:t>
            </a:r>
            <a:r>
              <a:rPr lang="en-GB" sz="4400" dirty="0">
                <a:solidFill>
                  <a:srgbClr val="002060"/>
                </a:solidFill>
              </a:rPr>
              <a:t>, </a:t>
            </a:r>
            <a:r>
              <a:rPr lang="en-GB" sz="4400" dirty="0" err="1">
                <a:solidFill>
                  <a:srgbClr val="002060"/>
                </a:solidFill>
              </a:rPr>
              <a:t>hào</a:t>
            </a:r>
            <a:r>
              <a:rPr lang="en-GB" sz="4400" dirty="0">
                <a:solidFill>
                  <a:srgbClr val="002060"/>
                </a:solidFill>
              </a:rPr>
              <a:t> </a:t>
            </a:r>
            <a:r>
              <a:rPr lang="en-GB" sz="4400" dirty="0" err="1">
                <a:solidFill>
                  <a:srgbClr val="002060"/>
                </a:solidFill>
              </a:rPr>
              <a:t>hứng</a:t>
            </a:r>
            <a:endParaRPr lang="en-GB" sz="4400" dirty="0">
              <a:solidFill>
                <a:srgbClr val="002060"/>
              </a:solidFill>
            </a:endParaRPr>
          </a:p>
        </p:txBody>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4167" b="100000" l="10000" r="90000"/>
                    </a14:imgEffect>
                  </a14:imgLayer>
                </a14:imgProps>
              </a:ext>
              <a:ext uri="{28A0092B-C50C-407E-A947-70E740481C1C}">
                <a14:useLocalDpi xmlns:a14="http://schemas.microsoft.com/office/drawing/2010/main" val="0"/>
              </a:ext>
            </a:extLst>
          </a:blip>
          <a:stretch>
            <a:fillRect/>
          </a:stretch>
        </p:blipFill>
        <p:spPr>
          <a:xfrm>
            <a:off x="7734060" y="2796557"/>
            <a:ext cx="4204470" cy="4204470"/>
          </a:xfrm>
          <a:prstGeom prst="rect">
            <a:avLst/>
          </a:prstGeom>
        </p:spPr>
      </p:pic>
      <p:sp>
        <p:nvSpPr>
          <p:cNvPr id="21" name="TextBox 20"/>
          <p:cNvSpPr txBox="1"/>
          <p:nvPr/>
        </p:nvSpPr>
        <p:spPr>
          <a:xfrm>
            <a:off x="1992115" y="2155784"/>
            <a:ext cx="7571761" cy="1446550"/>
          </a:xfrm>
          <a:prstGeom prst="rect">
            <a:avLst/>
          </a:prstGeom>
          <a:noFill/>
        </p:spPr>
        <p:txBody>
          <a:bodyPr wrap="square" rtlCol="0">
            <a:spAutoFit/>
          </a:bodyPr>
          <a:lstStyle/>
          <a:p>
            <a:pPr algn="just"/>
            <a:r>
              <a:rPr lang="en-GB" sz="4400" u="sng" dirty="0" err="1">
                <a:solidFill>
                  <a:srgbClr val="002060"/>
                </a:solidFill>
              </a:rPr>
              <a:t>Ví</a:t>
            </a:r>
            <a:r>
              <a:rPr lang="en-GB" sz="4400" u="sng" dirty="0">
                <a:solidFill>
                  <a:srgbClr val="002060"/>
                </a:solidFill>
              </a:rPr>
              <a:t> </a:t>
            </a:r>
            <a:r>
              <a:rPr lang="en-GB" sz="4400" u="sng" dirty="0" err="1">
                <a:solidFill>
                  <a:srgbClr val="002060"/>
                </a:solidFill>
              </a:rPr>
              <a:t>dụ</a:t>
            </a:r>
            <a:r>
              <a:rPr lang="en-GB" sz="4400" dirty="0">
                <a:solidFill>
                  <a:srgbClr val="002060"/>
                </a:solidFill>
              </a:rPr>
              <a:t>: </a:t>
            </a:r>
            <a:r>
              <a:rPr lang="en-GB" sz="4400" dirty="0" err="1">
                <a:solidFill>
                  <a:srgbClr val="002060"/>
                </a:solidFill>
              </a:rPr>
              <a:t>Mình</a:t>
            </a:r>
            <a:r>
              <a:rPr lang="en-GB" sz="4400" dirty="0">
                <a:solidFill>
                  <a:srgbClr val="002060"/>
                </a:solidFill>
              </a:rPr>
              <a:t> </a:t>
            </a:r>
            <a:r>
              <a:rPr lang="en-GB" sz="4400" dirty="0" err="1">
                <a:solidFill>
                  <a:srgbClr val="002060"/>
                </a:solidFill>
              </a:rPr>
              <a:t>cảm</a:t>
            </a:r>
            <a:r>
              <a:rPr lang="en-GB" sz="4400" dirty="0">
                <a:solidFill>
                  <a:srgbClr val="002060"/>
                </a:solidFill>
              </a:rPr>
              <a:t> </a:t>
            </a:r>
            <a:r>
              <a:rPr lang="en-GB" sz="4400" dirty="0" err="1">
                <a:solidFill>
                  <a:srgbClr val="002060"/>
                </a:solidFill>
              </a:rPr>
              <a:t>thấy</a:t>
            </a:r>
            <a:r>
              <a:rPr lang="en-GB" sz="4400" dirty="0">
                <a:solidFill>
                  <a:srgbClr val="002060"/>
                </a:solidFill>
              </a:rPr>
              <a:t> </a:t>
            </a:r>
            <a:r>
              <a:rPr lang="en-GB" sz="4400" dirty="0" err="1">
                <a:solidFill>
                  <a:srgbClr val="002060"/>
                </a:solidFill>
              </a:rPr>
              <a:t>rất</a:t>
            </a:r>
            <a:r>
              <a:rPr lang="en-GB" sz="4400" dirty="0">
                <a:solidFill>
                  <a:srgbClr val="002060"/>
                </a:solidFill>
              </a:rPr>
              <a:t> </a:t>
            </a:r>
            <a:r>
              <a:rPr lang="en-GB" sz="4400" dirty="0" err="1">
                <a:solidFill>
                  <a:srgbClr val="002060"/>
                </a:solidFill>
              </a:rPr>
              <a:t>phấn</a:t>
            </a:r>
            <a:r>
              <a:rPr lang="en-GB" sz="4400" dirty="0">
                <a:solidFill>
                  <a:srgbClr val="002060"/>
                </a:solidFill>
              </a:rPr>
              <a:t> </a:t>
            </a:r>
            <a:r>
              <a:rPr lang="en-GB" sz="4400" dirty="0" err="1">
                <a:solidFill>
                  <a:srgbClr val="002060"/>
                </a:solidFill>
              </a:rPr>
              <a:t>khích</a:t>
            </a:r>
            <a:r>
              <a:rPr lang="en-GB" sz="4400" dirty="0">
                <a:solidFill>
                  <a:srgbClr val="002060"/>
                </a:solidFill>
              </a:rPr>
              <a:t> </a:t>
            </a:r>
            <a:r>
              <a:rPr lang="en-GB" sz="4400" dirty="0" err="1">
                <a:solidFill>
                  <a:srgbClr val="002060"/>
                </a:solidFill>
              </a:rPr>
              <a:t>khi</a:t>
            </a:r>
            <a:r>
              <a:rPr lang="en-GB" sz="4400" dirty="0">
                <a:solidFill>
                  <a:srgbClr val="002060"/>
                </a:solidFill>
              </a:rPr>
              <a:t> </a:t>
            </a:r>
            <a:r>
              <a:rPr lang="en-GB" sz="4400" dirty="0" err="1">
                <a:solidFill>
                  <a:srgbClr val="002060"/>
                </a:solidFill>
              </a:rPr>
              <a:t>được</a:t>
            </a:r>
            <a:r>
              <a:rPr lang="en-GB" sz="4400" dirty="0">
                <a:solidFill>
                  <a:srgbClr val="002060"/>
                </a:solidFill>
              </a:rPr>
              <a:t> </a:t>
            </a:r>
            <a:r>
              <a:rPr lang="en-GB" sz="4400" dirty="0" err="1">
                <a:solidFill>
                  <a:srgbClr val="002060"/>
                </a:solidFill>
              </a:rPr>
              <a:t>mẹ</a:t>
            </a:r>
            <a:r>
              <a:rPr lang="en-GB" sz="4400" dirty="0">
                <a:solidFill>
                  <a:srgbClr val="002060"/>
                </a:solidFill>
              </a:rPr>
              <a:t> </a:t>
            </a:r>
            <a:r>
              <a:rPr lang="en-GB" sz="4400" dirty="0" err="1">
                <a:solidFill>
                  <a:srgbClr val="002060"/>
                </a:solidFill>
              </a:rPr>
              <a:t>đưa</a:t>
            </a:r>
            <a:r>
              <a:rPr lang="en-GB" sz="4400" dirty="0">
                <a:solidFill>
                  <a:srgbClr val="002060"/>
                </a:solidFill>
              </a:rPr>
              <a:t> </a:t>
            </a:r>
            <a:r>
              <a:rPr lang="en-GB" sz="4400" dirty="0" err="1">
                <a:solidFill>
                  <a:srgbClr val="002060"/>
                </a:solidFill>
              </a:rPr>
              <a:t>đi</a:t>
            </a:r>
            <a:r>
              <a:rPr lang="en-GB" sz="4400" dirty="0">
                <a:solidFill>
                  <a:srgbClr val="002060"/>
                </a:solidFill>
              </a:rPr>
              <a:t> </a:t>
            </a:r>
            <a:r>
              <a:rPr lang="en-GB" sz="4400" dirty="0" err="1">
                <a:solidFill>
                  <a:srgbClr val="002060"/>
                </a:solidFill>
              </a:rPr>
              <a:t>bơi</a:t>
            </a:r>
            <a:r>
              <a:rPr lang="en-GB" sz="4400" dirty="0">
                <a:solidFill>
                  <a:srgbClr val="002060"/>
                </a:solidFill>
              </a:rPr>
              <a:t>.</a:t>
            </a:r>
          </a:p>
        </p:txBody>
      </p:sp>
    </p:spTree>
    <p:extLst>
      <p:ext uri="{BB962C8B-B14F-4D97-AF65-F5344CB8AC3E}">
        <p14:creationId xmlns:p14="http://schemas.microsoft.com/office/powerpoint/2010/main" val="40036686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126" y="107502"/>
            <a:ext cx="12079706" cy="6750498"/>
          </a:xfrm>
          <a:prstGeom prst="roundRect">
            <a:avLst>
              <a:gd name="adj" fmla="val 13860"/>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529263"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UTM Avo" panose="02040603050506020204" pitchFamily="18" charset="0"/>
              </a:rPr>
              <a:t>Đọc</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nối</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tiếp</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đoạn</a:t>
            </a:r>
            <a:endParaRPr lang="en-GB" sz="24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3" y="107502"/>
            <a:ext cx="5646821" cy="57993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959573" y="-145379"/>
            <a:ext cx="1309562" cy="1170090"/>
          </a:xfrm>
          <a:prstGeom prst="rect">
            <a:avLst/>
          </a:prstGeom>
        </p:spPr>
      </p:pic>
      <p:sp>
        <p:nvSpPr>
          <p:cNvPr id="10" name="Rectangle 9"/>
          <p:cNvSpPr/>
          <p:nvPr/>
        </p:nvSpPr>
        <p:spPr>
          <a:xfrm>
            <a:off x="200526" y="687435"/>
            <a:ext cx="11782928" cy="2800767"/>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Ngày…. tháng….</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200" dirty="0">
                <a:solidFill>
                  <a:srgbClr val="002060"/>
                </a:solidFill>
                <a:latin typeface="Cambria" panose="02040503050406030204" pitchFamily="18" charset="0"/>
                <a:ea typeface="Cambria" panose="02040503050406030204" pitchFamily="18" charset="0"/>
              </a:rPr>
              <a:t>ệ</a:t>
            </a:r>
            <a:r>
              <a:rPr lang="vi-VN" sz="2200" b="0" i="0" dirty="0">
                <a:solidFill>
                  <a:srgbClr val="002060"/>
                </a:solidFill>
                <a:effectLst/>
                <a:latin typeface="Cambria" panose="02040503050406030204" pitchFamily="18" charset="0"/>
                <a:ea typeface="Cambria" panose="02040503050406030204" pitchFamily="18" charset="0"/>
              </a:rPr>
              <a:t>n.</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r>
              <a:rPr lang="en-GB" sz="2200" b="0" i="0" dirty="0">
                <a:solidFill>
                  <a:srgbClr val="002060"/>
                </a:solidFill>
                <a:effectLst/>
                <a:latin typeface="Cambria" panose="02040503050406030204" pitchFamily="18" charset="0"/>
                <a:ea typeface="Cambria" panose="02040503050406030204" pitchFamily="18" charset="0"/>
              </a:rPr>
              <a:t>.</a:t>
            </a:r>
          </a:p>
        </p:txBody>
      </p:sp>
      <p:sp>
        <p:nvSpPr>
          <p:cNvPr id="6" name="Rectangle 5"/>
          <p:cNvSpPr/>
          <p:nvPr/>
        </p:nvSpPr>
        <p:spPr>
          <a:xfrm>
            <a:off x="8481700" y="6342333"/>
            <a:ext cx="2946704" cy="430887"/>
          </a:xfrm>
          <a:prstGeom prst="rect">
            <a:avLst/>
          </a:prstGeom>
        </p:spPr>
        <p:txBody>
          <a:bodyPr wrap="none">
            <a:spAutoFit/>
          </a:bodyPr>
          <a:lstStyle/>
          <a:p>
            <a:r>
              <a:rPr lang="en-GB" sz="2200" b="0" i="0" dirty="0">
                <a:solidFill>
                  <a:srgbClr val="002060"/>
                </a:solidFill>
                <a:effectLst/>
                <a:latin typeface="Cambria" panose="02040503050406030204" pitchFamily="18" charset="0"/>
                <a:ea typeface="Cambria" panose="02040503050406030204" pitchFamily="18" charset="0"/>
              </a:rPr>
              <a:t>(</a:t>
            </a:r>
            <a:r>
              <a:rPr lang="en-GB" sz="2200" b="0" i="0" dirty="0" err="1">
                <a:solidFill>
                  <a:srgbClr val="002060"/>
                </a:solidFill>
                <a:effectLst/>
                <a:latin typeface="Cambria" panose="02040503050406030204" pitchFamily="18" charset="0"/>
                <a:ea typeface="Cambria" panose="02040503050406030204" pitchFamily="18" charset="0"/>
              </a:rPr>
              <a:t>Nguyễn</a:t>
            </a:r>
            <a:r>
              <a:rPr lang="en-GB" sz="2200" b="0" i="0" dirty="0">
                <a:solidFill>
                  <a:srgbClr val="002060"/>
                </a:solidFill>
                <a:effectLst/>
                <a:latin typeface="Cambria" panose="02040503050406030204" pitchFamily="18" charset="0"/>
                <a:ea typeface="Cambria" panose="02040503050406030204" pitchFamily="18" charset="0"/>
              </a:rPr>
              <a:t> </a:t>
            </a:r>
            <a:r>
              <a:rPr lang="en-GB" sz="2200" b="0" i="0" dirty="0" err="1">
                <a:solidFill>
                  <a:srgbClr val="002060"/>
                </a:solidFill>
                <a:effectLst/>
                <a:latin typeface="Cambria" panose="02040503050406030204" pitchFamily="18" charset="0"/>
                <a:ea typeface="Cambria" panose="02040503050406030204" pitchFamily="18" charset="0"/>
              </a:rPr>
              <a:t>Ngọc</a:t>
            </a:r>
            <a:r>
              <a:rPr lang="en-GB" sz="2200" b="0" i="0" dirty="0">
                <a:solidFill>
                  <a:srgbClr val="002060"/>
                </a:solidFill>
                <a:effectLst/>
                <a:latin typeface="Cambria" panose="02040503050406030204" pitchFamily="18" charset="0"/>
                <a:ea typeface="Cambria" panose="02040503050406030204" pitchFamily="18" charset="0"/>
              </a:rPr>
              <a:t> Mai Chi)</a:t>
            </a:r>
            <a:endParaRPr lang="en-GB" sz="2200" dirty="0">
              <a:solidFill>
                <a:srgbClr val="002060"/>
              </a:solidFill>
              <a:latin typeface="Cambria" panose="02040503050406030204" pitchFamily="18" charset="0"/>
              <a:ea typeface="Cambria" panose="02040503050406030204" pitchFamily="18" charset="0"/>
            </a:endParaRPr>
          </a:p>
        </p:txBody>
      </p:sp>
      <p:sp>
        <p:nvSpPr>
          <p:cNvPr id="3" name="Rectangle 2"/>
          <p:cNvSpPr/>
          <p:nvPr/>
        </p:nvSpPr>
        <p:spPr>
          <a:xfrm>
            <a:off x="191032" y="3484633"/>
            <a:ext cx="11782927" cy="1785104"/>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 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p:txBody>
      </p:sp>
      <p:sp>
        <p:nvSpPr>
          <p:cNvPr id="7" name="Rectangle 6"/>
          <p:cNvSpPr/>
          <p:nvPr/>
        </p:nvSpPr>
        <p:spPr>
          <a:xfrm>
            <a:off x="197580" y="5257564"/>
            <a:ext cx="11782927" cy="1446550"/>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sp>
        <p:nvSpPr>
          <p:cNvPr id="12" name="TextBox 11"/>
          <p:cNvSpPr txBox="1"/>
          <p:nvPr/>
        </p:nvSpPr>
        <p:spPr>
          <a:xfrm>
            <a:off x="3245714" y="3046162"/>
            <a:ext cx="4807022" cy="769441"/>
          </a:xfrm>
          <a:prstGeom prst="rect">
            <a:avLst/>
          </a:prstGeom>
          <a:noFill/>
        </p:spPr>
        <p:txBody>
          <a:bodyPr wrap="square" rtlCol="0">
            <a:spAutoFit/>
          </a:bodyPr>
          <a:lstStyle/>
          <a:p>
            <a:pPr algn="ctr"/>
            <a:r>
              <a:rPr lang="en-GB" sz="4400" dirty="0" err="1">
                <a:solidFill>
                  <a:srgbClr val="C00000"/>
                </a:solidFill>
                <a:latin typeface="UTM Avo" panose="02040603050506020204" pitchFamily="18" charset="0"/>
              </a:rPr>
              <a:t>Đọc</a:t>
            </a:r>
            <a:r>
              <a:rPr lang="en-GB" sz="4400" dirty="0">
                <a:solidFill>
                  <a:srgbClr val="C00000"/>
                </a:solidFill>
                <a:latin typeface="UTM Avo" panose="02040603050506020204" pitchFamily="18" charset="0"/>
              </a:rPr>
              <a:t> </a:t>
            </a:r>
            <a:r>
              <a:rPr lang="en-GB" sz="4400" dirty="0" err="1">
                <a:solidFill>
                  <a:srgbClr val="C00000"/>
                </a:solidFill>
                <a:latin typeface="UTM Avo" panose="02040603050506020204" pitchFamily="18" charset="0"/>
              </a:rPr>
              <a:t>nhóm</a:t>
            </a:r>
            <a:r>
              <a:rPr lang="en-GB" sz="4400" dirty="0">
                <a:solidFill>
                  <a:srgbClr val="C00000"/>
                </a:solidFill>
                <a:latin typeface="UTM Avo" panose="02040603050506020204" pitchFamily="18" charset="0"/>
              </a:rPr>
              <a:t> 3</a:t>
            </a:r>
          </a:p>
        </p:txBody>
      </p:sp>
    </p:spTree>
    <p:extLst>
      <p:ext uri="{BB962C8B-B14F-4D97-AF65-F5344CB8AC3E}">
        <p14:creationId xmlns:p14="http://schemas.microsoft.com/office/powerpoint/2010/main" val="1711968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10"/>
                                        </p:tgtEl>
                                        <p:attrNameLst>
                                          <p:attrName>stroke.color</p:attrName>
                                        </p:attrNameLst>
                                      </p:cBhvr>
                                      <p:to>
                                        <a:schemeClr val="accent2"/>
                                      </p:to>
                                    </p:animClr>
                                    <p:set>
                                      <p:cBhvr>
                                        <p:cTn id="7" dur="2000" fill="hold"/>
                                        <p:tgtEl>
                                          <p:spTgt spid="10"/>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2000" fill="hold"/>
                                        <p:tgtEl>
                                          <p:spTgt spid="3"/>
                                        </p:tgtEl>
                                        <p:attrNameLst>
                                          <p:attrName>stroke.color</p:attrName>
                                        </p:attrNameLst>
                                      </p:cBhvr>
                                      <p:to>
                                        <a:srgbClr val="00B050"/>
                                      </p:to>
                                    </p:animClr>
                                    <p:set>
                                      <p:cBhvr>
                                        <p:cTn id="10" dur="2000" fill="hold"/>
                                        <p:tgtEl>
                                          <p:spTgt spid="3"/>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2000" fill="hold"/>
                                        <p:tgtEl>
                                          <p:spTgt spid="7"/>
                                        </p:tgtEl>
                                        <p:attrNameLst>
                                          <p:attrName>stroke.color</p:attrName>
                                        </p:attrNameLst>
                                      </p:cBhvr>
                                      <p:to>
                                        <a:srgbClr val="FFD965"/>
                                      </p:to>
                                    </p:animClr>
                                    <p:set>
                                      <p:cBhvr>
                                        <p:cTn id="13" dur="2000" fill="hold"/>
                                        <p:tgtEl>
                                          <p:spTgt spid="7"/>
                                        </p:tgtEl>
                                        <p:attrNameLst>
                                          <p:attrName>stroke.on</p:attrName>
                                        </p:attrNameLst>
                                      </p:cBhvr>
                                      <p:to>
                                        <p:strVal val="true"/>
                                      </p:to>
                                    </p:se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7370" y="107502"/>
            <a:ext cx="11962336"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529263"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toàn</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bài</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3" y="107502"/>
            <a:ext cx="5646821" cy="794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959573" y="-145379"/>
            <a:ext cx="1309562" cy="1170090"/>
          </a:xfrm>
          <a:prstGeom prst="rect">
            <a:avLst/>
          </a:prstGeom>
        </p:spPr>
      </p:pic>
      <p:sp>
        <p:nvSpPr>
          <p:cNvPr id="10" name="Rectangle 9"/>
          <p:cNvSpPr/>
          <p:nvPr/>
        </p:nvSpPr>
        <p:spPr>
          <a:xfrm>
            <a:off x="229664" y="771828"/>
            <a:ext cx="11782928" cy="7201972"/>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Ngày…. tháng….</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200" dirty="0">
                <a:solidFill>
                  <a:srgbClr val="002060"/>
                </a:solidFill>
                <a:latin typeface="Cambria" panose="02040503050406030204" pitchFamily="18" charset="0"/>
                <a:ea typeface="Cambria" panose="02040503050406030204" pitchFamily="18" charset="0"/>
              </a:rPr>
              <a:t>ệ</a:t>
            </a:r>
            <a:r>
              <a:rPr lang="vi-VN" sz="2200" b="0" i="0" dirty="0">
                <a:solidFill>
                  <a:srgbClr val="002060"/>
                </a:solidFill>
                <a:effectLst/>
                <a:latin typeface="Cambria" panose="02040503050406030204" pitchFamily="18" charset="0"/>
                <a:ea typeface="Cambria" panose="02040503050406030204" pitchFamily="18" charset="0"/>
              </a:rPr>
              <a:t>n.</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 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endParaRPr lang="en-GB" sz="2200" dirty="0">
              <a:solidFill>
                <a:srgbClr val="002060"/>
              </a:solidFill>
              <a:latin typeface="Cambria" panose="02040503050406030204" pitchFamily="18" charset="0"/>
              <a:ea typeface="Cambria" panose="02040503050406030204" pitchFamily="18" charset="0"/>
            </a:endParaRPr>
          </a:p>
        </p:txBody>
      </p:sp>
      <p:sp>
        <p:nvSpPr>
          <p:cNvPr id="6" name="Rectangle 5"/>
          <p:cNvSpPr/>
          <p:nvPr/>
        </p:nvSpPr>
        <p:spPr>
          <a:xfrm>
            <a:off x="8481700" y="6342333"/>
            <a:ext cx="2946704" cy="430887"/>
          </a:xfrm>
          <a:prstGeom prst="rect">
            <a:avLst/>
          </a:prstGeom>
        </p:spPr>
        <p:txBody>
          <a:bodyPr wrap="none">
            <a:spAutoFit/>
          </a:bodyPr>
          <a:lstStyle/>
          <a:p>
            <a:r>
              <a:rPr lang="en-GB" sz="2200" b="0" i="0" dirty="0">
                <a:solidFill>
                  <a:srgbClr val="002060"/>
                </a:solidFill>
                <a:effectLst/>
                <a:latin typeface="Cambria" panose="02040503050406030204" pitchFamily="18" charset="0"/>
                <a:ea typeface="Cambria" panose="02040503050406030204" pitchFamily="18" charset="0"/>
              </a:rPr>
              <a:t>(</a:t>
            </a:r>
            <a:r>
              <a:rPr lang="en-GB" sz="2200" b="0" i="0" dirty="0" err="1">
                <a:solidFill>
                  <a:srgbClr val="002060"/>
                </a:solidFill>
                <a:effectLst/>
                <a:latin typeface="Cambria" panose="02040503050406030204" pitchFamily="18" charset="0"/>
                <a:ea typeface="Cambria" panose="02040503050406030204" pitchFamily="18" charset="0"/>
              </a:rPr>
              <a:t>Nguyễn</a:t>
            </a:r>
            <a:r>
              <a:rPr lang="en-GB" sz="2200" b="0" i="0" dirty="0">
                <a:solidFill>
                  <a:srgbClr val="002060"/>
                </a:solidFill>
                <a:effectLst/>
                <a:latin typeface="Cambria" panose="02040503050406030204" pitchFamily="18" charset="0"/>
                <a:ea typeface="Cambria" panose="02040503050406030204" pitchFamily="18" charset="0"/>
              </a:rPr>
              <a:t> </a:t>
            </a:r>
            <a:r>
              <a:rPr lang="en-GB" sz="2200" b="0" i="0" dirty="0" err="1">
                <a:solidFill>
                  <a:srgbClr val="002060"/>
                </a:solidFill>
                <a:effectLst/>
                <a:latin typeface="Cambria" panose="02040503050406030204" pitchFamily="18" charset="0"/>
                <a:ea typeface="Cambria" panose="02040503050406030204" pitchFamily="18" charset="0"/>
              </a:rPr>
              <a:t>Ngọc</a:t>
            </a:r>
            <a:r>
              <a:rPr lang="en-GB" sz="2200" b="0" i="0" dirty="0">
                <a:solidFill>
                  <a:srgbClr val="002060"/>
                </a:solidFill>
                <a:effectLst/>
                <a:latin typeface="Cambria" panose="02040503050406030204" pitchFamily="18" charset="0"/>
                <a:ea typeface="Cambria" panose="02040503050406030204" pitchFamily="18" charset="0"/>
              </a:rPr>
              <a:t> Mai Chi)</a:t>
            </a:r>
            <a:endParaRPr lang="en-GB" sz="2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93911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8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5464290" y="4849835"/>
            <a:ext cx="2123963" cy="1887967"/>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6314971" y="5229323"/>
            <a:ext cx="2251073" cy="130062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1747" y="375896"/>
            <a:ext cx="6383065" cy="3853006"/>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5604" y="4043165"/>
            <a:ext cx="1771209" cy="2486778"/>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9383" y="4058887"/>
            <a:ext cx="2522668" cy="2522668"/>
          </a:xfrm>
          <a:prstGeom prst="rect">
            <a:avLst/>
          </a:prstGeom>
        </p:spPr>
      </p:pic>
    </p:spTree>
    <p:extLst>
      <p:ext uri="{BB962C8B-B14F-4D97-AF65-F5344CB8AC3E}">
        <p14:creationId xmlns:p14="http://schemas.microsoft.com/office/powerpoint/2010/main" val="37157435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24342" y="627546"/>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1"/>
            <a:ext cx="3466698" cy="740865"/>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UTM Avo" panose="02040603050506020204" pitchFamily="18" charset="0"/>
              </a:rPr>
              <a:t>Trả</a:t>
            </a:r>
            <a:r>
              <a:rPr lang="en-GB" sz="3200" b="1" dirty="0">
                <a:solidFill>
                  <a:srgbClr val="002060"/>
                </a:solidFill>
                <a:latin typeface="UTM Avo" panose="02040603050506020204" pitchFamily="18" charset="0"/>
              </a:rPr>
              <a:t> </a:t>
            </a:r>
            <a:r>
              <a:rPr lang="en-GB" sz="3200" b="1" dirty="0" err="1">
                <a:solidFill>
                  <a:srgbClr val="002060"/>
                </a:solidFill>
                <a:latin typeface="UTM Avo" panose="02040603050506020204" pitchFamily="18" charset="0"/>
              </a:rPr>
              <a:t>lời</a:t>
            </a:r>
            <a:r>
              <a:rPr lang="en-GB" sz="3200" b="1" dirty="0">
                <a:solidFill>
                  <a:srgbClr val="002060"/>
                </a:solidFill>
                <a:latin typeface="UTM Avo" panose="02040603050506020204" pitchFamily="18" charset="0"/>
              </a:rPr>
              <a:t> </a:t>
            </a:r>
            <a:r>
              <a:rPr lang="en-GB" sz="3200" b="1" dirty="0" err="1">
                <a:solidFill>
                  <a:srgbClr val="002060"/>
                </a:solidFill>
                <a:latin typeface="UTM Avo" panose="02040603050506020204" pitchFamily="18" charset="0"/>
              </a:rPr>
              <a:t>câu</a:t>
            </a:r>
            <a:r>
              <a:rPr lang="en-GB" sz="3200" b="1" dirty="0">
                <a:solidFill>
                  <a:srgbClr val="002060"/>
                </a:solidFill>
                <a:latin typeface="UTM Avo" panose="02040603050506020204" pitchFamily="18" charset="0"/>
              </a:rPr>
              <a:t> </a:t>
            </a:r>
            <a:r>
              <a:rPr lang="en-GB" sz="3200" b="1" dirty="0" err="1">
                <a:solidFill>
                  <a:srgbClr val="002060"/>
                </a:solidFill>
                <a:latin typeface="UTM Avo" panose="02040603050506020204" pitchFamily="18" charset="0"/>
              </a:rPr>
              <a:t>hỏi</a:t>
            </a:r>
            <a:endParaRPr lang="en-GB" sz="3200" b="1" dirty="0">
              <a:solidFill>
                <a:srgbClr val="002060"/>
              </a:solidFill>
              <a:latin typeface="UTM Avo" panose="02040603050506020204" pitchFamily="18" charset="0"/>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824040" y="5131065"/>
            <a:ext cx="2645282" cy="1528385"/>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3646" y="4371222"/>
            <a:ext cx="2522668" cy="2522668"/>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300992" y="786431"/>
            <a:ext cx="10526471" cy="1200329"/>
          </a:xfrm>
          <a:prstGeom prst="rect">
            <a:avLst/>
          </a:prstGeom>
        </p:spPr>
        <p:txBody>
          <a:bodyPr wrap="square">
            <a:spAutoFit/>
          </a:bodyPr>
          <a:lstStyle/>
          <a:p>
            <a:pPr algn="just"/>
            <a:r>
              <a:rPr lang="en-GB" sz="3600" b="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b="0" i="0" dirty="0">
                <a:solidFill>
                  <a:schemeClr val="accent2">
                    <a:lumMod val="50000"/>
                  </a:schemeClr>
                </a:solidFill>
                <a:effectLst/>
                <a:latin typeface="Cambria" panose="02040503050406030204" pitchFamily="18" charset="0"/>
                <a:ea typeface="Cambria" panose="02040503050406030204" pitchFamily="18" charset="0"/>
              </a:rPr>
              <a:t> 1: </a:t>
            </a:r>
            <a:r>
              <a:rPr lang="vi-VN" sz="3600" b="0" i="0" dirty="0">
                <a:solidFill>
                  <a:schemeClr val="accent2">
                    <a:lumMod val="50000"/>
                  </a:schemeClr>
                </a:solidFill>
                <a:effectLst/>
                <a:latin typeface="Cambria" panose="02040503050406030204" pitchFamily="18" charset="0"/>
                <a:ea typeface="Cambria" panose="02040503050406030204" pitchFamily="18" charset="0"/>
              </a:rPr>
              <a:t>Bạn nhỏ đến bể bơi với ai? Bạn ấy được chuẩn bị những gì?</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351694" y="2032326"/>
            <a:ext cx="11160017" cy="954107"/>
          </a:xfrm>
          <a:prstGeom prst="rect">
            <a:avLst/>
          </a:prstGeom>
        </p:spPr>
        <p:txBody>
          <a:bodyPr wrap="square">
            <a:spAutoFit/>
          </a:bodyPr>
          <a:lstStyle/>
          <a:p>
            <a:pPr algn="just"/>
            <a:r>
              <a:rPr lang="en-GB" sz="2800" b="0" i="0" u="sng" dirty="0" err="1">
                <a:solidFill>
                  <a:srgbClr val="0070C0"/>
                </a:solidFill>
                <a:effectLst/>
                <a:latin typeface="Cambria" panose="02040503050406030204" pitchFamily="18" charset="0"/>
                <a:ea typeface="Cambria" panose="02040503050406030204" pitchFamily="18" charset="0"/>
              </a:rPr>
              <a:t>Trả</a:t>
            </a:r>
            <a:r>
              <a:rPr lang="en-GB" sz="2800" b="0" i="0" u="sng" dirty="0">
                <a:solidFill>
                  <a:srgbClr val="0070C0"/>
                </a:solidFill>
                <a:effectLst/>
                <a:latin typeface="Cambria" panose="02040503050406030204" pitchFamily="18" charset="0"/>
                <a:ea typeface="Cambria" panose="02040503050406030204" pitchFamily="18" charset="0"/>
              </a:rPr>
              <a:t> </a:t>
            </a:r>
            <a:r>
              <a:rPr lang="en-GB" sz="2800" b="0" i="0" u="sng" dirty="0" err="1">
                <a:solidFill>
                  <a:srgbClr val="0070C0"/>
                </a:solidFill>
                <a:effectLst/>
                <a:latin typeface="Cambria" panose="02040503050406030204" pitchFamily="18" charset="0"/>
                <a:ea typeface="Cambria" panose="02040503050406030204" pitchFamily="18" charset="0"/>
              </a:rPr>
              <a:t>lời</a:t>
            </a:r>
            <a:r>
              <a:rPr lang="en-GB" sz="2800" b="0" i="0" dirty="0">
                <a:solidFill>
                  <a:srgbClr val="0070C0"/>
                </a:solidFill>
                <a:effectLst/>
                <a:latin typeface="Cambria" panose="02040503050406030204" pitchFamily="18" charset="0"/>
                <a:ea typeface="Cambria" panose="02040503050406030204" pitchFamily="18" charset="0"/>
              </a:rPr>
              <a:t>: </a:t>
            </a:r>
            <a:r>
              <a:rPr lang="vi-VN" sz="2800" b="0" i="0" dirty="0">
                <a:solidFill>
                  <a:srgbClr val="0070C0"/>
                </a:solidFill>
                <a:effectLst/>
                <a:latin typeface="Cambria" panose="02040503050406030204" pitchFamily="18" charset="0"/>
                <a:ea typeface="Cambria" panose="02040503050406030204" pitchFamily="18" charset="0"/>
              </a:rPr>
              <a:t>Bạn nhỏ đến bể bơi với mẹ. Bạn nhỏ được mẹ chuẩn bị cho một chiếc mũ bơi cùng cặp kính bơi màu hồng rất đẹp.</a:t>
            </a:r>
            <a:endParaRPr lang="en-GB" sz="2800" dirty="0">
              <a:solidFill>
                <a:srgbClr val="0070C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61" b="89844" l="0" r="98926"/>
                    </a14:imgEffect>
                  </a14:imgLayer>
                </a14:imgProps>
              </a:ext>
              <a:ext uri="{28A0092B-C50C-407E-A947-70E740481C1C}">
                <a14:useLocalDpi xmlns:a14="http://schemas.microsoft.com/office/drawing/2010/main" val="0"/>
              </a:ext>
            </a:extLst>
          </a:blip>
          <a:srcRect t="25000" r="3333" b="31388"/>
          <a:stretch/>
        </p:blipFill>
        <p:spPr>
          <a:xfrm>
            <a:off x="4115353" y="3107672"/>
            <a:ext cx="2514600" cy="1134460"/>
          </a:xfrm>
          <a:prstGeom prst="rect">
            <a:avLst/>
          </a:prstGeom>
        </p:spPr>
      </p:pic>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06259" y="2223930"/>
            <a:ext cx="2551391" cy="2551391"/>
          </a:xfrm>
          <a:prstGeom prst="rect">
            <a:avLst/>
          </a:prstGeom>
        </p:spPr>
      </p:pic>
    </p:spTree>
    <p:extLst>
      <p:ext uri="{BB962C8B-B14F-4D97-AF65-F5344CB8AC3E}">
        <p14:creationId xmlns:p14="http://schemas.microsoft.com/office/powerpoint/2010/main" val="21919663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62005" y="609600"/>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962400" cy="9144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UTM Avo" panose="02040603050506020204" pitchFamily="18" charset="0"/>
              </a:rPr>
              <a:t>Trả</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lời</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câu</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hỏi</a:t>
            </a:r>
            <a:endParaRPr lang="en-GB" sz="3600" b="1" dirty="0">
              <a:solidFill>
                <a:srgbClr val="002060"/>
              </a:solidFill>
              <a:latin typeface="UTM Avo" panose="02040603050506020204" pitchFamily="18" charset="0"/>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129597" y="4242325"/>
            <a:ext cx="2495912" cy="2780462"/>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751254" y="4080366"/>
            <a:ext cx="2645282" cy="1528385"/>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3646" y="4371222"/>
            <a:ext cx="2522668" cy="2522668"/>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290410" y="1284012"/>
            <a:ext cx="10526471" cy="1200329"/>
          </a:xfrm>
          <a:prstGeom prst="rect">
            <a:avLst/>
          </a:prstGeom>
        </p:spPr>
        <p:txBody>
          <a:bodyPr wrap="square">
            <a:spAutoFit/>
          </a:bodyPr>
          <a:lstStyle/>
          <a:p>
            <a:pPr algn="just"/>
            <a:r>
              <a:rPr lang="en-GB" sz="3600" b="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b="0" i="0" dirty="0">
                <a:solidFill>
                  <a:schemeClr val="accent2">
                    <a:lumMod val="50000"/>
                  </a:schemeClr>
                </a:solidFill>
                <a:effectLst/>
                <a:latin typeface="Cambria" panose="02040503050406030204" pitchFamily="18" charset="0"/>
                <a:ea typeface="Cambria" panose="02040503050406030204" pitchFamily="18" charset="0"/>
              </a:rPr>
              <a:t> 2: </a:t>
            </a:r>
            <a:r>
              <a:rPr lang="vi-VN" sz="3600" dirty="0">
                <a:solidFill>
                  <a:schemeClr val="accent2">
                    <a:lumMod val="50000"/>
                  </a:schemeClr>
                </a:solidFill>
                <a:latin typeface="Cambria" panose="02040503050406030204" pitchFamily="18" charset="0"/>
                <a:ea typeface="Cambria" panose="02040503050406030204" pitchFamily="18" charset="0"/>
              </a:rPr>
              <a:t>Bạn nhỏ cảm thấy thế nào trong ngày đầu đến bể bơi?</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389195" y="2489901"/>
            <a:ext cx="11516455" cy="1200329"/>
          </a:xfrm>
          <a:prstGeom prst="rect">
            <a:avLst/>
          </a:prstGeom>
        </p:spPr>
        <p:txBody>
          <a:bodyPr wrap="square">
            <a:spAutoFit/>
          </a:bodyPr>
          <a:lstStyle/>
          <a:p>
            <a:r>
              <a:rPr lang="en-GB" sz="3600" b="0" i="0" u="sng" dirty="0" err="1">
                <a:solidFill>
                  <a:srgbClr val="0070C0"/>
                </a:solidFill>
                <a:effectLst/>
                <a:latin typeface="Cambria" panose="02040503050406030204" pitchFamily="18" charset="0"/>
                <a:ea typeface="Cambria" panose="02040503050406030204" pitchFamily="18" charset="0"/>
              </a:rPr>
              <a:t>Trả</a:t>
            </a:r>
            <a:r>
              <a:rPr lang="en-GB" sz="3600" b="0" i="0" u="sng" dirty="0">
                <a:solidFill>
                  <a:srgbClr val="0070C0"/>
                </a:solidFill>
                <a:effectLst/>
                <a:latin typeface="Cambria" panose="02040503050406030204" pitchFamily="18" charset="0"/>
                <a:ea typeface="Cambria" panose="02040503050406030204" pitchFamily="18" charset="0"/>
              </a:rPr>
              <a:t> </a:t>
            </a:r>
            <a:r>
              <a:rPr lang="en-GB" sz="3600" b="0" i="0" u="sng" dirty="0" err="1">
                <a:solidFill>
                  <a:srgbClr val="0070C0"/>
                </a:solidFill>
                <a:effectLst/>
                <a:latin typeface="Cambria" panose="02040503050406030204" pitchFamily="18" charset="0"/>
                <a:ea typeface="Cambria" panose="02040503050406030204" pitchFamily="18" charset="0"/>
              </a:rPr>
              <a:t>lời</a:t>
            </a:r>
            <a:r>
              <a:rPr lang="en-GB" sz="3600" b="0" i="0" dirty="0">
                <a:solidFill>
                  <a:srgbClr val="0070C0"/>
                </a:solidFill>
                <a:effectLst/>
                <a:latin typeface="Cambria" panose="02040503050406030204" pitchFamily="18" charset="0"/>
                <a:ea typeface="Cambria" panose="02040503050406030204" pitchFamily="18" charset="0"/>
              </a:rPr>
              <a:t>: </a:t>
            </a:r>
            <a:r>
              <a:rPr lang="vi-VN" sz="3600" dirty="0">
                <a:solidFill>
                  <a:srgbClr val="0070C0"/>
                </a:solidFill>
                <a:latin typeface="Cambria" panose="02040503050406030204" pitchFamily="18" charset="0"/>
                <a:ea typeface="Cambria" panose="02040503050406030204" pitchFamily="18" charset="0"/>
              </a:rPr>
              <a:t>Trong ngày đầu đến bể bơi, bạn nhỏ cảm thấy rất sợ, không dám xuống nước.</a:t>
            </a:r>
            <a:endParaRPr lang="en-GB"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75664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6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374" y="3244412"/>
            <a:ext cx="2533017" cy="355635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30267"/>
          <a:stretch/>
        </p:blipFill>
        <p:spPr>
          <a:xfrm>
            <a:off x="1665882" y="2384881"/>
            <a:ext cx="3607684" cy="2515732"/>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8921865" y="5195837"/>
            <a:ext cx="2123963" cy="1887967"/>
          </a:xfrm>
          <a:prstGeom prst="rect">
            <a:avLst/>
          </a:prstGeom>
        </p:spPr>
      </p:pic>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772546" y="5575325"/>
            <a:ext cx="2251073" cy="130062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74230" y="263983"/>
            <a:ext cx="6605215" cy="4828541"/>
          </a:xfrm>
          <a:prstGeom prst="rect">
            <a:avLst/>
          </a:prstGeom>
        </p:spPr>
      </p:pic>
    </p:spTree>
    <p:extLst>
      <p:ext uri="{BB962C8B-B14F-4D97-AF65-F5344CB8AC3E}">
        <p14:creationId xmlns:p14="http://schemas.microsoft.com/office/powerpoint/2010/main" val="32135419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030501" y="5962538"/>
            <a:ext cx="2645282" cy="1528385"/>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3115" y="4202651"/>
            <a:ext cx="2522668" cy="2522668"/>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608910" y="5003721"/>
            <a:ext cx="2495912" cy="2780462"/>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460196"/>
            <a:ext cx="1771209" cy="2486778"/>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0" y="1"/>
            <a:ext cx="12254005"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 y="0"/>
            <a:ext cx="2620798" cy="529239"/>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UTM Avo" panose="02040603050506020204" pitchFamily="18" charset="0"/>
              </a:rPr>
              <a:t>Trả</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lời</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câu</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hỏi</a:t>
            </a:r>
            <a:endParaRPr lang="en-GB" sz="2400" b="1" dirty="0">
              <a:solidFill>
                <a:srgbClr val="002060"/>
              </a:solidFill>
              <a:latin typeface="UTM Avo" panose="02040603050506020204" pitchFamily="18" charset="0"/>
            </a:endParaRPr>
          </a:p>
        </p:txBody>
      </p:sp>
      <p:sp>
        <p:nvSpPr>
          <p:cNvPr id="2" name="Rectangle 1"/>
          <p:cNvSpPr/>
          <p:nvPr/>
        </p:nvSpPr>
        <p:spPr>
          <a:xfrm>
            <a:off x="2809551" y="-23734"/>
            <a:ext cx="10526471" cy="646331"/>
          </a:xfrm>
          <a:prstGeom prst="rect">
            <a:avLst/>
          </a:prstGeom>
        </p:spPr>
        <p:txBody>
          <a:bodyPr wrap="square">
            <a:spAutoFit/>
          </a:bodyPr>
          <a:lstStyle/>
          <a:p>
            <a:pPr algn="just"/>
            <a:r>
              <a:rPr lang="en-GB" sz="3600" b="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b="0" i="0" dirty="0">
                <a:solidFill>
                  <a:schemeClr val="accent2">
                    <a:lumMod val="50000"/>
                  </a:schemeClr>
                </a:solidFill>
                <a:effectLst/>
                <a:latin typeface="Cambria" panose="02040503050406030204" pitchFamily="18" charset="0"/>
                <a:ea typeface="Cambria" panose="02040503050406030204" pitchFamily="18" charset="0"/>
              </a:rPr>
              <a:t> 3: </a:t>
            </a:r>
            <a:r>
              <a:rPr lang="vi-VN" sz="3600" dirty="0">
                <a:solidFill>
                  <a:schemeClr val="accent2">
                    <a:lumMod val="50000"/>
                  </a:schemeClr>
                </a:solidFill>
                <a:latin typeface="Cambria" panose="02040503050406030204" pitchFamily="18" charset="0"/>
                <a:ea typeface="Cambria" panose="02040503050406030204" pitchFamily="18" charset="0"/>
              </a:rPr>
              <a:t>Kể lại việc học bơi của bạn ấy.</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10">
            <a:extLst>
              <a:ext uri="{28A0092B-C50C-407E-A947-70E740481C1C}">
                <a14:useLocalDpi xmlns:a14="http://schemas.microsoft.com/office/drawing/2010/main" val="0"/>
              </a:ext>
            </a:extLst>
          </a:blip>
          <a:srcRect t="1" r="68402" b="-593"/>
          <a:stretch/>
        </p:blipFill>
        <p:spPr>
          <a:xfrm>
            <a:off x="931565" y="703074"/>
            <a:ext cx="2530476" cy="3590935"/>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33686" t="-167" r="34056" b="-1483"/>
          <a:stretch/>
        </p:blipFill>
        <p:spPr>
          <a:xfrm>
            <a:off x="4946922" y="653605"/>
            <a:ext cx="2626929" cy="3689872"/>
          </a:xfrm>
          <a:prstGeom prst="rect">
            <a:avLst/>
          </a:prstGeom>
        </p:spPr>
      </p:pic>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l="68033" t="-760" r="-291" b="-890"/>
          <a:stretch/>
        </p:blipFill>
        <p:spPr>
          <a:xfrm>
            <a:off x="8940183" y="604137"/>
            <a:ext cx="2626929" cy="3689872"/>
          </a:xfrm>
          <a:prstGeom prst="rect">
            <a:avLst/>
          </a:prstGeom>
        </p:spPr>
      </p:pic>
      <p:sp>
        <p:nvSpPr>
          <p:cNvPr id="7" name="Rounded Rectangle 6"/>
          <p:cNvSpPr/>
          <p:nvPr/>
        </p:nvSpPr>
        <p:spPr>
          <a:xfrm>
            <a:off x="8551195" y="4294009"/>
            <a:ext cx="3504447" cy="1736646"/>
          </a:xfrm>
          <a:prstGeom prst="roundRect">
            <a:avLst/>
          </a:prstGeom>
          <a:ln>
            <a:solidFill>
              <a:schemeClr val="accent1"/>
            </a:solidFill>
            <a:prstDash val="lgDashDotDot"/>
          </a:ln>
        </p:spPr>
        <p:txBody>
          <a:bodyPr wrap="square">
            <a:spAutoFit/>
          </a:bodyPr>
          <a:lstStyle/>
          <a:p>
            <a:pPr algn="just"/>
            <a:r>
              <a:rPr lang="vi-VN" sz="2400" dirty="0">
                <a:solidFill>
                  <a:schemeClr val="accent5">
                    <a:lumMod val="75000"/>
                  </a:schemeClr>
                </a:solidFill>
                <a:latin typeface="Cambria" panose="02040503050406030204" pitchFamily="18" charset="0"/>
                <a:ea typeface="Cambria" panose="02040503050406030204" pitchFamily="18" charset="0"/>
              </a:rPr>
              <a:t>- Ngày thứ ba, bạn nhỏ đã biết bơi. Bạn rất thích thú với việc được bơi dưới nước.</a:t>
            </a:r>
          </a:p>
        </p:txBody>
      </p:sp>
      <p:sp>
        <p:nvSpPr>
          <p:cNvPr id="8" name="Rounded Rectangle 7"/>
          <p:cNvSpPr/>
          <p:nvPr/>
        </p:nvSpPr>
        <p:spPr>
          <a:xfrm>
            <a:off x="136505" y="4327995"/>
            <a:ext cx="3984397" cy="2145268"/>
          </a:xfrm>
          <a:prstGeom prst="roundRect">
            <a:avLst/>
          </a:prstGeom>
          <a:ln>
            <a:solidFill>
              <a:schemeClr val="accent1"/>
            </a:solidFill>
            <a:prstDash val="lgDashDotDot"/>
          </a:ln>
        </p:spPr>
        <p:txBody>
          <a:bodyPr wrap="square">
            <a:spAutoFit/>
          </a:bodyPr>
          <a:lstStyle/>
          <a:p>
            <a:pPr algn="just"/>
            <a:r>
              <a:rPr lang="vi-VN" sz="2400" dirty="0">
                <a:solidFill>
                  <a:schemeClr val="accent5">
                    <a:lumMod val="75000"/>
                  </a:schemeClr>
                </a:solidFill>
                <a:latin typeface="Cambria" panose="02040503050406030204" pitchFamily="18" charset="0"/>
                <a:ea typeface="Cambria" panose="02040503050406030204" pitchFamily="18" charset="0"/>
              </a:rPr>
              <a:t>- Ngày đầu tiên, bạn nhỏ được cô dạy tập thở. Nhưng khi thở dưới nước, bạn ấy toàn bị sặc. Vì thế mà bạn nhỏ rất sợ.</a:t>
            </a:r>
          </a:p>
        </p:txBody>
      </p:sp>
      <p:sp>
        <p:nvSpPr>
          <p:cNvPr id="9" name="Rounded Rectangle 8"/>
          <p:cNvSpPr/>
          <p:nvPr/>
        </p:nvSpPr>
        <p:spPr>
          <a:xfrm>
            <a:off x="4286743" y="4297190"/>
            <a:ext cx="4087906" cy="2145268"/>
          </a:xfrm>
          <a:prstGeom prst="roundRect">
            <a:avLst/>
          </a:prstGeom>
          <a:ln>
            <a:solidFill>
              <a:schemeClr val="accent1"/>
            </a:solidFill>
            <a:prstDash val="lgDashDotDot"/>
          </a:ln>
        </p:spPr>
        <p:txBody>
          <a:bodyPr wrap="square">
            <a:spAutoFit/>
          </a:bodyPr>
          <a:lstStyle/>
          <a:p>
            <a:pPr algn="just"/>
            <a:r>
              <a:rPr lang="vi-VN" sz="2400" dirty="0">
                <a:solidFill>
                  <a:schemeClr val="accent5">
                    <a:lumMod val="75000"/>
                  </a:schemeClr>
                </a:solidFill>
                <a:latin typeface="Cambria" panose="02040503050406030204" pitchFamily="18" charset="0"/>
                <a:ea typeface="Cambria" panose="02040503050406030204" pitchFamily="18" charset="0"/>
              </a:rPr>
              <a:t>- Ngày thứ hai, bạn nhỏ đã có cảm giác thích bơi. Bạn không còn bị sặc nước nữa. Bạn được học động tác bơi ếch.</a:t>
            </a:r>
          </a:p>
        </p:txBody>
      </p:sp>
      <p:pic>
        <p:nvPicPr>
          <p:cNvPr id="34" name="Picture 33"/>
          <p:cNvPicPr>
            <a:picLocks noChangeAspect="1"/>
          </p:cNvPicPr>
          <p:nvPr/>
        </p:nvPicPr>
        <p:blipFill rotWithShape="1">
          <a:blip r:embed="rId11" cstate="print">
            <a:extLst>
              <a:ext uri="{28A0092B-C50C-407E-A947-70E740481C1C}">
                <a14:useLocalDpi xmlns:a14="http://schemas.microsoft.com/office/drawing/2010/main" val="0"/>
              </a:ext>
            </a:extLst>
          </a:blip>
          <a:srcRect l="18358" t="22359" r="16868" b="17333"/>
          <a:stretch/>
        </p:blipFill>
        <p:spPr>
          <a:xfrm>
            <a:off x="10671724" y="-99469"/>
            <a:ext cx="1643587" cy="1530236"/>
          </a:xfrm>
          <a:prstGeom prst="rect">
            <a:avLst/>
          </a:prstGeom>
        </p:spPr>
      </p:pic>
    </p:spTree>
    <p:extLst>
      <p:ext uri="{BB962C8B-B14F-4D97-AF65-F5344CB8AC3E}">
        <p14:creationId xmlns:p14="http://schemas.microsoft.com/office/powerpoint/2010/main" val="34164804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childTnLst>
        </p:cTn>
      </p:par>
    </p:tnLst>
    <p:bldLst>
      <p:bldP spid="2" grpId="0"/>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62005" y="609600"/>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962400" cy="9144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UTM Avo" panose="02040603050506020204" pitchFamily="18" charset="0"/>
              </a:rPr>
              <a:t>Trả</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lời</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câu</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hỏi</a:t>
            </a:r>
            <a:endParaRPr lang="en-GB" sz="3600" b="1" dirty="0">
              <a:solidFill>
                <a:srgbClr val="002060"/>
              </a:solidFill>
              <a:latin typeface="UTM Avo" panose="02040603050506020204" pitchFamily="18" charset="0"/>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129597" y="4242325"/>
            <a:ext cx="2495912" cy="2780462"/>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751254" y="4080366"/>
            <a:ext cx="2645282" cy="1528385"/>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3646" y="4371222"/>
            <a:ext cx="2522668" cy="2522668"/>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428563" y="1092142"/>
            <a:ext cx="10526471" cy="646331"/>
          </a:xfrm>
          <a:prstGeom prst="rect">
            <a:avLst/>
          </a:prstGeom>
        </p:spPr>
        <p:txBody>
          <a:bodyPr wrap="square">
            <a:spAutoFit/>
          </a:bodyPr>
          <a:lstStyle/>
          <a:p>
            <a:r>
              <a:rPr lang="en-GB" sz="360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i="0" dirty="0">
                <a:solidFill>
                  <a:schemeClr val="accent2">
                    <a:lumMod val="50000"/>
                  </a:schemeClr>
                </a:solidFill>
                <a:effectLst/>
                <a:latin typeface="Cambria" panose="02040503050406030204" pitchFamily="18" charset="0"/>
                <a:ea typeface="Cambria" panose="02040503050406030204" pitchFamily="18" charset="0"/>
              </a:rPr>
              <a:t> 4: </a:t>
            </a:r>
            <a:r>
              <a:rPr lang="vi-VN" sz="3600" dirty="0">
                <a:solidFill>
                  <a:schemeClr val="accent2">
                    <a:lumMod val="50000"/>
                  </a:schemeClr>
                </a:solidFill>
                <a:latin typeface="Cambria" panose="02040503050406030204" pitchFamily="18" charset="0"/>
                <a:ea typeface="Cambria" panose="02040503050406030204" pitchFamily="18" charset="0"/>
              </a:rPr>
              <a:t>Bạn nhỏ nhận ra điều gì thú vị khi biết bơi?</a:t>
            </a:r>
          </a:p>
        </p:txBody>
      </p:sp>
      <p:sp>
        <p:nvSpPr>
          <p:cNvPr id="6" name="Rectangle 5"/>
          <p:cNvSpPr/>
          <p:nvPr/>
        </p:nvSpPr>
        <p:spPr>
          <a:xfrm>
            <a:off x="313430" y="1990779"/>
            <a:ext cx="11516455" cy="1754326"/>
          </a:xfrm>
          <a:prstGeom prst="rect">
            <a:avLst/>
          </a:prstGeom>
        </p:spPr>
        <p:txBody>
          <a:bodyPr wrap="square">
            <a:spAutoFit/>
          </a:bodyPr>
          <a:lstStyle/>
          <a:p>
            <a:pPr algn="just"/>
            <a:r>
              <a:rPr lang="en-GB" sz="3600" i="0" u="sng" dirty="0" err="1">
                <a:solidFill>
                  <a:schemeClr val="accent5">
                    <a:lumMod val="75000"/>
                  </a:schemeClr>
                </a:solidFill>
                <a:effectLst/>
                <a:latin typeface="Cambria" panose="02040503050406030204" pitchFamily="18" charset="0"/>
                <a:ea typeface="Cambria" panose="02040503050406030204" pitchFamily="18" charset="0"/>
              </a:rPr>
              <a:t>Trả</a:t>
            </a:r>
            <a:r>
              <a:rPr lang="en-GB" sz="3600" i="0" u="sng" dirty="0">
                <a:solidFill>
                  <a:schemeClr val="accent5">
                    <a:lumMod val="75000"/>
                  </a:schemeClr>
                </a:solidFill>
                <a:effectLst/>
                <a:latin typeface="Cambria" panose="02040503050406030204" pitchFamily="18" charset="0"/>
                <a:ea typeface="Cambria" panose="02040503050406030204" pitchFamily="18" charset="0"/>
              </a:rPr>
              <a:t> </a:t>
            </a:r>
            <a:r>
              <a:rPr lang="en-GB" sz="3600" i="0" u="sng" dirty="0" err="1">
                <a:solidFill>
                  <a:schemeClr val="accent5">
                    <a:lumMod val="75000"/>
                  </a:schemeClr>
                </a:solidFill>
                <a:effectLst/>
                <a:latin typeface="Cambria" panose="02040503050406030204" pitchFamily="18" charset="0"/>
                <a:ea typeface="Cambria" panose="02040503050406030204" pitchFamily="18" charset="0"/>
              </a:rPr>
              <a:t>lời</a:t>
            </a:r>
            <a:r>
              <a:rPr lang="en-GB" sz="3600" i="0" dirty="0">
                <a:solidFill>
                  <a:schemeClr val="accent5">
                    <a:lumMod val="75000"/>
                  </a:schemeClr>
                </a:solidFill>
                <a:effectLst/>
                <a:latin typeface="Cambria" panose="02040503050406030204" pitchFamily="18" charset="0"/>
                <a:ea typeface="Cambria" panose="02040503050406030204" pitchFamily="18" charset="0"/>
              </a:rPr>
              <a:t>: </a:t>
            </a:r>
            <a:r>
              <a:rPr lang="vi-VN" sz="3600" dirty="0">
                <a:solidFill>
                  <a:schemeClr val="accent5">
                    <a:lumMod val="75000"/>
                  </a:schemeClr>
                </a:solidFill>
                <a:latin typeface="Cambria" panose="02040503050406030204" pitchFamily="18" charset="0"/>
                <a:ea typeface="Cambria" panose="02040503050406030204" pitchFamily="18" charset="0"/>
              </a:rPr>
              <a:t>Bạn nhỏ nhận ra rằng mỗi buổi mình lại giống một con vật khác nhau. Buổi trước thì giống ếch, buổi hôm nay thì lại giống cá.</a:t>
            </a:r>
          </a:p>
        </p:txBody>
      </p:sp>
    </p:spTree>
    <p:extLst>
      <p:ext uri="{BB962C8B-B14F-4D97-AF65-F5344CB8AC3E}">
        <p14:creationId xmlns:p14="http://schemas.microsoft.com/office/powerpoint/2010/main" val="31237785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62005" y="609600"/>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962400" cy="9144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UTM Avo" panose="02040603050506020204" pitchFamily="18" charset="0"/>
              </a:rPr>
              <a:t>Trả</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lời</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câu</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hỏi</a:t>
            </a:r>
            <a:endParaRPr lang="en-GB" sz="3600" b="1" dirty="0">
              <a:solidFill>
                <a:srgbClr val="002060"/>
              </a:solidFill>
              <a:latin typeface="UTM Avo" panose="02040603050506020204" pitchFamily="18" charset="0"/>
            </a:endParaRP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129597" y="4242325"/>
            <a:ext cx="2495912" cy="2780462"/>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681810" y="4803493"/>
            <a:ext cx="2645282" cy="1528385"/>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53646" y="4371222"/>
            <a:ext cx="2522668" cy="2522668"/>
          </a:xfrm>
          <a:prstGeom prst="rect">
            <a:avLst/>
          </a:prstGeom>
        </p:spPr>
      </p:pic>
      <p:pic>
        <p:nvPicPr>
          <p:cNvPr id="34" name="Picture 33"/>
          <p:cNvPicPr>
            <a:picLocks noChangeAspect="1"/>
          </p:cNvPicPr>
          <p:nvPr/>
        </p:nvPicPr>
        <p:blipFill rotWithShape="1">
          <a:blip r:embed="rId11"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1183527" y="1026863"/>
            <a:ext cx="10526471" cy="646331"/>
          </a:xfrm>
          <a:prstGeom prst="rect">
            <a:avLst/>
          </a:prstGeom>
        </p:spPr>
        <p:txBody>
          <a:bodyPr wrap="square">
            <a:spAutoFit/>
          </a:bodyPr>
          <a:lstStyle/>
          <a:p>
            <a:r>
              <a:rPr lang="en-GB" sz="360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i="0" dirty="0">
                <a:solidFill>
                  <a:schemeClr val="accent2">
                    <a:lumMod val="50000"/>
                  </a:schemeClr>
                </a:solidFill>
                <a:effectLst/>
                <a:latin typeface="Cambria" panose="02040503050406030204" pitchFamily="18" charset="0"/>
                <a:ea typeface="Cambria" panose="02040503050406030204" pitchFamily="18" charset="0"/>
              </a:rPr>
              <a:t> 5: </a:t>
            </a:r>
            <a:r>
              <a:rPr lang="en-GB" sz="3600" dirty="0">
                <a:solidFill>
                  <a:schemeClr val="accent2">
                    <a:lumMod val="50000"/>
                  </a:schemeClr>
                </a:solidFill>
                <a:latin typeface="Cambria" panose="02040503050406030204" pitchFamily="18" charset="0"/>
                <a:ea typeface="Cambria" panose="02040503050406030204" pitchFamily="18" charset="0"/>
              </a:rPr>
              <a:t>Theo </a:t>
            </a:r>
            <a:r>
              <a:rPr lang="en-GB" sz="3600" dirty="0" err="1">
                <a:solidFill>
                  <a:schemeClr val="accent2">
                    <a:lumMod val="50000"/>
                  </a:schemeClr>
                </a:solidFill>
                <a:latin typeface="Cambria" panose="02040503050406030204" pitchFamily="18" charset="0"/>
                <a:ea typeface="Cambria" panose="02040503050406030204" pitchFamily="18" charset="0"/>
              </a:rPr>
              <a:t>em</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việc</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học</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bơi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dễ</a:t>
            </a:r>
            <a:r>
              <a:rPr lang="en-GB" sz="3600" dirty="0">
                <a:solidFill>
                  <a:schemeClr val="accent2">
                    <a:lumMod val="50000"/>
                  </a:schemeClr>
                </a:solidFill>
                <a:latin typeface="Cambria" panose="02040503050406030204" pitchFamily="18" charset="0"/>
                <a:ea typeface="Cambria" panose="02040503050406030204" pitchFamily="18" charset="0"/>
              </a:rPr>
              <a:t> hay </a:t>
            </a:r>
            <a:r>
              <a:rPr lang="en-GB" sz="3600" dirty="0" err="1">
                <a:solidFill>
                  <a:schemeClr val="accent2">
                    <a:lumMod val="50000"/>
                  </a:schemeClr>
                </a:solidFill>
                <a:latin typeface="Cambria" panose="02040503050406030204" pitchFamily="18" charset="0"/>
                <a:ea typeface="Cambria" panose="02040503050406030204" pitchFamily="18" charset="0"/>
              </a:rPr>
              <a:t>khó</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Vì</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sao</a:t>
            </a:r>
            <a:r>
              <a:rPr lang="en-GB" sz="3600" dirty="0">
                <a:solidFill>
                  <a:schemeClr val="accent2">
                    <a:lumMod val="50000"/>
                  </a:schemeClr>
                </a:solidFill>
                <a:latin typeface="Cambria" panose="02040503050406030204" pitchFamily="18" charset="0"/>
                <a:ea typeface="Cambria" panose="02040503050406030204" pitchFamily="18" charset="0"/>
              </a:rPr>
              <a:t>?</a:t>
            </a:r>
            <a:endParaRPr lang="vi-VN" sz="3600" dirty="0">
              <a:solidFill>
                <a:schemeClr val="accent2">
                  <a:lumMod val="50000"/>
                </a:schemeClr>
              </a:solidFill>
              <a:latin typeface="Cambria" panose="02040503050406030204" pitchFamily="18" charset="0"/>
              <a:ea typeface="Cambria" panose="02040503050406030204" pitchFamily="18" charset="0"/>
            </a:endParaRPr>
          </a:p>
        </p:txBody>
      </p:sp>
    </p:spTree>
    <p:controls>
      <mc:AlternateContent xmlns:mc="http://schemas.openxmlformats.org/markup-compatibility/2006">
        <mc:Choice xmlns:v="urn:schemas-microsoft-com:vml" Requires="v">
          <p:control name="TextBox1" r:id="rId1" imgW="11201400" imgH="2428920"/>
        </mc:Choice>
        <mc:Fallback>
          <p:control name="TextBox1" r:id="rId1" imgW="11201400" imgH="2428920">
            <p:pic>
              <p:nvPicPr>
                <p:cNvPr id="3" name="TextBox1"/>
                <p:cNvPicPr>
                  <a:picLocks/>
                </p:cNvPicPr>
                <p:nvPr/>
              </p:nvPicPr>
              <p:blipFill>
                <a:blip r:embed="rId12"/>
                <a:srcRect/>
                <a:stretch>
                  <a:fillRect/>
                </a:stretch>
              </p:blipFill>
              <p:spPr bwMode="auto">
                <a:xfrm>
                  <a:off x="685800" y="1816100"/>
                  <a:ext cx="11201400" cy="24257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250515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7370" y="21774"/>
            <a:ext cx="11962336"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529263" cy="609600"/>
          </a:xfrm>
          <a:prstGeom prst="snip2DiagRect">
            <a:avLst/>
          </a:prstGeom>
          <a:solidFill>
            <a:schemeClr val="bg1"/>
          </a:solidFill>
          <a:ln>
            <a:solidFill>
              <a:schemeClr val="accent5">
                <a:lumMod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Luyện</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lại</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3" y="107502"/>
            <a:ext cx="5646821" cy="794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959573" y="-145379"/>
            <a:ext cx="1309562" cy="1170090"/>
          </a:xfrm>
          <a:prstGeom prst="rect">
            <a:avLst/>
          </a:prstGeom>
        </p:spPr>
      </p:pic>
      <p:sp>
        <p:nvSpPr>
          <p:cNvPr id="10" name="Rectangle 9"/>
          <p:cNvSpPr/>
          <p:nvPr/>
        </p:nvSpPr>
        <p:spPr>
          <a:xfrm>
            <a:off x="229664" y="771828"/>
            <a:ext cx="11782928" cy="7201972"/>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Ngày…. tháng….</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200" dirty="0">
                <a:solidFill>
                  <a:srgbClr val="002060"/>
                </a:solidFill>
                <a:latin typeface="Cambria" panose="02040503050406030204" pitchFamily="18" charset="0"/>
                <a:ea typeface="Cambria" panose="02040503050406030204" pitchFamily="18" charset="0"/>
              </a:rPr>
              <a:t>ệ</a:t>
            </a:r>
            <a:r>
              <a:rPr lang="vi-VN" sz="2200" b="0" i="0" dirty="0">
                <a:solidFill>
                  <a:srgbClr val="002060"/>
                </a:solidFill>
                <a:effectLst/>
                <a:latin typeface="Cambria" panose="02040503050406030204" pitchFamily="18" charset="0"/>
                <a:ea typeface="Cambria" panose="02040503050406030204" pitchFamily="18" charset="0"/>
              </a:rPr>
              <a:t>n.</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 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endParaRPr lang="en-GB" sz="2200" dirty="0">
              <a:solidFill>
                <a:srgbClr val="002060"/>
              </a:solidFill>
              <a:latin typeface="Cambria" panose="02040503050406030204" pitchFamily="18" charset="0"/>
              <a:ea typeface="Cambria" panose="02040503050406030204" pitchFamily="18" charset="0"/>
            </a:endParaRPr>
          </a:p>
        </p:txBody>
      </p:sp>
      <p:sp>
        <p:nvSpPr>
          <p:cNvPr id="6" name="Rectangle 5"/>
          <p:cNvSpPr/>
          <p:nvPr/>
        </p:nvSpPr>
        <p:spPr>
          <a:xfrm>
            <a:off x="8481700" y="6342333"/>
            <a:ext cx="2946704" cy="430887"/>
          </a:xfrm>
          <a:prstGeom prst="rect">
            <a:avLst/>
          </a:prstGeom>
        </p:spPr>
        <p:txBody>
          <a:bodyPr wrap="none">
            <a:spAutoFit/>
          </a:bodyPr>
          <a:lstStyle/>
          <a:p>
            <a:r>
              <a:rPr lang="en-GB" sz="2200" b="0" i="0" dirty="0">
                <a:solidFill>
                  <a:srgbClr val="002060"/>
                </a:solidFill>
                <a:effectLst/>
                <a:latin typeface="Cambria" panose="02040503050406030204" pitchFamily="18" charset="0"/>
                <a:ea typeface="Cambria" panose="02040503050406030204" pitchFamily="18" charset="0"/>
              </a:rPr>
              <a:t>(</a:t>
            </a:r>
            <a:r>
              <a:rPr lang="en-GB" sz="2200" b="0" i="0" dirty="0" err="1">
                <a:solidFill>
                  <a:srgbClr val="002060"/>
                </a:solidFill>
                <a:effectLst/>
                <a:latin typeface="Cambria" panose="02040503050406030204" pitchFamily="18" charset="0"/>
                <a:ea typeface="Cambria" panose="02040503050406030204" pitchFamily="18" charset="0"/>
              </a:rPr>
              <a:t>Nguyễn</a:t>
            </a:r>
            <a:r>
              <a:rPr lang="en-GB" sz="2200" b="0" i="0" dirty="0">
                <a:solidFill>
                  <a:srgbClr val="002060"/>
                </a:solidFill>
                <a:effectLst/>
                <a:latin typeface="Cambria" panose="02040503050406030204" pitchFamily="18" charset="0"/>
                <a:ea typeface="Cambria" panose="02040503050406030204" pitchFamily="18" charset="0"/>
              </a:rPr>
              <a:t> </a:t>
            </a:r>
            <a:r>
              <a:rPr lang="en-GB" sz="2200" b="0" i="0" dirty="0" err="1">
                <a:solidFill>
                  <a:srgbClr val="002060"/>
                </a:solidFill>
                <a:effectLst/>
                <a:latin typeface="Cambria" panose="02040503050406030204" pitchFamily="18" charset="0"/>
                <a:ea typeface="Cambria" panose="02040503050406030204" pitchFamily="18" charset="0"/>
              </a:rPr>
              <a:t>Ngọc</a:t>
            </a:r>
            <a:r>
              <a:rPr lang="en-GB" sz="2200" b="0" i="0" dirty="0">
                <a:solidFill>
                  <a:srgbClr val="002060"/>
                </a:solidFill>
                <a:effectLst/>
                <a:latin typeface="Cambria" panose="02040503050406030204" pitchFamily="18" charset="0"/>
                <a:ea typeface="Cambria" panose="02040503050406030204" pitchFamily="18" charset="0"/>
              </a:rPr>
              <a:t> Mai Chi)</a:t>
            </a:r>
            <a:endParaRPr lang="en-GB" sz="2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4698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3025" y="136126"/>
            <a:ext cx="7483118" cy="790734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7174" b="19701"/>
          <a:stretch/>
        </p:blipFill>
        <p:spPr>
          <a:xfrm>
            <a:off x="1982089" y="34613"/>
            <a:ext cx="8181541" cy="1672390"/>
          </a:xfrm>
          <a:prstGeom prst="rect">
            <a:avLst/>
          </a:prstGeom>
        </p:spPr>
      </p:pic>
      <p:sp>
        <p:nvSpPr>
          <p:cNvPr id="24" name="TextBox 23"/>
          <p:cNvSpPr txBox="1"/>
          <p:nvPr/>
        </p:nvSpPr>
        <p:spPr>
          <a:xfrm>
            <a:off x="6048746" y="3179618"/>
            <a:ext cx="3459830" cy="666069"/>
          </a:xfrm>
          <a:prstGeom prst="rect">
            <a:avLst/>
          </a:prstGeom>
          <a:noFill/>
        </p:spPr>
        <p:txBody>
          <a:bodyPr wrap="square" rtlCol="0">
            <a:prstTxWarp prst="textArchDown">
              <a:avLst>
                <a:gd name="adj" fmla="val 17091711"/>
              </a:avLst>
            </a:prstTxWarp>
            <a:spAutoFit/>
          </a:bodyPr>
          <a:lstStyle/>
          <a:p>
            <a:pPr algn="ctr"/>
            <a:r>
              <a:rPr lang="en-US" sz="3600" b="1" dirty="0" err="1">
                <a:solidFill>
                  <a:schemeClr val="accent4">
                    <a:lumMod val="50000"/>
                  </a:schemeClr>
                </a:solidFill>
                <a:effectLst>
                  <a:glow>
                    <a:schemeClr val="accent1">
                      <a:alpha val="97000"/>
                    </a:schemeClr>
                  </a:glow>
                  <a:outerShdw dist="63500" algn="tl">
                    <a:schemeClr val="bg1"/>
                  </a:outerShdw>
                </a:effectLst>
                <a:latin typeface="#9Slide07 IcielHelena" pitchFamily="2" charset="0"/>
              </a:rPr>
              <a:t>Trang</a:t>
            </a:r>
            <a:r>
              <a:rPr lang="en-US" sz="3600" b="1" dirty="0">
                <a:solidFill>
                  <a:schemeClr val="accent4">
                    <a:lumMod val="50000"/>
                  </a:schemeClr>
                </a:solidFill>
                <a:effectLst>
                  <a:glow>
                    <a:schemeClr val="accent1">
                      <a:alpha val="97000"/>
                    </a:schemeClr>
                  </a:glow>
                  <a:outerShdw dist="63500" algn="tl">
                    <a:schemeClr val="bg1"/>
                  </a:outerShdw>
                </a:effectLst>
                <a:latin typeface="#9Slide07 IcielHelena" pitchFamily="2" charset="0"/>
              </a:rPr>
              <a:t> 28</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802" y="1710667"/>
            <a:ext cx="11678717" cy="2066826"/>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3778" y="3179618"/>
            <a:ext cx="3678382" cy="3678382"/>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4699" y="3525605"/>
            <a:ext cx="2373501" cy="3332395"/>
          </a:xfrm>
          <a:prstGeom prst="rect">
            <a:avLst/>
          </a:prstGeom>
        </p:spPr>
      </p:pic>
    </p:spTree>
    <p:extLst>
      <p:ext uri="{BB962C8B-B14F-4D97-AF65-F5344CB8AC3E}">
        <p14:creationId xmlns:p14="http://schemas.microsoft.com/office/powerpoint/2010/main" val="15126765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sp>
        <p:nvSpPr>
          <p:cNvPr id="18" name="Cloud Callout 17"/>
          <p:cNvSpPr/>
          <p:nvPr/>
        </p:nvSpPr>
        <p:spPr>
          <a:xfrm>
            <a:off x="4064453" y="273213"/>
            <a:ext cx="2771138" cy="1992573"/>
          </a:xfrm>
          <a:prstGeom prst="cloudCallout">
            <a:avLst>
              <a:gd name="adj1" fmla="val 17582"/>
              <a:gd name="adj2" fmla="val 95377"/>
            </a:avLst>
          </a:prstGeom>
          <a:blipFill dpi="0" rotWithShape="1">
            <a:blip r:embed="rId5"/>
            <a:srcRect/>
            <a:stretch>
              <a:fillRect l="1000" r="2000" b="2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loud Callout 20"/>
          <p:cNvSpPr/>
          <p:nvPr/>
        </p:nvSpPr>
        <p:spPr>
          <a:xfrm>
            <a:off x="8206760" y="375362"/>
            <a:ext cx="2771138" cy="1992573"/>
          </a:xfrm>
          <a:prstGeom prst="cloudCallout">
            <a:avLst>
              <a:gd name="adj1" fmla="val -49398"/>
              <a:gd name="adj2" fmla="val 85788"/>
            </a:avLst>
          </a:prstGeom>
          <a:blipFill dpi="0" rotWithShape="1">
            <a:blip r:embed="rId6"/>
            <a:srcRect/>
            <a:stretch>
              <a:fillRect l="1000" r="-1000" b="1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rot="18069437">
            <a:off x="1358786" y="-69951"/>
            <a:ext cx="1801725" cy="167746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611" r="93333"/>
                    </a14:imgEffect>
                  </a14:imgLayer>
                </a14:imgProps>
              </a:ext>
              <a:ext uri="{28A0092B-C50C-407E-A947-70E740481C1C}">
                <a14:useLocalDpi xmlns:a14="http://schemas.microsoft.com/office/drawing/2010/main" val="0"/>
              </a:ext>
            </a:extLst>
          </a:blip>
          <a:srcRect t="8854" b="17759"/>
          <a:stretch/>
        </p:blipFill>
        <p:spPr>
          <a:xfrm>
            <a:off x="3866139" y="2471702"/>
            <a:ext cx="5895264" cy="4326341"/>
          </a:xfrm>
          <a:prstGeom prst="rect">
            <a:avLst/>
          </a:prstGeom>
        </p:spPr>
      </p:pic>
      <p:sp>
        <p:nvSpPr>
          <p:cNvPr id="6" name="Rounded Rectangle 5"/>
          <p:cNvSpPr/>
          <p:nvPr/>
        </p:nvSpPr>
        <p:spPr>
          <a:xfrm>
            <a:off x="3401337" y="162399"/>
            <a:ext cx="7636671" cy="2397884"/>
          </a:xfrm>
          <a:prstGeom prst="roundRect">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accent4">
                    <a:lumMod val="50000"/>
                  </a:schemeClr>
                </a:solidFill>
                <a:latin typeface="UTM Avo" panose="02040603050506020204" pitchFamily="18" charset="0"/>
              </a:rPr>
              <a:t>Em</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hãy</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quan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sát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và</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cho</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biết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các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bạn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nhỏ</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trong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tranh</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đang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nghĩ</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về</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hoạt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động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gì</a:t>
            </a:r>
            <a:r>
              <a:rPr lang="en-GB" sz="2800" dirty="0">
                <a:solidFill>
                  <a:schemeClr val="accent4">
                    <a:lumMod val="50000"/>
                  </a:schemeClr>
                </a:solidFill>
                <a:latin typeface="UTM Avo" panose="02040603050506020204" pitchFamily="18" charset="0"/>
              </a:rPr>
              <a:t>? Theo </a:t>
            </a:r>
            <a:r>
              <a:rPr lang="en-GB" sz="2800" dirty="0" err="1">
                <a:solidFill>
                  <a:schemeClr val="accent4">
                    <a:lumMod val="50000"/>
                  </a:schemeClr>
                </a:solidFill>
                <a:latin typeface="UTM Avo" panose="02040603050506020204" pitchFamily="18" charset="0"/>
              </a:rPr>
              <a:t>em</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để</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làm</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được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những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việc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đó</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chúng</a:t>
            </a:r>
            <a:r>
              <a:rPr lang="en-GB" sz="2800" dirty="0">
                <a:solidFill>
                  <a:schemeClr val="accent4">
                    <a:lumMod val="50000"/>
                  </a:schemeClr>
                </a:solidFill>
                <a:latin typeface="UTM Avo" panose="02040603050506020204" pitchFamily="18" charset="0"/>
              </a:rPr>
              <a:t> ta </a:t>
            </a:r>
            <a:r>
              <a:rPr lang="en-GB" sz="2800" dirty="0" err="1">
                <a:solidFill>
                  <a:schemeClr val="accent4">
                    <a:lumMod val="50000"/>
                  </a:schemeClr>
                </a:solidFill>
                <a:latin typeface="UTM Avo" panose="02040603050506020204" pitchFamily="18" charset="0"/>
              </a:rPr>
              <a:t>cần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tập</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luyện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như</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thế</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nào</a:t>
            </a:r>
            <a:r>
              <a:rPr lang="en-GB" sz="2800" dirty="0">
                <a:solidFill>
                  <a:schemeClr val="accent4">
                    <a:lumMod val="50000"/>
                  </a:schemeClr>
                </a:solidFill>
                <a:latin typeface="UTM Avo" panose="02040603050506020204" pitchFamily="18" charset="0"/>
              </a:rPr>
              <a:t>?</a:t>
            </a:r>
          </a:p>
        </p:txBody>
      </p:sp>
      <p:sp>
        <p:nvSpPr>
          <p:cNvPr id="20" name="Cloud Callout 19"/>
          <p:cNvSpPr/>
          <p:nvPr/>
        </p:nvSpPr>
        <p:spPr>
          <a:xfrm>
            <a:off x="2186548" y="3163116"/>
            <a:ext cx="2771138" cy="1992573"/>
          </a:xfrm>
          <a:prstGeom prst="cloudCallout">
            <a:avLst>
              <a:gd name="adj1" fmla="val 54518"/>
              <a:gd name="adj2" fmla="val 25514"/>
            </a:avLst>
          </a:prstGeom>
          <a:blipFill dpi="0" rotWithShape="1">
            <a:blip r:embed="rId10"/>
            <a:srcRect/>
            <a:stretch>
              <a:fillRect l="-2000" t="-6000" r="6000" b="-12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loud Callout 24"/>
          <p:cNvSpPr/>
          <p:nvPr/>
        </p:nvSpPr>
        <p:spPr>
          <a:xfrm>
            <a:off x="8995494" y="3163116"/>
            <a:ext cx="2771138" cy="1992573"/>
          </a:xfrm>
          <a:prstGeom prst="cloudCallout">
            <a:avLst>
              <a:gd name="adj1" fmla="val -88305"/>
              <a:gd name="adj2" fmla="val 32363"/>
            </a:avLst>
          </a:prstGeom>
          <a:blipFill dpi="0" rotWithShape="1">
            <a:blip r:embed="rId11"/>
            <a:srcRect/>
            <a:stretch>
              <a:fillRect l="6000" t="-4000" r="-19000" b="-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rotWithShape="1">
          <a:blip r:embed="rId12">
            <a:extLst>
              <a:ext uri="{BEBA8EAE-BF5A-486C-A8C5-ECC9F3942E4B}">
                <a14:imgProps xmlns:a14="http://schemas.microsoft.com/office/drawing/2010/main">
                  <a14:imgLayer r:embed="rId1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628067" y="1502956"/>
            <a:ext cx="2838735" cy="5663333"/>
          </a:xfrm>
          <a:prstGeom prst="rect">
            <a:avLst/>
          </a:prstGeom>
          <a:noFill/>
        </p:spPr>
      </p:pic>
    </p:spTree>
    <p:extLst>
      <p:ext uri="{BB962C8B-B14F-4D97-AF65-F5344CB8AC3E}">
        <p14:creationId xmlns:p14="http://schemas.microsoft.com/office/powerpoint/2010/main" val="851379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6" grpId="0" animBg="1"/>
      <p:bldP spid="6" grpId="1" animBg="1"/>
      <p:bldP spid="20"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sp>
        <p:nvSpPr>
          <p:cNvPr id="6" name="Rounded Rectangle 5"/>
          <p:cNvSpPr/>
          <p:nvPr/>
        </p:nvSpPr>
        <p:spPr>
          <a:xfrm>
            <a:off x="2838735" y="186717"/>
            <a:ext cx="8894312" cy="6047210"/>
          </a:xfrm>
          <a:custGeom>
            <a:avLst/>
            <a:gdLst>
              <a:gd name="connsiteX0" fmla="*/ 0 w 8548094"/>
              <a:gd name="connsiteY0" fmla="*/ 620067 h 3720327"/>
              <a:gd name="connsiteX1" fmla="*/ 620067 w 8548094"/>
              <a:gd name="connsiteY1" fmla="*/ 0 h 3720327"/>
              <a:gd name="connsiteX2" fmla="*/ 7928027 w 8548094"/>
              <a:gd name="connsiteY2" fmla="*/ 0 h 3720327"/>
              <a:gd name="connsiteX3" fmla="*/ 8548094 w 8548094"/>
              <a:gd name="connsiteY3" fmla="*/ 620067 h 3720327"/>
              <a:gd name="connsiteX4" fmla="*/ 8548094 w 8548094"/>
              <a:gd name="connsiteY4" fmla="*/ 3100260 h 3720327"/>
              <a:gd name="connsiteX5" fmla="*/ 7928027 w 8548094"/>
              <a:gd name="connsiteY5" fmla="*/ 3720327 h 3720327"/>
              <a:gd name="connsiteX6" fmla="*/ 620067 w 8548094"/>
              <a:gd name="connsiteY6" fmla="*/ 3720327 h 3720327"/>
              <a:gd name="connsiteX7" fmla="*/ 0 w 8548094"/>
              <a:gd name="connsiteY7" fmla="*/ 3100260 h 3720327"/>
              <a:gd name="connsiteX8" fmla="*/ 0 w 8548094"/>
              <a:gd name="connsiteY8" fmla="*/ 620067 h 3720327"/>
              <a:gd name="connsiteX0" fmla="*/ 0 w 8745617"/>
              <a:gd name="connsiteY0" fmla="*/ 620067 h 3911152"/>
              <a:gd name="connsiteX1" fmla="*/ 620067 w 8745617"/>
              <a:gd name="connsiteY1" fmla="*/ 0 h 3911152"/>
              <a:gd name="connsiteX2" fmla="*/ 7928027 w 8745617"/>
              <a:gd name="connsiteY2" fmla="*/ 0 h 3911152"/>
              <a:gd name="connsiteX3" fmla="*/ 8548094 w 8745617"/>
              <a:gd name="connsiteY3" fmla="*/ 620067 h 3911152"/>
              <a:gd name="connsiteX4" fmla="*/ 8548094 w 8745617"/>
              <a:gd name="connsiteY4" fmla="*/ 3100260 h 3911152"/>
              <a:gd name="connsiteX5" fmla="*/ 7928027 w 8745617"/>
              <a:gd name="connsiteY5" fmla="*/ 3720327 h 3911152"/>
              <a:gd name="connsiteX6" fmla="*/ 8493503 w 8745617"/>
              <a:gd name="connsiteY6" fmla="*/ 3911152 h 3911152"/>
              <a:gd name="connsiteX7" fmla="*/ 620067 w 8745617"/>
              <a:gd name="connsiteY7" fmla="*/ 3720327 h 3911152"/>
              <a:gd name="connsiteX8" fmla="*/ 0 w 8745617"/>
              <a:gd name="connsiteY8" fmla="*/ 3100260 h 3911152"/>
              <a:gd name="connsiteX9" fmla="*/ 0 w 8745617"/>
              <a:gd name="connsiteY9" fmla="*/ 620067 h 3911152"/>
              <a:gd name="connsiteX0" fmla="*/ 0 w 8784818"/>
              <a:gd name="connsiteY0" fmla="*/ 620067 h 5467250"/>
              <a:gd name="connsiteX1" fmla="*/ 620067 w 8784818"/>
              <a:gd name="connsiteY1" fmla="*/ 0 h 5467250"/>
              <a:gd name="connsiteX2" fmla="*/ 7928027 w 8784818"/>
              <a:gd name="connsiteY2" fmla="*/ 0 h 5467250"/>
              <a:gd name="connsiteX3" fmla="*/ 8548094 w 8784818"/>
              <a:gd name="connsiteY3" fmla="*/ 620067 h 5467250"/>
              <a:gd name="connsiteX4" fmla="*/ 8548094 w 8784818"/>
              <a:gd name="connsiteY4" fmla="*/ 3100260 h 5467250"/>
              <a:gd name="connsiteX5" fmla="*/ 8364755 w 8784818"/>
              <a:gd name="connsiteY5" fmla="*/ 5467241 h 5467250"/>
              <a:gd name="connsiteX6" fmla="*/ 8493503 w 8784818"/>
              <a:gd name="connsiteY6" fmla="*/ 3911152 h 5467250"/>
              <a:gd name="connsiteX7" fmla="*/ 620067 w 8784818"/>
              <a:gd name="connsiteY7" fmla="*/ 3720327 h 5467250"/>
              <a:gd name="connsiteX8" fmla="*/ 0 w 8784818"/>
              <a:gd name="connsiteY8" fmla="*/ 3100260 h 5467250"/>
              <a:gd name="connsiteX9" fmla="*/ 0 w 8784818"/>
              <a:gd name="connsiteY9" fmla="*/ 620067 h 5467250"/>
              <a:gd name="connsiteX0" fmla="*/ 0 w 8585009"/>
              <a:gd name="connsiteY0" fmla="*/ 620067 h 5467326"/>
              <a:gd name="connsiteX1" fmla="*/ 620067 w 8585009"/>
              <a:gd name="connsiteY1" fmla="*/ 0 h 5467326"/>
              <a:gd name="connsiteX2" fmla="*/ 7928027 w 8585009"/>
              <a:gd name="connsiteY2" fmla="*/ 0 h 5467326"/>
              <a:gd name="connsiteX3" fmla="*/ 8548094 w 8585009"/>
              <a:gd name="connsiteY3" fmla="*/ 620067 h 5467326"/>
              <a:gd name="connsiteX4" fmla="*/ 8548094 w 8585009"/>
              <a:gd name="connsiteY4" fmla="*/ 3100260 h 5467326"/>
              <a:gd name="connsiteX5" fmla="*/ 8364755 w 8585009"/>
              <a:gd name="connsiteY5" fmla="*/ 5467241 h 5467326"/>
              <a:gd name="connsiteX6" fmla="*/ 7115079 w 8585009"/>
              <a:gd name="connsiteY6" fmla="*/ 5303224 h 5467326"/>
              <a:gd name="connsiteX7" fmla="*/ 620067 w 8585009"/>
              <a:gd name="connsiteY7" fmla="*/ 3720327 h 5467326"/>
              <a:gd name="connsiteX8" fmla="*/ 0 w 8585009"/>
              <a:gd name="connsiteY8" fmla="*/ 3100260 h 5467326"/>
              <a:gd name="connsiteX9" fmla="*/ 0 w 8585009"/>
              <a:gd name="connsiteY9" fmla="*/ 620067 h 5467326"/>
              <a:gd name="connsiteX0" fmla="*/ 0 w 8585009"/>
              <a:gd name="connsiteY0" fmla="*/ 620067 h 5467326"/>
              <a:gd name="connsiteX1" fmla="*/ 620067 w 8585009"/>
              <a:gd name="connsiteY1" fmla="*/ 0 h 5467326"/>
              <a:gd name="connsiteX2" fmla="*/ 7928027 w 8585009"/>
              <a:gd name="connsiteY2" fmla="*/ 0 h 5467326"/>
              <a:gd name="connsiteX3" fmla="*/ 8548094 w 8585009"/>
              <a:gd name="connsiteY3" fmla="*/ 620067 h 5467326"/>
              <a:gd name="connsiteX4" fmla="*/ 8548094 w 8585009"/>
              <a:gd name="connsiteY4" fmla="*/ 3100260 h 5467326"/>
              <a:gd name="connsiteX5" fmla="*/ 8364755 w 8585009"/>
              <a:gd name="connsiteY5" fmla="*/ 5467241 h 5467326"/>
              <a:gd name="connsiteX6" fmla="*/ 7115079 w 8585009"/>
              <a:gd name="connsiteY6" fmla="*/ 5303224 h 5467326"/>
              <a:gd name="connsiteX7" fmla="*/ 5081563 w 8585009"/>
              <a:gd name="connsiteY7" fmla="*/ 3979390 h 5467326"/>
              <a:gd name="connsiteX8" fmla="*/ 620067 w 8585009"/>
              <a:gd name="connsiteY8" fmla="*/ 3720327 h 5467326"/>
              <a:gd name="connsiteX9" fmla="*/ 0 w 8585009"/>
              <a:gd name="connsiteY9" fmla="*/ 3100260 h 5467326"/>
              <a:gd name="connsiteX10" fmla="*/ 0 w 8585009"/>
              <a:gd name="connsiteY10" fmla="*/ 620067 h 5467326"/>
              <a:gd name="connsiteX0" fmla="*/ 0 w 8585009"/>
              <a:gd name="connsiteY0" fmla="*/ 620067 h 5999314"/>
              <a:gd name="connsiteX1" fmla="*/ 620067 w 8585009"/>
              <a:gd name="connsiteY1" fmla="*/ 0 h 5999314"/>
              <a:gd name="connsiteX2" fmla="*/ 7928027 w 8585009"/>
              <a:gd name="connsiteY2" fmla="*/ 0 h 5999314"/>
              <a:gd name="connsiteX3" fmla="*/ 8548094 w 8585009"/>
              <a:gd name="connsiteY3" fmla="*/ 620067 h 5999314"/>
              <a:gd name="connsiteX4" fmla="*/ 8548094 w 8585009"/>
              <a:gd name="connsiteY4" fmla="*/ 3100260 h 5999314"/>
              <a:gd name="connsiteX5" fmla="*/ 8364755 w 8585009"/>
              <a:gd name="connsiteY5" fmla="*/ 5467241 h 5999314"/>
              <a:gd name="connsiteX6" fmla="*/ 7115079 w 8585009"/>
              <a:gd name="connsiteY6" fmla="*/ 5303224 h 5999314"/>
              <a:gd name="connsiteX7" fmla="*/ 5231688 w 8585009"/>
              <a:gd name="connsiteY7" fmla="*/ 5968423 h 5999314"/>
              <a:gd name="connsiteX8" fmla="*/ 5081563 w 8585009"/>
              <a:gd name="connsiteY8" fmla="*/ 3979390 h 5999314"/>
              <a:gd name="connsiteX9" fmla="*/ 620067 w 8585009"/>
              <a:gd name="connsiteY9" fmla="*/ 3720327 h 5999314"/>
              <a:gd name="connsiteX10" fmla="*/ 0 w 8585009"/>
              <a:gd name="connsiteY10" fmla="*/ 3100260 h 5999314"/>
              <a:gd name="connsiteX11" fmla="*/ 0 w 8585009"/>
              <a:gd name="connsiteY11" fmla="*/ 620067 h 5999314"/>
              <a:gd name="connsiteX0" fmla="*/ 0 w 8585009"/>
              <a:gd name="connsiteY0" fmla="*/ 620067 h 6047210"/>
              <a:gd name="connsiteX1" fmla="*/ 620067 w 8585009"/>
              <a:gd name="connsiteY1" fmla="*/ 0 h 6047210"/>
              <a:gd name="connsiteX2" fmla="*/ 7928027 w 8585009"/>
              <a:gd name="connsiteY2" fmla="*/ 0 h 6047210"/>
              <a:gd name="connsiteX3" fmla="*/ 8548094 w 8585009"/>
              <a:gd name="connsiteY3" fmla="*/ 620067 h 6047210"/>
              <a:gd name="connsiteX4" fmla="*/ 8548094 w 8585009"/>
              <a:gd name="connsiteY4" fmla="*/ 3100260 h 6047210"/>
              <a:gd name="connsiteX5" fmla="*/ 8364755 w 8585009"/>
              <a:gd name="connsiteY5" fmla="*/ 5467241 h 6047210"/>
              <a:gd name="connsiteX6" fmla="*/ 7278852 w 8585009"/>
              <a:gd name="connsiteY6" fmla="*/ 6012907 h 6047210"/>
              <a:gd name="connsiteX7" fmla="*/ 5231688 w 8585009"/>
              <a:gd name="connsiteY7" fmla="*/ 5968423 h 6047210"/>
              <a:gd name="connsiteX8" fmla="*/ 5081563 w 8585009"/>
              <a:gd name="connsiteY8" fmla="*/ 3979390 h 6047210"/>
              <a:gd name="connsiteX9" fmla="*/ 620067 w 8585009"/>
              <a:gd name="connsiteY9" fmla="*/ 3720327 h 6047210"/>
              <a:gd name="connsiteX10" fmla="*/ 0 w 8585009"/>
              <a:gd name="connsiteY10" fmla="*/ 3100260 h 6047210"/>
              <a:gd name="connsiteX11" fmla="*/ 0 w 8585009"/>
              <a:gd name="connsiteY11" fmla="*/ 620067 h 6047210"/>
              <a:gd name="connsiteX0" fmla="*/ 0 w 8585009"/>
              <a:gd name="connsiteY0" fmla="*/ 620067 h 6047210"/>
              <a:gd name="connsiteX1" fmla="*/ 620067 w 8585009"/>
              <a:gd name="connsiteY1" fmla="*/ 0 h 6047210"/>
              <a:gd name="connsiteX2" fmla="*/ 7928027 w 8585009"/>
              <a:gd name="connsiteY2" fmla="*/ 0 h 6047210"/>
              <a:gd name="connsiteX3" fmla="*/ 8548094 w 8585009"/>
              <a:gd name="connsiteY3" fmla="*/ 620067 h 6047210"/>
              <a:gd name="connsiteX4" fmla="*/ 8548094 w 8585009"/>
              <a:gd name="connsiteY4" fmla="*/ 3100260 h 6047210"/>
              <a:gd name="connsiteX5" fmla="*/ 8364755 w 8585009"/>
              <a:gd name="connsiteY5" fmla="*/ 5467241 h 6047210"/>
              <a:gd name="connsiteX6" fmla="*/ 7278852 w 8585009"/>
              <a:gd name="connsiteY6" fmla="*/ 6012907 h 6047210"/>
              <a:gd name="connsiteX7" fmla="*/ 5231688 w 8585009"/>
              <a:gd name="connsiteY7" fmla="*/ 5968423 h 6047210"/>
              <a:gd name="connsiteX8" fmla="*/ 4590244 w 8585009"/>
              <a:gd name="connsiteY8" fmla="*/ 4603647 h 6047210"/>
              <a:gd name="connsiteX9" fmla="*/ 5081563 w 8585009"/>
              <a:gd name="connsiteY9" fmla="*/ 3979390 h 6047210"/>
              <a:gd name="connsiteX10" fmla="*/ 620067 w 8585009"/>
              <a:gd name="connsiteY10" fmla="*/ 3720327 h 6047210"/>
              <a:gd name="connsiteX11" fmla="*/ 0 w 8585009"/>
              <a:gd name="connsiteY11" fmla="*/ 3100260 h 6047210"/>
              <a:gd name="connsiteX12" fmla="*/ 0 w 8585009"/>
              <a:gd name="connsiteY12" fmla="*/ 620067 h 6047210"/>
              <a:gd name="connsiteX0" fmla="*/ 0 w 8585009"/>
              <a:gd name="connsiteY0" fmla="*/ 620067 h 6047210"/>
              <a:gd name="connsiteX1" fmla="*/ 620067 w 8585009"/>
              <a:gd name="connsiteY1" fmla="*/ 0 h 6047210"/>
              <a:gd name="connsiteX2" fmla="*/ 7928027 w 8585009"/>
              <a:gd name="connsiteY2" fmla="*/ 0 h 6047210"/>
              <a:gd name="connsiteX3" fmla="*/ 8548094 w 8585009"/>
              <a:gd name="connsiteY3" fmla="*/ 620067 h 6047210"/>
              <a:gd name="connsiteX4" fmla="*/ 8548094 w 8585009"/>
              <a:gd name="connsiteY4" fmla="*/ 3100260 h 6047210"/>
              <a:gd name="connsiteX5" fmla="*/ 8364755 w 8585009"/>
              <a:gd name="connsiteY5" fmla="*/ 5467241 h 6047210"/>
              <a:gd name="connsiteX6" fmla="*/ 7278852 w 8585009"/>
              <a:gd name="connsiteY6" fmla="*/ 6012907 h 6047210"/>
              <a:gd name="connsiteX7" fmla="*/ 5231688 w 8585009"/>
              <a:gd name="connsiteY7" fmla="*/ 5968423 h 6047210"/>
              <a:gd name="connsiteX8" fmla="*/ 4590244 w 8585009"/>
              <a:gd name="connsiteY8" fmla="*/ 4603647 h 6047210"/>
              <a:gd name="connsiteX9" fmla="*/ 4057981 w 8585009"/>
              <a:gd name="connsiteY9" fmla="*/ 3897504 h 6047210"/>
              <a:gd name="connsiteX10" fmla="*/ 620067 w 8585009"/>
              <a:gd name="connsiteY10" fmla="*/ 3720327 h 6047210"/>
              <a:gd name="connsiteX11" fmla="*/ 0 w 8585009"/>
              <a:gd name="connsiteY11" fmla="*/ 3100260 h 6047210"/>
              <a:gd name="connsiteX12" fmla="*/ 0 w 8585009"/>
              <a:gd name="connsiteY12" fmla="*/ 620067 h 604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85009" h="6047210">
                <a:moveTo>
                  <a:pt x="0" y="620067"/>
                </a:moveTo>
                <a:cubicBezTo>
                  <a:pt x="0" y="277613"/>
                  <a:pt x="277613" y="0"/>
                  <a:pt x="620067" y="0"/>
                </a:cubicBezTo>
                <a:lnTo>
                  <a:pt x="7928027" y="0"/>
                </a:lnTo>
                <a:cubicBezTo>
                  <a:pt x="8270481" y="0"/>
                  <a:pt x="8548094" y="277613"/>
                  <a:pt x="8548094" y="620067"/>
                </a:cubicBezTo>
                <a:lnTo>
                  <a:pt x="8548094" y="3100260"/>
                </a:lnTo>
                <a:cubicBezTo>
                  <a:pt x="8548094" y="3442714"/>
                  <a:pt x="8707209" y="5467241"/>
                  <a:pt x="8364755" y="5467241"/>
                </a:cubicBezTo>
                <a:cubicBezTo>
                  <a:pt x="7306752" y="5471709"/>
                  <a:pt x="8336855" y="6008439"/>
                  <a:pt x="7278852" y="6012907"/>
                </a:cubicBezTo>
                <a:cubicBezTo>
                  <a:pt x="6897701" y="5859876"/>
                  <a:pt x="5570607" y="6189062"/>
                  <a:pt x="5231688" y="5968423"/>
                </a:cubicBezTo>
                <a:cubicBezTo>
                  <a:pt x="4922339" y="5697152"/>
                  <a:pt x="4615265" y="4935152"/>
                  <a:pt x="4590244" y="4603647"/>
                </a:cubicBezTo>
                <a:cubicBezTo>
                  <a:pt x="4565223" y="4272142"/>
                  <a:pt x="4858429" y="4008330"/>
                  <a:pt x="4057981" y="3897504"/>
                </a:cubicBezTo>
                <a:cubicBezTo>
                  <a:pt x="3257533" y="3786678"/>
                  <a:pt x="1173567" y="3923714"/>
                  <a:pt x="620067" y="3720327"/>
                </a:cubicBezTo>
                <a:cubicBezTo>
                  <a:pt x="277613" y="3720327"/>
                  <a:pt x="0" y="3442714"/>
                  <a:pt x="0" y="3100260"/>
                </a:cubicBezTo>
                <a:lnTo>
                  <a:pt x="0" y="620067"/>
                </a:lnTo>
                <a:close/>
              </a:path>
            </a:pathLst>
          </a:cu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just"/>
            <a:endParaRPr lang="en-GB" sz="3200" dirty="0">
              <a:solidFill>
                <a:schemeClr val="accent5">
                  <a:lumMod val="50000"/>
                </a:schemeClr>
              </a:solidFill>
              <a:latin typeface="UTM Avo" panose="02040603050506020204" pitchFamily="18"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358" t="22359" r="16868" b="17333"/>
          <a:stretch/>
        </p:blipFill>
        <p:spPr>
          <a:xfrm rot="642620">
            <a:off x="10530080" y="-69951"/>
            <a:ext cx="1801725" cy="167746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2652" y="3647730"/>
            <a:ext cx="2763180" cy="34250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1018" y="3893459"/>
            <a:ext cx="2785392" cy="3425099"/>
          </a:xfrm>
          <a:prstGeom prst="rect">
            <a:avLst/>
          </a:prstGeom>
        </p:spPr>
      </p:pic>
      <p:sp>
        <p:nvSpPr>
          <p:cNvPr id="7" name="Rectangle 6"/>
          <p:cNvSpPr/>
          <p:nvPr/>
        </p:nvSpPr>
        <p:spPr>
          <a:xfrm>
            <a:off x="3062383" y="545118"/>
            <a:ext cx="8447015" cy="2970044"/>
          </a:xfrm>
          <a:prstGeom prst="rect">
            <a:avLst/>
          </a:prstGeom>
        </p:spPr>
        <p:txBody>
          <a:bodyPr wrap="square">
            <a:spAutoFit/>
          </a:bodyPr>
          <a:lstStyle/>
          <a:p>
            <a:pPr marL="514350" indent="-514350" algn="just">
              <a:buAutoNum type="arabicPeriod"/>
            </a:pPr>
            <a:r>
              <a:rPr lang="en-GB" sz="3400" dirty="0" err="1">
                <a:solidFill>
                  <a:schemeClr val="accent5">
                    <a:lumMod val="75000"/>
                  </a:schemeClr>
                </a:solidFill>
                <a:latin typeface="UTM Avo" panose="02040603050506020204" pitchFamily="18" charset="0"/>
              </a:rPr>
              <a:t>Kể</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về</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một</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buổi</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luyện</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của</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em</a:t>
            </a:r>
            <a:r>
              <a:rPr lang="en-GB" sz="3400" dirty="0">
                <a:solidFill>
                  <a:schemeClr val="accent5">
                    <a:lumMod val="75000"/>
                  </a:schemeClr>
                </a:solidFill>
                <a:latin typeface="UTM Avo" panose="02040603050506020204" pitchFamily="18" charset="0"/>
              </a:rPr>
              <a:t> </a:t>
            </a:r>
          </a:p>
          <a:p>
            <a:pPr algn="just"/>
            <a:r>
              <a:rPr lang="en-GB" sz="3400" dirty="0">
                <a:solidFill>
                  <a:schemeClr val="accent5">
                    <a:lumMod val="75000"/>
                  </a:schemeClr>
                </a:solidFill>
                <a:latin typeface="UTM Avo" panose="02040603050506020204" pitchFamily="18" charset="0"/>
              </a:rPr>
              <a:t>(</a:t>
            </a:r>
            <a:r>
              <a:rPr lang="en-GB" sz="3400" dirty="0" err="1">
                <a:solidFill>
                  <a:schemeClr val="accent5">
                    <a:lumMod val="75000"/>
                  </a:schemeClr>
                </a:solidFill>
                <a:latin typeface="UTM Avo" panose="02040603050506020204" pitchFamily="18" charset="0"/>
              </a:rPr>
              <a:t>Ví</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dụ</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hát</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thể</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dục</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vẽ</a:t>
            </a:r>
            <a:r>
              <a:rPr lang="en-GB" sz="3400" dirty="0">
                <a:solidFill>
                  <a:schemeClr val="accent5">
                    <a:lumMod val="75000"/>
                  </a:schemeClr>
                </a:solidFill>
                <a:latin typeface="UTM Avo" panose="02040603050506020204" pitchFamily="18" charset="0"/>
              </a:rPr>
              <a:t>,…)</a:t>
            </a:r>
          </a:p>
          <a:p>
            <a:pPr algn="just">
              <a:lnSpc>
                <a:spcPct val="150000"/>
              </a:lnSpc>
            </a:pPr>
            <a:r>
              <a:rPr lang="en-GB" sz="3400" dirty="0" err="1">
                <a:solidFill>
                  <a:schemeClr val="accent5">
                    <a:lumMod val="75000"/>
                  </a:schemeClr>
                </a:solidFill>
                <a:latin typeface="UTM Avo" panose="02040603050506020204" pitchFamily="18" charset="0"/>
              </a:rPr>
              <a:t>Gợi</a:t>
            </a:r>
            <a:r>
              <a:rPr lang="en-GB" sz="3400" dirty="0">
                <a:solidFill>
                  <a:schemeClr val="accent5">
                    <a:lumMod val="75000"/>
                  </a:schemeClr>
                </a:solidFill>
                <a:latin typeface="UTM Avo" panose="02040603050506020204" pitchFamily="18" charset="0"/>
              </a:rPr>
              <a:t> ý: - </a:t>
            </a:r>
            <a:r>
              <a:rPr lang="en-GB" sz="3400" dirty="0" err="1">
                <a:solidFill>
                  <a:schemeClr val="accent5">
                    <a:lumMod val="75000"/>
                  </a:schemeClr>
                </a:solidFill>
                <a:latin typeface="UTM Avo" panose="02040603050506020204" pitchFamily="18" charset="0"/>
              </a:rPr>
              <a:t>Nội</a:t>
            </a:r>
            <a:r>
              <a:rPr lang="en-GB" sz="3400" dirty="0">
                <a:solidFill>
                  <a:schemeClr val="accent5">
                    <a:lumMod val="75000"/>
                  </a:schemeClr>
                </a:solidFill>
                <a:latin typeface="UTM Avo" panose="02040603050506020204" pitchFamily="18" charset="0"/>
              </a:rPr>
              <a:t> dung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luyện</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là</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gì</a:t>
            </a:r>
            <a:r>
              <a:rPr lang="en-GB" sz="3400" dirty="0">
                <a:solidFill>
                  <a:schemeClr val="accent5">
                    <a:lumMod val="75000"/>
                  </a:schemeClr>
                </a:solidFill>
                <a:latin typeface="UTM Avo" panose="02040603050506020204" pitchFamily="18" charset="0"/>
              </a:rPr>
              <a:t>?</a:t>
            </a:r>
          </a:p>
          <a:p>
            <a:pPr algn="just"/>
            <a:r>
              <a:rPr lang="en-GB" sz="3400" dirty="0">
                <a:solidFill>
                  <a:schemeClr val="accent5">
                    <a:lumMod val="75000"/>
                  </a:schemeClr>
                </a:solidFill>
                <a:latin typeface="UTM Avo" panose="02040603050506020204" pitchFamily="18" charset="0"/>
              </a:rPr>
              <a:t>	  - </a:t>
            </a:r>
            <a:r>
              <a:rPr lang="en-GB" sz="3400" dirty="0" err="1">
                <a:solidFill>
                  <a:schemeClr val="accent5">
                    <a:lumMod val="75000"/>
                  </a:schemeClr>
                </a:solidFill>
                <a:latin typeface="UTM Avo" panose="02040603050506020204" pitchFamily="18" charset="0"/>
              </a:rPr>
              <a:t>Em</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đã</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thực</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hiện</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các</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bước</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luyện</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như</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thế</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nào</a:t>
            </a:r>
            <a:r>
              <a:rPr lang="en-GB" sz="3400" dirty="0">
                <a:solidFill>
                  <a:schemeClr val="accent5">
                    <a:lumMod val="75000"/>
                  </a:schemeClr>
                </a:solidFill>
                <a:latin typeface="UTM Avo" panose="02040603050506020204" pitchFamily="18" charset="0"/>
              </a:rPr>
              <a:t>?</a:t>
            </a:r>
          </a:p>
        </p:txBody>
      </p:sp>
      <p:sp>
        <p:nvSpPr>
          <p:cNvPr id="8" name="Oval 7"/>
          <p:cNvSpPr/>
          <p:nvPr/>
        </p:nvSpPr>
        <p:spPr>
          <a:xfrm>
            <a:off x="7630002" y="3304227"/>
            <a:ext cx="3820487" cy="3012204"/>
          </a:xfrm>
          <a:custGeom>
            <a:avLst/>
            <a:gdLst>
              <a:gd name="connsiteX0" fmla="*/ 0 w 3067251"/>
              <a:gd name="connsiteY0" fmla="*/ 1423599 h 2847197"/>
              <a:gd name="connsiteX1" fmla="*/ 1533626 w 3067251"/>
              <a:gd name="connsiteY1" fmla="*/ 0 h 2847197"/>
              <a:gd name="connsiteX2" fmla="*/ 3067252 w 3067251"/>
              <a:gd name="connsiteY2" fmla="*/ 1423599 h 2847197"/>
              <a:gd name="connsiteX3" fmla="*/ 1533626 w 3067251"/>
              <a:gd name="connsiteY3" fmla="*/ 2847198 h 2847197"/>
              <a:gd name="connsiteX4" fmla="*/ 0 w 3067251"/>
              <a:gd name="connsiteY4" fmla="*/ 1423599 h 2847197"/>
              <a:gd name="connsiteX0" fmla="*/ 24631 w 3091883"/>
              <a:gd name="connsiteY0" fmla="*/ 1542495 h 2966094"/>
              <a:gd name="connsiteX1" fmla="*/ 678632 w 3091883"/>
              <a:gd name="connsiteY1" fmla="*/ 241989 h 2966094"/>
              <a:gd name="connsiteX2" fmla="*/ 1558257 w 3091883"/>
              <a:gd name="connsiteY2" fmla="*/ 118896 h 2966094"/>
              <a:gd name="connsiteX3" fmla="*/ 3091883 w 3091883"/>
              <a:gd name="connsiteY3" fmla="*/ 1542495 h 2966094"/>
              <a:gd name="connsiteX4" fmla="*/ 1558257 w 3091883"/>
              <a:gd name="connsiteY4" fmla="*/ 2966094 h 2966094"/>
              <a:gd name="connsiteX5" fmla="*/ 24631 w 3091883"/>
              <a:gd name="connsiteY5" fmla="*/ 1542495 h 2966094"/>
              <a:gd name="connsiteX0" fmla="*/ 20437 w 3224167"/>
              <a:gd name="connsiteY0" fmla="*/ 1597086 h 2966160"/>
              <a:gd name="connsiteX1" fmla="*/ 810916 w 3224167"/>
              <a:gd name="connsiteY1" fmla="*/ 241989 h 2966160"/>
              <a:gd name="connsiteX2" fmla="*/ 1690541 w 3224167"/>
              <a:gd name="connsiteY2" fmla="*/ 118896 h 2966160"/>
              <a:gd name="connsiteX3" fmla="*/ 3224167 w 3224167"/>
              <a:gd name="connsiteY3" fmla="*/ 1542495 h 2966160"/>
              <a:gd name="connsiteX4" fmla="*/ 1690541 w 3224167"/>
              <a:gd name="connsiteY4" fmla="*/ 2966094 h 2966160"/>
              <a:gd name="connsiteX5" fmla="*/ 20437 w 3224167"/>
              <a:gd name="connsiteY5" fmla="*/ 1597086 h 2966160"/>
              <a:gd name="connsiteX0" fmla="*/ 20437 w 3237177"/>
              <a:gd name="connsiteY0" fmla="*/ 1509157 h 2878231"/>
              <a:gd name="connsiteX1" fmla="*/ 810916 w 3237177"/>
              <a:gd name="connsiteY1" fmla="*/ 154060 h 2878231"/>
              <a:gd name="connsiteX2" fmla="*/ 1690541 w 3237177"/>
              <a:gd name="connsiteY2" fmla="*/ 30967 h 2878231"/>
              <a:gd name="connsiteX3" fmla="*/ 2598773 w 3237177"/>
              <a:gd name="connsiteY3" fmla="*/ 208650 h 2878231"/>
              <a:gd name="connsiteX4" fmla="*/ 3224167 w 3237177"/>
              <a:gd name="connsiteY4" fmla="*/ 1454566 h 2878231"/>
              <a:gd name="connsiteX5" fmla="*/ 1690541 w 3237177"/>
              <a:gd name="connsiteY5" fmla="*/ 2878165 h 2878231"/>
              <a:gd name="connsiteX6" fmla="*/ 20437 w 3237177"/>
              <a:gd name="connsiteY6" fmla="*/ 1509157 h 2878231"/>
              <a:gd name="connsiteX0" fmla="*/ 20437 w 3297346"/>
              <a:gd name="connsiteY0" fmla="*/ 1509157 h 2888646"/>
              <a:gd name="connsiteX1" fmla="*/ 810916 w 3297346"/>
              <a:gd name="connsiteY1" fmla="*/ 154060 h 2888646"/>
              <a:gd name="connsiteX2" fmla="*/ 1690541 w 3297346"/>
              <a:gd name="connsiteY2" fmla="*/ 30967 h 2888646"/>
              <a:gd name="connsiteX3" fmla="*/ 2598773 w 3297346"/>
              <a:gd name="connsiteY3" fmla="*/ 208650 h 2888646"/>
              <a:gd name="connsiteX4" fmla="*/ 3224167 w 3297346"/>
              <a:gd name="connsiteY4" fmla="*/ 1454566 h 2888646"/>
              <a:gd name="connsiteX5" fmla="*/ 3131036 w 3297346"/>
              <a:gd name="connsiteY5" fmla="*/ 2105689 h 2888646"/>
              <a:gd name="connsiteX6" fmla="*/ 1690541 w 3297346"/>
              <a:gd name="connsiteY6" fmla="*/ 2878165 h 2888646"/>
              <a:gd name="connsiteX7" fmla="*/ 20437 w 3297346"/>
              <a:gd name="connsiteY7" fmla="*/ 1509157 h 2888646"/>
              <a:gd name="connsiteX0" fmla="*/ 20437 w 3363984"/>
              <a:gd name="connsiteY0" fmla="*/ 1509157 h 2888646"/>
              <a:gd name="connsiteX1" fmla="*/ 810916 w 3363984"/>
              <a:gd name="connsiteY1" fmla="*/ 154060 h 2888646"/>
              <a:gd name="connsiteX2" fmla="*/ 1690541 w 3363984"/>
              <a:gd name="connsiteY2" fmla="*/ 30967 h 2888646"/>
              <a:gd name="connsiteX3" fmla="*/ 2598773 w 3363984"/>
              <a:gd name="connsiteY3" fmla="*/ 208650 h 2888646"/>
              <a:gd name="connsiteX4" fmla="*/ 3335751 w 3363984"/>
              <a:gd name="connsiteY4" fmla="*/ 1013867 h 2888646"/>
              <a:gd name="connsiteX5" fmla="*/ 3224167 w 3363984"/>
              <a:gd name="connsiteY5" fmla="*/ 1454566 h 2888646"/>
              <a:gd name="connsiteX6" fmla="*/ 3131036 w 3363984"/>
              <a:gd name="connsiteY6" fmla="*/ 2105689 h 2888646"/>
              <a:gd name="connsiteX7" fmla="*/ 1690541 w 3363984"/>
              <a:gd name="connsiteY7" fmla="*/ 2878165 h 2888646"/>
              <a:gd name="connsiteX8" fmla="*/ 20437 w 3363984"/>
              <a:gd name="connsiteY8" fmla="*/ 1509157 h 2888646"/>
              <a:gd name="connsiteX0" fmla="*/ 2764 w 3346311"/>
              <a:gd name="connsiteY0" fmla="*/ 1509157 h 2896218"/>
              <a:gd name="connsiteX1" fmla="*/ 793243 w 3346311"/>
              <a:gd name="connsiteY1" fmla="*/ 154060 h 2896218"/>
              <a:gd name="connsiteX2" fmla="*/ 1672868 w 3346311"/>
              <a:gd name="connsiteY2" fmla="*/ 30967 h 2896218"/>
              <a:gd name="connsiteX3" fmla="*/ 2581100 w 3346311"/>
              <a:gd name="connsiteY3" fmla="*/ 208650 h 2896218"/>
              <a:gd name="connsiteX4" fmla="*/ 3318078 w 3346311"/>
              <a:gd name="connsiteY4" fmla="*/ 1013867 h 2896218"/>
              <a:gd name="connsiteX5" fmla="*/ 3206494 w 3346311"/>
              <a:gd name="connsiteY5" fmla="*/ 1454566 h 2896218"/>
              <a:gd name="connsiteX6" fmla="*/ 3113363 w 3346311"/>
              <a:gd name="connsiteY6" fmla="*/ 2105689 h 2896218"/>
              <a:gd name="connsiteX7" fmla="*/ 1672868 w 3346311"/>
              <a:gd name="connsiteY7" fmla="*/ 2878165 h 2896218"/>
              <a:gd name="connsiteX8" fmla="*/ 574878 w 3346311"/>
              <a:gd name="connsiteY8" fmla="*/ 2556064 h 2896218"/>
              <a:gd name="connsiteX9" fmla="*/ 2764 w 3346311"/>
              <a:gd name="connsiteY9" fmla="*/ 1509157 h 2896218"/>
              <a:gd name="connsiteX0" fmla="*/ 2764 w 3346311"/>
              <a:gd name="connsiteY0" fmla="*/ 1509157 h 2879659"/>
              <a:gd name="connsiteX1" fmla="*/ 793243 w 3346311"/>
              <a:gd name="connsiteY1" fmla="*/ 154060 h 2879659"/>
              <a:gd name="connsiteX2" fmla="*/ 1672868 w 3346311"/>
              <a:gd name="connsiteY2" fmla="*/ 30967 h 2879659"/>
              <a:gd name="connsiteX3" fmla="*/ 2581100 w 3346311"/>
              <a:gd name="connsiteY3" fmla="*/ 208650 h 2879659"/>
              <a:gd name="connsiteX4" fmla="*/ 3318078 w 3346311"/>
              <a:gd name="connsiteY4" fmla="*/ 1013867 h 2879659"/>
              <a:gd name="connsiteX5" fmla="*/ 3206494 w 3346311"/>
              <a:gd name="connsiteY5" fmla="*/ 1454566 h 2879659"/>
              <a:gd name="connsiteX6" fmla="*/ 3113363 w 3346311"/>
              <a:gd name="connsiteY6" fmla="*/ 2105689 h 2879659"/>
              <a:gd name="connsiteX7" fmla="*/ 2635690 w 3346311"/>
              <a:gd name="connsiteY7" fmla="*/ 2651598 h 2879659"/>
              <a:gd name="connsiteX8" fmla="*/ 1672868 w 3346311"/>
              <a:gd name="connsiteY8" fmla="*/ 2878165 h 2879659"/>
              <a:gd name="connsiteX9" fmla="*/ 574878 w 3346311"/>
              <a:gd name="connsiteY9" fmla="*/ 2556064 h 2879659"/>
              <a:gd name="connsiteX10" fmla="*/ 2764 w 3346311"/>
              <a:gd name="connsiteY10" fmla="*/ 1509157 h 2879659"/>
              <a:gd name="connsiteX0" fmla="*/ 22171 w 3365718"/>
              <a:gd name="connsiteY0" fmla="*/ 1481334 h 2851836"/>
              <a:gd name="connsiteX1" fmla="*/ 184852 w 3365718"/>
              <a:gd name="connsiteY1" fmla="*/ 672146 h 2851836"/>
              <a:gd name="connsiteX2" fmla="*/ 812650 w 3365718"/>
              <a:gd name="connsiteY2" fmla="*/ 126237 h 2851836"/>
              <a:gd name="connsiteX3" fmla="*/ 1692275 w 3365718"/>
              <a:gd name="connsiteY3" fmla="*/ 3144 h 2851836"/>
              <a:gd name="connsiteX4" fmla="*/ 2600507 w 3365718"/>
              <a:gd name="connsiteY4" fmla="*/ 180827 h 2851836"/>
              <a:gd name="connsiteX5" fmla="*/ 3337485 w 3365718"/>
              <a:gd name="connsiteY5" fmla="*/ 986044 h 2851836"/>
              <a:gd name="connsiteX6" fmla="*/ 3225901 w 3365718"/>
              <a:gd name="connsiteY6" fmla="*/ 1426743 h 2851836"/>
              <a:gd name="connsiteX7" fmla="*/ 3132770 w 3365718"/>
              <a:gd name="connsiteY7" fmla="*/ 2077866 h 2851836"/>
              <a:gd name="connsiteX8" fmla="*/ 2655097 w 3365718"/>
              <a:gd name="connsiteY8" fmla="*/ 2623775 h 2851836"/>
              <a:gd name="connsiteX9" fmla="*/ 1692275 w 3365718"/>
              <a:gd name="connsiteY9" fmla="*/ 2850342 h 2851836"/>
              <a:gd name="connsiteX10" fmla="*/ 594285 w 3365718"/>
              <a:gd name="connsiteY10" fmla="*/ 2528241 h 2851836"/>
              <a:gd name="connsiteX11" fmla="*/ 22171 w 3365718"/>
              <a:gd name="connsiteY11" fmla="*/ 1481334 h 285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5718" h="2851836">
                <a:moveTo>
                  <a:pt x="22171" y="1481334"/>
                </a:moveTo>
                <a:cubicBezTo>
                  <a:pt x="-46068" y="1171985"/>
                  <a:pt x="53106" y="897995"/>
                  <a:pt x="184852" y="672146"/>
                </a:cubicBezTo>
                <a:cubicBezTo>
                  <a:pt x="316598" y="446297"/>
                  <a:pt x="581885" y="255934"/>
                  <a:pt x="812650" y="126237"/>
                </a:cubicBezTo>
                <a:cubicBezTo>
                  <a:pt x="1043415" y="-3460"/>
                  <a:pt x="1394299" y="-5954"/>
                  <a:pt x="1692275" y="3144"/>
                </a:cubicBezTo>
                <a:cubicBezTo>
                  <a:pt x="1990251" y="12242"/>
                  <a:pt x="2362699" y="10187"/>
                  <a:pt x="2600507" y="180827"/>
                </a:cubicBezTo>
                <a:cubicBezTo>
                  <a:pt x="2838315" y="351468"/>
                  <a:pt x="3233253" y="778391"/>
                  <a:pt x="3337485" y="986044"/>
                </a:cubicBezTo>
                <a:cubicBezTo>
                  <a:pt x="3441717" y="1193697"/>
                  <a:pt x="3223626" y="1251597"/>
                  <a:pt x="3225901" y="1426743"/>
                </a:cubicBezTo>
                <a:cubicBezTo>
                  <a:pt x="3228176" y="1601889"/>
                  <a:pt x="3250650" y="1901107"/>
                  <a:pt x="3132770" y="2077866"/>
                </a:cubicBezTo>
                <a:cubicBezTo>
                  <a:pt x="3014890" y="2254625"/>
                  <a:pt x="2895179" y="2495029"/>
                  <a:pt x="2655097" y="2623775"/>
                </a:cubicBezTo>
                <a:cubicBezTo>
                  <a:pt x="2415015" y="2752521"/>
                  <a:pt x="2035744" y="2866264"/>
                  <a:pt x="1692275" y="2850342"/>
                </a:cubicBezTo>
                <a:cubicBezTo>
                  <a:pt x="1348806" y="2834420"/>
                  <a:pt x="872636" y="2756409"/>
                  <a:pt x="594285" y="2528241"/>
                </a:cubicBezTo>
                <a:cubicBezTo>
                  <a:pt x="315934" y="2300073"/>
                  <a:pt x="90410" y="1790683"/>
                  <a:pt x="22171" y="148133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C00000"/>
                </a:solidFill>
                <a:latin typeface="UTM Avo" panose="02040603050506020204" pitchFamily="18" charset="0"/>
              </a:rPr>
              <a:t>Thảo</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luận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nhóm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đôi</a:t>
            </a:r>
            <a:endParaRPr lang="en-GB" sz="4000" dirty="0">
              <a:solidFill>
                <a:srgbClr val="C00000"/>
              </a:solidFill>
              <a:latin typeface="UTM Avo" panose="02040603050506020204" pitchFamily="18" charset="0"/>
            </a:endParaRPr>
          </a:p>
        </p:txBody>
      </p:sp>
      <p:sp>
        <p:nvSpPr>
          <p:cNvPr id="11" name="Freeform 10"/>
          <p:cNvSpPr/>
          <p:nvPr/>
        </p:nvSpPr>
        <p:spPr>
          <a:xfrm>
            <a:off x="7601803" y="3162882"/>
            <a:ext cx="4137539" cy="1067924"/>
          </a:xfrm>
          <a:custGeom>
            <a:avLst/>
            <a:gdLst>
              <a:gd name="connsiteX0" fmla="*/ 0 w 4137539"/>
              <a:gd name="connsiteY0" fmla="*/ 1067924 h 1067924"/>
              <a:gd name="connsiteX1" fmla="*/ 709684 w 4137539"/>
              <a:gd name="connsiteY1" fmla="*/ 672139 h 1067924"/>
              <a:gd name="connsiteX2" fmla="*/ 1310185 w 4137539"/>
              <a:gd name="connsiteY2" fmla="*/ 617548 h 1067924"/>
              <a:gd name="connsiteX3" fmla="*/ 1787857 w 4137539"/>
              <a:gd name="connsiteY3" fmla="*/ 317297 h 1067924"/>
              <a:gd name="connsiteX4" fmla="*/ 2388358 w 4137539"/>
              <a:gd name="connsiteY4" fmla="*/ 508366 h 1067924"/>
              <a:gd name="connsiteX5" fmla="*/ 2511188 w 4137539"/>
              <a:gd name="connsiteY5" fmla="*/ 863208 h 1067924"/>
              <a:gd name="connsiteX6" fmla="*/ 2838734 w 4137539"/>
              <a:gd name="connsiteY6" fmla="*/ 221763 h 1067924"/>
              <a:gd name="connsiteX7" fmla="*/ 3452884 w 4137539"/>
              <a:gd name="connsiteY7" fmla="*/ 426479 h 1067924"/>
              <a:gd name="connsiteX8" fmla="*/ 4094328 w 4137539"/>
              <a:gd name="connsiteY8" fmla="*/ 17046 h 1067924"/>
              <a:gd name="connsiteX9" fmla="*/ 4080681 w 4137539"/>
              <a:gd name="connsiteY9" fmla="*/ 71637 h 1067924"/>
              <a:gd name="connsiteX10" fmla="*/ 4053385 w 4137539"/>
              <a:gd name="connsiteY10" fmla="*/ 57990 h 10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7539" h="1067924">
                <a:moveTo>
                  <a:pt x="0" y="1067924"/>
                </a:moveTo>
                <a:cubicBezTo>
                  <a:pt x="245660" y="907563"/>
                  <a:pt x="491320" y="747202"/>
                  <a:pt x="709684" y="672139"/>
                </a:cubicBezTo>
                <a:cubicBezTo>
                  <a:pt x="928048" y="597076"/>
                  <a:pt x="1130489" y="676688"/>
                  <a:pt x="1310185" y="617548"/>
                </a:cubicBezTo>
                <a:cubicBezTo>
                  <a:pt x="1489881" y="558408"/>
                  <a:pt x="1608162" y="335494"/>
                  <a:pt x="1787857" y="317297"/>
                </a:cubicBezTo>
                <a:cubicBezTo>
                  <a:pt x="1967553" y="299100"/>
                  <a:pt x="2267803" y="417381"/>
                  <a:pt x="2388358" y="508366"/>
                </a:cubicBezTo>
                <a:cubicBezTo>
                  <a:pt x="2508913" y="599351"/>
                  <a:pt x="2436125" y="910975"/>
                  <a:pt x="2511188" y="863208"/>
                </a:cubicBezTo>
                <a:cubicBezTo>
                  <a:pt x="2586251" y="815441"/>
                  <a:pt x="2681785" y="294551"/>
                  <a:pt x="2838734" y="221763"/>
                </a:cubicBezTo>
                <a:cubicBezTo>
                  <a:pt x="2995683" y="148975"/>
                  <a:pt x="3243618" y="460598"/>
                  <a:pt x="3452884" y="426479"/>
                </a:cubicBezTo>
                <a:cubicBezTo>
                  <a:pt x="3662150" y="392360"/>
                  <a:pt x="3989695" y="76186"/>
                  <a:pt x="4094328" y="17046"/>
                </a:cubicBezTo>
                <a:cubicBezTo>
                  <a:pt x="4198961" y="-42094"/>
                  <a:pt x="4080681" y="71637"/>
                  <a:pt x="4080681" y="71637"/>
                </a:cubicBezTo>
                <a:cubicBezTo>
                  <a:pt x="4073857" y="78461"/>
                  <a:pt x="4063621" y="68225"/>
                  <a:pt x="4053385" y="57990"/>
                </a:cubicBezTo>
              </a:path>
            </a:pathLst>
          </a:custGeom>
          <a:noFill/>
          <a:ln>
            <a:solidFill>
              <a:schemeClr val="accent5">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26273" r="23602"/>
          <a:stretch/>
        </p:blipFill>
        <p:spPr>
          <a:xfrm>
            <a:off x="430691" y="1434437"/>
            <a:ext cx="2838735" cy="5663333"/>
          </a:xfrm>
          <a:prstGeom prst="rect">
            <a:avLst/>
          </a:prstGeom>
        </p:spPr>
      </p:pic>
    </p:spTree>
    <p:extLst>
      <p:ext uri="{BB962C8B-B14F-4D97-AF65-F5344CB8AC3E}">
        <p14:creationId xmlns:p14="http://schemas.microsoft.com/office/powerpoint/2010/main" val="8025252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353" y="77577"/>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6844" y="3871120"/>
            <a:ext cx="2785392" cy="3425099"/>
          </a:xfrm>
          <a:prstGeom prst="rect">
            <a:avLst/>
          </a:prstGeom>
        </p:spPr>
      </p:pic>
      <p:sp>
        <p:nvSpPr>
          <p:cNvPr id="7" name="Rectangle 6"/>
          <p:cNvSpPr/>
          <p:nvPr/>
        </p:nvSpPr>
        <p:spPr>
          <a:xfrm>
            <a:off x="3062383" y="545118"/>
            <a:ext cx="8447015" cy="615553"/>
          </a:xfrm>
          <a:prstGeom prst="rect">
            <a:avLst/>
          </a:prstGeom>
        </p:spPr>
        <p:txBody>
          <a:bodyPr wrap="square">
            <a:spAutoFit/>
          </a:bodyPr>
          <a:lstStyle/>
          <a:p>
            <a:pPr algn="just"/>
            <a:endParaRPr lang="en-GB" sz="3400" dirty="0">
              <a:solidFill>
                <a:schemeClr val="accent5">
                  <a:lumMod val="50000"/>
                </a:schemeClr>
              </a:solidFill>
              <a:latin typeface="UTM Avo" panose="02040603050506020204" pitchFamily="18" charset="0"/>
            </a:endParaRPr>
          </a:p>
        </p:txBody>
      </p:sp>
      <p:sp>
        <p:nvSpPr>
          <p:cNvPr id="8" name="Oval 7"/>
          <p:cNvSpPr/>
          <p:nvPr/>
        </p:nvSpPr>
        <p:spPr>
          <a:xfrm>
            <a:off x="7630002" y="3304227"/>
            <a:ext cx="3820487" cy="3012204"/>
          </a:xfrm>
          <a:custGeom>
            <a:avLst/>
            <a:gdLst>
              <a:gd name="connsiteX0" fmla="*/ 0 w 3067251"/>
              <a:gd name="connsiteY0" fmla="*/ 1423599 h 2847197"/>
              <a:gd name="connsiteX1" fmla="*/ 1533626 w 3067251"/>
              <a:gd name="connsiteY1" fmla="*/ 0 h 2847197"/>
              <a:gd name="connsiteX2" fmla="*/ 3067252 w 3067251"/>
              <a:gd name="connsiteY2" fmla="*/ 1423599 h 2847197"/>
              <a:gd name="connsiteX3" fmla="*/ 1533626 w 3067251"/>
              <a:gd name="connsiteY3" fmla="*/ 2847198 h 2847197"/>
              <a:gd name="connsiteX4" fmla="*/ 0 w 3067251"/>
              <a:gd name="connsiteY4" fmla="*/ 1423599 h 2847197"/>
              <a:gd name="connsiteX0" fmla="*/ 24631 w 3091883"/>
              <a:gd name="connsiteY0" fmla="*/ 1542495 h 2966094"/>
              <a:gd name="connsiteX1" fmla="*/ 678632 w 3091883"/>
              <a:gd name="connsiteY1" fmla="*/ 241989 h 2966094"/>
              <a:gd name="connsiteX2" fmla="*/ 1558257 w 3091883"/>
              <a:gd name="connsiteY2" fmla="*/ 118896 h 2966094"/>
              <a:gd name="connsiteX3" fmla="*/ 3091883 w 3091883"/>
              <a:gd name="connsiteY3" fmla="*/ 1542495 h 2966094"/>
              <a:gd name="connsiteX4" fmla="*/ 1558257 w 3091883"/>
              <a:gd name="connsiteY4" fmla="*/ 2966094 h 2966094"/>
              <a:gd name="connsiteX5" fmla="*/ 24631 w 3091883"/>
              <a:gd name="connsiteY5" fmla="*/ 1542495 h 2966094"/>
              <a:gd name="connsiteX0" fmla="*/ 20437 w 3224167"/>
              <a:gd name="connsiteY0" fmla="*/ 1597086 h 2966160"/>
              <a:gd name="connsiteX1" fmla="*/ 810916 w 3224167"/>
              <a:gd name="connsiteY1" fmla="*/ 241989 h 2966160"/>
              <a:gd name="connsiteX2" fmla="*/ 1690541 w 3224167"/>
              <a:gd name="connsiteY2" fmla="*/ 118896 h 2966160"/>
              <a:gd name="connsiteX3" fmla="*/ 3224167 w 3224167"/>
              <a:gd name="connsiteY3" fmla="*/ 1542495 h 2966160"/>
              <a:gd name="connsiteX4" fmla="*/ 1690541 w 3224167"/>
              <a:gd name="connsiteY4" fmla="*/ 2966094 h 2966160"/>
              <a:gd name="connsiteX5" fmla="*/ 20437 w 3224167"/>
              <a:gd name="connsiteY5" fmla="*/ 1597086 h 2966160"/>
              <a:gd name="connsiteX0" fmla="*/ 20437 w 3237177"/>
              <a:gd name="connsiteY0" fmla="*/ 1509157 h 2878231"/>
              <a:gd name="connsiteX1" fmla="*/ 810916 w 3237177"/>
              <a:gd name="connsiteY1" fmla="*/ 154060 h 2878231"/>
              <a:gd name="connsiteX2" fmla="*/ 1690541 w 3237177"/>
              <a:gd name="connsiteY2" fmla="*/ 30967 h 2878231"/>
              <a:gd name="connsiteX3" fmla="*/ 2598773 w 3237177"/>
              <a:gd name="connsiteY3" fmla="*/ 208650 h 2878231"/>
              <a:gd name="connsiteX4" fmla="*/ 3224167 w 3237177"/>
              <a:gd name="connsiteY4" fmla="*/ 1454566 h 2878231"/>
              <a:gd name="connsiteX5" fmla="*/ 1690541 w 3237177"/>
              <a:gd name="connsiteY5" fmla="*/ 2878165 h 2878231"/>
              <a:gd name="connsiteX6" fmla="*/ 20437 w 3237177"/>
              <a:gd name="connsiteY6" fmla="*/ 1509157 h 2878231"/>
              <a:gd name="connsiteX0" fmla="*/ 20437 w 3297346"/>
              <a:gd name="connsiteY0" fmla="*/ 1509157 h 2888646"/>
              <a:gd name="connsiteX1" fmla="*/ 810916 w 3297346"/>
              <a:gd name="connsiteY1" fmla="*/ 154060 h 2888646"/>
              <a:gd name="connsiteX2" fmla="*/ 1690541 w 3297346"/>
              <a:gd name="connsiteY2" fmla="*/ 30967 h 2888646"/>
              <a:gd name="connsiteX3" fmla="*/ 2598773 w 3297346"/>
              <a:gd name="connsiteY3" fmla="*/ 208650 h 2888646"/>
              <a:gd name="connsiteX4" fmla="*/ 3224167 w 3297346"/>
              <a:gd name="connsiteY4" fmla="*/ 1454566 h 2888646"/>
              <a:gd name="connsiteX5" fmla="*/ 3131036 w 3297346"/>
              <a:gd name="connsiteY5" fmla="*/ 2105689 h 2888646"/>
              <a:gd name="connsiteX6" fmla="*/ 1690541 w 3297346"/>
              <a:gd name="connsiteY6" fmla="*/ 2878165 h 2888646"/>
              <a:gd name="connsiteX7" fmla="*/ 20437 w 3297346"/>
              <a:gd name="connsiteY7" fmla="*/ 1509157 h 2888646"/>
              <a:gd name="connsiteX0" fmla="*/ 20437 w 3363984"/>
              <a:gd name="connsiteY0" fmla="*/ 1509157 h 2888646"/>
              <a:gd name="connsiteX1" fmla="*/ 810916 w 3363984"/>
              <a:gd name="connsiteY1" fmla="*/ 154060 h 2888646"/>
              <a:gd name="connsiteX2" fmla="*/ 1690541 w 3363984"/>
              <a:gd name="connsiteY2" fmla="*/ 30967 h 2888646"/>
              <a:gd name="connsiteX3" fmla="*/ 2598773 w 3363984"/>
              <a:gd name="connsiteY3" fmla="*/ 208650 h 2888646"/>
              <a:gd name="connsiteX4" fmla="*/ 3335751 w 3363984"/>
              <a:gd name="connsiteY4" fmla="*/ 1013867 h 2888646"/>
              <a:gd name="connsiteX5" fmla="*/ 3224167 w 3363984"/>
              <a:gd name="connsiteY5" fmla="*/ 1454566 h 2888646"/>
              <a:gd name="connsiteX6" fmla="*/ 3131036 w 3363984"/>
              <a:gd name="connsiteY6" fmla="*/ 2105689 h 2888646"/>
              <a:gd name="connsiteX7" fmla="*/ 1690541 w 3363984"/>
              <a:gd name="connsiteY7" fmla="*/ 2878165 h 2888646"/>
              <a:gd name="connsiteX8" fmla="*/ 20437 w 3363984"/>
              <a:gd name="connsiteY8" fmla="*/ 1509157 h 2888646"/>
              <a:gd name="connsiteX0" fmla="*/ 2764 w 3346311"/>
              <a:gd name="connsiteY0" fmla="*/ 1509157 h 2896218"/>
              <a:gd name="connsiteX1" fmla="*/ 793243 w 3346311"/>
              <a:gd name="connsiteY1" fmla="*/ 154060 h 2896218"/>
              <a:gd name="connsiteX2" fmla="*/ 1672868 w 3346311"/>
              <a:gd name="connsiteY2" fmla="*/ 30967 h 2896218"/>
              <a:gd name="connsiteX3" fmla="*/ 2581100 w 3346311"/>
              <a:gd name="connsiteY3" fmla="*/ 208650 h 2896218"/>
              <a:gd name="connsiteX4" fmla="*/ 3318078 w 3346311"/>
              <a:gd name="connsiteY4" fmla="*/ 1013867 h 2896218"/>
              <a:gd name="connsiteX5" fmla="*/ 3206494 w 3346311"/>
              <a:gd name="connsiteY5" fmla="*/ 1454566 h 2896218"/>
              <a:gd name="connsiteX6" fmla="*/ 3113363 w 3346311"/>
              <a:gd name="connsiteY6" fmla="*/ 2105689 h 2896218"/>
              <a:gd name="connsiteX7" fmla="*/ 1672868 w 3346311"/>
              <a:gd name="connsiteY7" fmla="*/ 2878165 h 2896218"/>
              <a:gd name="connsiteX8" fmla="*/ 574878 w 3346311"/>
              <a:gd name="connsiteY8" fmla="*/ 2556064 h 2896218"/>
              <a:gd name="connsiteX9" fmla="*/ 2764 w 3346311"/>
              <a:gd name="connsiteY9" fmla="*/ 1509157 h 2896218"/>
              <a:gd name="connsiteX0" fmla="*/ 2764 w 3346311"/>
              <a:gd name="connsiteY0" fmla="*/ 1509157 h 2879659"/>
              <a:gd name="connsiteX1" fmla="*/ 793243 w 3346311"/>
              <a:gd name="connsiteY1" fmla="*/ 154060 h 2879659"/>
              <a:gd name="connsiteX2" fmla="*/ 1672868 w 3346311"/>
              <a:gd name="connsiteY2" fmla="*/ 30967 h 2879659"/>
              <a:gd name="connsiteX3" fmla="*/ 2581100 w 3346311"/>
              <a:gd name="connsiteY3" fmla="*/ 208650 h 2879659"/>
              <a:gd name="connsiteX4" fmla="*/ 3318078 w 3346311"/>
              <a:gd name="connsiteY4" fmla="*/ 1013867 h 2879659"/>
              <a:gd name="connsiteX5" fmla="*/ 3206494 w 3346311"/>
              <a:gd name="connsiteY5" fmla="*/ 1454566 h 2879659"/>
              <a:gd name="connsiteX6" fmla="*/ 3113363 w 3346311"/>
              <a:gd name="connsiteY6" fmla="*/ 2105689 h 2879659"/>
              <a:gd name="connsiteX7" fmla="*/ 2635690 w 3346311"/>
              <a:gd name="connsiteY7" fmla="*/ 2651598 h 2879659"/>
              <a:gd name="connsiteX8" fmla="*/ 1672868 w 3346311"/>
              <a:gd name="connsiteY8" fmla="*/ 2878165 h 2879659"/>
              <a:gd name="connsiteX9" fmla="*/ 574878 w 3346311"/>
              <a:gd name="connsiteY9" fmla="*/ 2556064 h 2879659"/>
              <a:gd name="connsiteX10" fmla="*/ 2764 w 3346311"/>
              <a:gd name="connsiteY10" fmla="*/ 1509157 h 2879659"/>
              <a:gd name="connsiteX0" fmla="*/ 22171 w 3365718"/>
              <a:gd name="connsiteY0" fmla="*/ 1481334 h 2851836"/>
              <a:gd name="connsiteX1" fmla="*/ 184852 w 3365718"/>
              <a:gd name="connsiteY1" fmla="*/ 672146 h 2851836"/>
              <a:gd name="connsiteX2" fmla="*/ 812650 w 3365718"/>
              <a:gd name="connsiteY2" fmla="*/ 126237 h 2851836"/>
              <a:gd name="connsiteX3" fmla="*/ 1692275 w 3365718"/>
              <a:gd name="connsiteY3" fmla="*/ 3144 h 2851836"/>
              <a:gd name="connsiteX4" fmla="*/ 2600507 w 3365718"/>
              <a:gd name="connsiteY4" fmla="*/ 180827 h 2851836"/>
              <a:gd name="connsiteX5" fmla="*/ 3337485 w 3365718"/>
              <a:gd name="connsiteY5" fmla="*/ 986044 h 2851836"/>
              <a:gd name="connsiteX6" fmla="*/ 3225901 w 3365718"/>
              <a:gd name="connsiteY6" fmla="*/ 1426743 h 2851836"/>
              <a:gd name="connsiteX7" fmla="*/ 3132770 w 3365718"/>
              <a:gd name="connsiteY7" fmla="*/ 2077866 h 2851836"/>
              <a:gd name="connsiteX8" fmla="*/ 2655097 w 3365718"/>
              <a:gd name="connsiteY8" fmla="*/ 2623775 h 2851836"/>
              <a:gd name="connsiteX9" fmla="*/ 1692275 w 3365718"/>
              <a:gd name="connsiteY9" fmla="*/ 2850342 h 2851836"/>
              <a:gd name="connsiteX10" fmla="*/ 594285 w 3365718"/>
              <a:gd name="connsiteY10" fmla="*/ 2528241 h 2851836"/>
              <a:gd name="connsiteX11" fmla="*/ 22171 w 3365718"/>
              <a:gd name="connsiteY11" fmla="*/ 1481334 h 285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5718" h="2851836">
                <a:moveTo>
                  <a:pt x="22171" y="1481334"/>
                </a:moveTo>
                <a:cubicBezTo>
                  <a:pt x="-46068" y="1171985"/>
                  <a:pt x="53106" y="897995"/>
                  <a:pt x="184852" y="672146"/>
                </a:cubicBezTo>
                <a:cubicBezTo>
                  <a:pt x="316598" y="446297"/>
                  <a:pt x="581885" y="255934"/>
                  <a:pt x="812650" y="126237"/>
                </a:cubicBezTo>
                <a:cubicBezTo>
                  <a:pt x="1043415" y="-3460"/>
                  <a:pt x="1394299" y="-5954"/>
                  <a:pt x="1692275" y="3144"/>
                </a:cubicBezTo>
                <a:cubicBezTo>
                  <a:pt x="1990251" y="12242"/>
                  <a:pt x="2362699" y="10187"/>
                  <a:pt x="2600507" y="180827"/>
                </a:cubicBezTo>
                <a:cubicBezTo>
                  <a:pt x="2838315" y="351468"/>
                  <a:pt x="3233253" y="778391"/>
                  <a:pt x="3337485" y="986044"/>
                </a:cubicBezTo>
                <a:cubicBezTo>
                  <a:pt x="3441717" y="1193697"/>
                  <a:pt x="3223626" y="1251597"/>
                  <a:pt x="3225901" y="1426743"/>
                </a:cubicBezTo>
                <a:cubicBezTo>
                  <a:pt x="3228176" y="1601889"/>
                  <a:pt x="3250650" y="1901107"/>
                  <a:pt x="3132770" y="2077866"/>
                </a:cubicBezTo>
                <a:cubicBezTo>
                  <a:pt x="3014890" y="2254625"/>
                  <a:pt x="2895179" y="2495029"/>
                  <a:pt x="2655097" y="2623775"/>
                </a:cubicBezTo>
                <a:cubicBezTo>
                  <a:pt x="2415015" y="2752521"/>
                  <a:pt x="2035744" y="2866264"/>
                  <a:pt x="1692275" y="2850342"/>
                </a:cubicBezTo>
                <a:cubicBezTo>
                  <a:pt x="1348806" y="2834420"/>
                  <a:pt x="872636" y="2756409"/>
                  <a:pt x="594285" y="2528241"/>
                </a:cubicBezTo>
                <a:cubicBezTo>
                  <a:pt x="315934" y="2300073"/>
                  <a:pt x="90410" y="1790683"/>
                  <a:pt x="22171" y="148133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srgbClr val="C00000"/>
              </a:solidFill>
              <a:latin typeface="UTM Avo" panose="02040603050506020204" pitchFamily="18" charset="0"/>
            </a:endParaRPr>
          </a:p>
        </p:txBody>
      </p:sp>
      <p:grpSp>
        <p:nvGrpSpPr>
          <p:cNvPr id="17" name="Group 16"/>
          <p:cNvGrpSpPr/>
          <p:nvPr/>
        </p:nvGrpSpPr>
        <p:grpSpPr>
          <a:xfrm>
            <a:off x="1254828" y="488479"/>
            <a:ext cx="10206373" cy="3581090"/>
            <a:chOff x="2234732" y="987700"/>
            <a:chExt cx="6998027" cy="2401542"/>
          </a:xfrm>
        </p:grpSpPr>
        <p:sp>
          <p:nvSpPr>
            <p:cNvPr id="18" name="Oval 10"/>
            <p:cNvSpPr/>
            <p:nvPr/>
          </p:nvSpPr>
          <p:spPr>
            <a:xfrm>
              <a:off x="2234732" y="987700"/>
              <a:ext cx="6998027" cy="2401542"/>
            </a:xfrm>
            <a:custGeom>
              <a:avLst/>
              <a:gdLst>
                <a:gd name="connsiteX0" fmla="*/ 0 w 5570009"/>
                <a:gd name="connsiteY0" fmla="*/ 998037 h 1996073"/>
                <a:gd name="connsiteX1" fmla="*/ 2785005 w 5570009"/>
                <a:gd name="connsiteY1" fmla="*/ 0 h 1996073"/>
                <a:gd name="connsiteX2" fmla="*/ 5570010 w 5570009"/>
                <a:gd name="connsiteY2" fmla="*/ 998037 h 1996073"/>
                <a:gd name="connsiteX3" fmla="*/ 2785005 w 5570009"/>
                <a:gd name="connsiteY3" fmla="*/ 1996074 h 1996073"/>
                <a:gd name="connsiteX4" fmla="*/ 0 w 5570009"/>
                <a:gd name="connsiteY4" fmla="*/ 998037 h 1996073"/>
                <a:gd name="connsiteX0" fmla="*/ 57066 w 5627076"/>
                <a:gd name="connsiteY0" fmla="*/ 1139565 h 2137602"/>
                <a:gd name="connsiteX1" fmla="*/ 1109819 w 5627076"/>
                <a:gd name="connsiteY1" fmla="*/ 113051 h 2137602"/>
                <a:gd name="connsiteX2" fmla="*/ 2842071 w 5627076"/>
                <a:gd name="connsiteY2" fmla="*/ 141528 h 2137602"/>
                <a:gd name="connsiteX3" fmla="*/ 5627076 w 5627076"/>
                <a:gd name="connsiteY3" fmla="*/ 1139565 h 2137602"/>
                <a:gd name="connsiteX4" fmla="*/ 2842071 w 5627076"/>
                <a:gd name="connsiteY4" fmla="*/ 2137602 h 2137602"/>
                <a:gd name="connsiteX5" fmla="*/ 57066 w 5627076"/>
                <a:gd name="connsiteY5" fmla="*/ 1139565 h 2137602"/>
                <a:gd name="connsiteX0" fmla="*/ 178456 w 5748466"/>
                <a:gd name="connsiteY0" fmla="*/ 1139565 h 2292709"/>
                <a:gd name="connsiteX1" fmla="*/ 1231209 w 5748466"/>
                <a:gd name="connsiteY1" fmla="*/ 113051 h 2292709"/>
                <a:gd name="connsiteX2" fmla="*/ 2963461 w 5748466"/>
                <a:gd name="connsiteY2" fmla="*/ 141528 h 2292709"/>
                <a:gd name="connsiteX3" fmla="*/ 5748466 w 5748466"/>
                <a:gd name="connsiteY3" fmla="*/ 1139565 h 2292709"/>
                <a:gd name="connsiteX4" fmla="*/ 2963461 w 5748466"/>
                <a:gd name="connsiteY4" fmla="*/ 2137602 h 2292709"/>
                <a:gd name="connsiteX5" fmla="*/ 289513 w 5748466"/>
                <a:gd name="connsiteY5" fmla="*/ 2187510 h 2292709"/>
                <a:gd name="connsiteX6" fmla="*/ 178456 w 5748466"/>
                <a:gd name="connsiteY6" fmla="*/ 1139565 h 2292709"/>
                <a:gd name="connsiteX0" fmla="*/ 178456 w 5748466"/>
                <a:gd name="connsiteY0" fmla="*/ 1139565 h 2733557"/>
                <a:gd name="connsiteX1" fmla="*/ 1231209 w 5748466"/>
                <a:gd name="connsiteY1" fmla="*/ 113051 h 2733557"/>
                <a:gd name="connsiteX2" fmla="*/ 2963461 w 5748466"/>
                <a:gd name="connsiteY2" fmla="*/ 141528 h 2733557"/>
                <a:gd name="connsiteX3" fmla="*/ 5748466 w 5748466"/>
                <a:gd name="connsiteY3" fmla="*/ 1139565 h 2733557"/>
                <a:gd name="connsiteX4" fmla="*/ 2963461 w 5748466"/>
                <a:gd name="connsiteY4" fmla="*/ 2137602 h 2733557"/>
                <a:gd name="connsiteX5" fmla="*/ 2950826 w 5748466"/>
                <a:gd name="connsiteY5" fmla="*/ 2733421 h 2733557"/>
                <a:gd name="connsiteX6" fmla="*/ 289513 w 5748466"/>
                <a:gd name="connsiteY6" fmla="*/ 2187510 h 2733557"/>
                <a:gd name="connsiteX7" fmla="*/ 178456 w 5748466"/>
                <a:gd name="connsiteY7" fmla="*/ 1139565 h 2733557"/>
                <a:gd name="connsiteX0" fmla="*/ 178456 w 5831574"/>
                <a:gd name="connsiteY0" fmla="*/ 1139565 h 2733557"/>
                <a:gd name="connsiteX1" fmla="*/ 1231209 w 5831574"/>
                <a:gd name="connsiteY1" fmla="*/ 113051 h 2733557"/>
                <a:gd name="connsiteX2" fmla="*/ 2963461 w 5831574"/>
                <a:gd name="connsiteY2" fmla="*/ 141528 h 2733557"/>
                <a:gd name="connsiteX3" fmla="*/ 5748466 w 5831574"/>
                <a:gd name="connsiteY3" fmla="*/ 1139565 h 2733557"/>
                <a:gd name="connsiteX4" fmla="*/ 5387654 w 5831574"/>
                <a:gd name="connsiteY4" fmla="*/ 2191549 h 2733557"/>
                <a:gd name="connsiteX5" fmla="*/ 2963461 w 5831574"/>
                <a:gd name="connsiteY5" fmla="*/ 2137602 h 2733557"/>
                <a:gd name="connsiteX6" fmla="*/ 2950826 w 5831574"/>
                <a:gd name="connsiteY6" fmla="*/ 2733421 h 2733557"/>
                <a:gd name="connsiteX7" fmla="*/ 289513 w 5831574"/>
                <a:gd name="connsiteY7" fmla="*/ 2187510 h 2733557"/>
                <a:gd name="connsiteX8" fmla="*/ 178456 w 5831574"/>
                <a:gd name="connsiteY8" fmla="*/ 1139565 h 2733557"/>
                <a:gd name="connsiteX0" fmla="*/ 178456 w 5831574"/>
                <a:gd name="connsiteY0" fmla="*/ 1139565 h 3025066"/>
                <a:gd name="connsiteX1" fmla="*/ 1231209 w 5831574"/>
                <a:gd name="connsiteY1" fmla="*/ 113051 h 3025066"/>
                <a:gd name="connsiteX2" fmla="*/ 2963461 w 5831574"/>
                <a:gd name="connsiteY2" fmla="*/ 141528 h 3025066"/>
                <a:gd name="connsiteX3" fmla="*/ 5748466 w 5831574"/>
                <a:gd name="connsiteY3" fmla="*/ 1139565 h 3025066"/>
                <a:gd name="connsiteX4" fmla="*/ 5387654 w 5831574"/>
                <a:gd name="connsiteY4" fmla="*/ 2191549 h 3025066"/>
                <a:gd name="connsiteX5" fmla="*/ 4833204 w 5831574"/>
                <a:gd name="connsiteY5" fmla="*/ 3011059 h 3025066"/>
                <a:gd name="connsiteX6" fmla="*/ 2950826 w 5831574"/>
                <a:gd name="connsiteY6" fmla="*/ 2733421 h 3025066"/>
                <a:gd name="connsiteX7" fmla="*/ 289513 w 5831574"/>
                <a:gd name="connsiteY7" fmla="*/ 2187510 h 3025066"/>
                <a:gd name="connsiteX8" fmla="*/ 178456 w 5831574"/>
                <a:gd name="connsiteY8" fmla="*/ 1139565 h 3025066"/>
                <a:gd name="connsiteX0" fmla="*/ 178456 w 5774401"/>
                <a:gd name="connsiteY0" fmla="*/ 1099809 h 2985310"/>
                <a:gd name="connsiteX1" fmla="*/ 1231209 w 5774401"/>
                <a:gd name="connsiteY1" fmla="*/ 73295 h 2985310"/>
                <a:gd name="connsiteX2" fmla="*/ 2963461 w 5774401"/>
                <a:gd name="connsiteY2" fmla="*/ 101772 h 2985310"/>
                <a:gd name="connsiteX3" fmla="*/ 5469540 w 5774401"/>
                <a:gd name="connsiteY3" fmla="*/ 254753 h 2985310"/>
                <a:gd name="connsiteX4" fmla="*/ 5748466 w 5774401"/>
                <a:gd name="connsiteY4" fmla="*/ 1099809 h 2985310"/>
                <a:gd name="connsiteX5" fmla="*/ 5387654 w 5774401"/>
                <a:gd name="connsiteY5" fmla="*/ 2151793 h 2985310"/>
                <a:gd name="connsiteX6" fmla="*/ 4833204 w 5774401"/>
                <a:gd name="connsiteY6" fmla="*/ 2971303 h 2985310"/>
                <a:gd name="connsiteX7" fmla="*/ 2950826 w 5774401"/>
                <a:gd name="connsiteY7" fmla="*/ 2693665 h 2985310"/>
                <a:gd name="connsiteX8" fmla="*/ 289513 w 5774401"/>
                <a:gd name="connsiteY8" fmla="*/ 2147754 h 2985310"/>
                <a:gd name="connsiteX9" fmla="*/ 178456 w 5774401"/>
                <a:gd name="connsiteY9" fmla="*/ 1099809 h 2985310"/>
                <a:gd name="connsiteX0" fmla="*/ 178456 w 5774401"/>
                <a:gd name="connsiteY0" fmla="*/ 1099809 h 2987639"/>
                <a:gd name="connsiteX1" fmla="*/ 1231209 w 5774401"/>
                <a:gd name="connsiteY1" fmla="*/ 73295 h 2987639"/>
                <a:gd name="connsiteX2" fmla="*/ 2963461 w 5774401"/>
                <a:gd name="connsiteY2" fmla="*/ 101772 h 2987639"/>
                <a:gd name="connsiteX3" fmla="*/ 5469540 w 5774401"/>
                <a:gd name="connsiteY3" fmla="*/ 254753 h 2987639"/>
                <a:gd name="connsiteX4" fmla="*/ 5748466 w 5774401"/>
                <a:gd name="connsiteY4" fmla="*/ 1099809 h 2987639"/>
                <a:gd name="connsiteX5" fmla="*/ 5387654 w 5774401"/>
                <a:gd name="connsiteY5" fmla="*/ 2151793 h 2987639"/>
                <a:gd name="connsiteX6" fmla="*/ 4833204 w 5774401"/>
                <a:gd name="connsiteY6" fmla="*/ 2971303 h 2987639"/>
                <a:gd name="connsiteX7" fmla="*/ 2950826 w 5774401"/>
                <a:gd name="connsiteY7" fmla="*/ 2693665 h 2987639"/>
                <a:gd name="connsiteX8" fmla="*/ 1566282 w 5774401"/>
                <a:gd name="connsiteY8" fmla="*/ 2834180 h 2987639"/>
                <a:gd name="connsiteX9" fmla="*/ 289513 w 5774401"/>
                <a:gd name="connsiteY9" fmla="*/ 2147754 h 2987639"/>
                <a:gd name="connsiteX10" fmla="*/ 178456 w 5774401"/>
                <a:gd name="connsiteY10" fmla="*/ 1099809 h 2987639"/>
                <a:gd name="connsiteX0" fmla="*/ 178456 w 5774401"/>
                <a:gd name="connsiteY0" fmla="*/ 1121309 h 3009139"/>
                <a:gd name="connsiteX1" fmla="*/ 1231209 w 5774401"/>
                <a:gd name="connsiteY1" fmla="*/ 94795 h 3009139"/>
                <a:gd name="connsiteX2" fmla="*/ 2963461 w 5774401"/>
                <a:gd name="connsiteY2" fmla="*/ 123272 h 3009139"/>
                <a:gd name="connsiteX3" fmla="*/ 3586150 w 5774401"/>
                <a:gd name="connsiteY3" fmla="*/ 3298 h 3009139"/>
                <a:gd name="connsiteX4" fmla="*/ 5469540 w 5774401"/>
                <a:gd name="connsiteY4" fmla="*/ 276253 h 3009139"/>
                <a:gd name="connsiteX5" fmla="*/ 5748466 w 5774401"/>
                <a:gd name="connsiteY5" fmla="*/ 1121309 h 3009139"/>
                <a:gd name="connsiteX6" fmla="*/ 5387654 w 5774401"/>
                <a:gd name="connsiteY6" fmla="*/ 2173293 h 3009139"/>
                <a:gd name="connsiteX7" fmla="*/ 4833204 w 5774401"/>
                <a:gd name="connsiteY7" fmla="*/ 2992803 h 3009139"/>
                <a:gd name="connsiteX8" fmla="*/ 2950826 w 5774401"/>
                <a:gd name="connsiteY8" fmla="*/ 2715165 h 3009139"/>
                <a:gd name="connsiteX9" fmla="*/ 1566282 w 5774401"/>
                <a:gd name="connsiteY9" fmla="*/ 2855680 h 3009139"/>
                <a:gd name="connsiteX10" fmla="*/ 289513 w 5774401"/>
                <a:gd name="connsiteY10" fmla="*/ 2169254 h 3009139"/>
                <a:gd name="connsiteX11" fmla="*/ 178456 w 5774401"/>
                <a:gd name="connsiteY11" fmla="*/ 1121309 h 300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4401" h="3009139">
                  <a:moveTo>
                    <a:pt x="178456" y="1121309"/>
                  </a:moveTo>
                  <a:cubicBezTo>
                    <a:pt x="335405" y="775566"/>
                    <a:pt x="767041" y="261135"/>
                    <a:pt x="1231209" y="94795"/>
                  </a:cubicBezTo>
                  <a:cubicBezTo>
                    <a:pt x="1695377" y="-71545"/>
                    <a:pt x="2570971" y="138521"/>
                    <a:pt x="2963461" y="123272"/>
                  </a:cubicBezTo>
                  <a:cubicBezTo>
                    <a:pt x="3355951" y="108023"/>
                    <a:pt x="3168470" y="-22199"/>
                    <a:pt x="3586150" y="3298"/>
                  </a:cubicBezTo>
                  <a:cubicBezTo>
                    <a:pt x="4003830" y="28795"/>
                    <a:pt x="5084133" y="112664"/>
                    <a:pt x="5469540" y="276253"/>
                  </a:cubicBezTo>
                  <a:cubicBezTo>
                    <a:pt x="5854947" y="439842"/>
                    <a:pt x="5712072" y="889297"/>
                    <a:pt x="5748466" y="1121309"/>
                  </a:cubicBezTo>
                  <a:cubicBezTo>
                    <a:pt x="5784860" y="1353321"/>
                    <a:pt x="5851822" y="2006953"/>
                    <a:pt x="5387654" y="2173293"/>
                  </a:cubicBezTo>
                  <a:cubicBezTo>
                    <a:pt x="4923486" y="2339633"/>
                    <a:pt x="5239342" y="2902491"/>
                    <a:pt x="4833204" y="2992803"/>
                  </a:cubicBezTo>
                  <a:cubicBezTo>
                    <a:pt x="4427066" y="3083115"/>
                    <a:pt x="3379307" y="2772138"/>
                    <a:pt x="2950826" y="2715165"/>
                  </a:cubicBezTo>
                  <a:cubicBezTo>
                    <a:pt x="2522345" y="2658192"/>
                    <a:pt x="2009834" y="2946665"/>
                    <a:pt x="1566282" y="2855680"/>
                  </a:cubicBezTo>
                  <a:cubicBezTo>
                    <a:pt x="1122730" y="2764695"/>
                    <a:pt x="636823" y="2424197"/>
                    <a:pt x="289513" y="2169254"/>
                  </a:cubicBezTo>
                  <a:cubicBezTo>
                    <a:pt x="-174655" y="2002914"/>
                    <a:pt x="21507" y="1467052"/>
                    <a:pt x="178456" y="1121309"/>
                  </a:cubicBezTo>
                  <a:close/>
                </a:path>
              </a:pathLst>
            </a:custGeom>
            <a:solidFill>
              <a:schemeClr val="bg1"/>
            </a:solidFill>
            <a:ln>
              <a:solidFill>
                <a:schemeClr val="accent5">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875162" y="1468646"/>
              <a:ext cx="5697971" cy="1300322"/>
            </a:xfrm>
            <a:prstGeom prst="rect">
              <a:avLst/>
            </a:prstGeom>
          </p:spPr>
          <p:txBody>
            <a:bodyPr wrap="none">
              <a:spAutoFit/>
            </a:bodyPr>
            <a:lstStyle/>
            <a:p>
              <a:pPr algn="just"/>
              <a:r>
                <a:rPr lang="en-GB" sz="4000" dirty="0" err="1">
                  <a:solidFill>
                    <a:schemeClr val="accent5">
                      <a:lumMod val="75000"/>
                    </a:schemeClr>
                  </a:solidFill>
                  <a:latin typeface="UTM Avo" panose="02040603050506020204" pitchFamily="18" charset="0"/>
                </a:rPr>
                <a:t>Em</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nhớ</a:t>
              </a:r>
              <a:r>
                <a:rPr lang="en-GB" sz="4000" dirty="0">
                  <a:solidFill>
                    <a:schemeClr val="accent5">
                      <a:lumMod val="75000"/>
                    </a:schemeClr>
                  </a:solidFill>
                  <a:latin typeface="UTM Avo" panose="02040603050506020204" pitchFamily="18" charset="0"/>
                </a:rPr>
                <a:t>:</a:t>
              </a:r>
            </a:p>
            <a:p>
              <a:pPr marL="571500" indent="-571500" algn="just">
                <a:buFontTx/>
                <a:buChar char="-"/>
              </a:pPr>
              <a:r>
                <a:rPr lang="en-GB" sz="4000" dirty="0" err="1">
                  <a:solidFill>
                    <a:schemeClr val="accent5">
                      <a:lumMod val="75000"/>
                    </a:schemeClr>
                  </a:solidFill>
                  <a:latin typeface="UTM Avo" panose="02040603050506020204" pitchFamily="18" charset="0"/>
                </a:rPr>
                <a:t>Mạnh</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dạn</a:t>
              </a:r>
              <a:r>
                <a:rPr lang="en-GB" sz="4000" dirty="0">
                  <a:solidFill>
                    <a:schemeClr val="accent5">
                      <a:lumMod val="75000"/>
                    </a:schemeClr>
                  </a:solidFill>
                  <a:latin typeface="UTM Avo" panose="02040603050506020204" pitchFamily="18" charset="0"/>
                </a:rPr>
                <a:t> chia </a:t>
              </a:r>
              <a:r>
                <a:rPr lang="en-GB" sz="4000" dirty="0" err="1">
                  <a:solidFill>
                    <a:schemeClr val="accent5">
                      <a:lumMod val="75000"/>
                    </a:schemeClr>
                  </a:solidFill>
                  <a:latin typeface="UTM Avo" panose="02040603050506020204" pitchFamily="18" charset="0"/>
                </a:rPr>
                <a:t>sẻ</a:t>
              </a:r>
              <a:r>
                <a:rPr lang="en-GB" sz="4000" dirty="0">
                  <a:solidFill>
                    <a:schemeClr val="accent5">
                      <a:lumMod val="75000"/>
                    </a:schemeClr>
                  </a:solidFill>
                  <a:latin typeface="UTM Avo" panose="02040603050506020204" pitchFamily="18" charset="0"/>
                </a:rPr>
                <a:t> ý </a:t>
              </a:r>
              <a:r>
                <a:rPr lang="en-GB" sz="4000" dirty="0" err="1">
                  <a:solidFill>
                    <a:schemeClr val="accent5">
                      <a:lumMod val="75000"/>
                    </a:schemeClr>
                  </a:solidFill>
                  <a:latin typeface="UTM Avo" panose="02040603050506020204" pitchFamily="18" charset="0"/>
                </a:rPr>
                <a:t>kiến</a:t>
              </a:r>
              <a:r>
                <a:rPr lang="en-GB" sz="4000" dirty="0">
                  <a:solidFill>
                    <a:schemeClr val="accent5">
                      <a:lumMod val="75000"/>
                    </a:schemeClr>
                  </a:solidFill>
                  <a:latin typeface="UTM Avo" panose="02040603050506020204" pitchFamily="18" charset="0"/>
                </a:rPr>
                <a:t>.</a:t>
              </a:r>
            </a:p>
            <a:p>
              <a:pPr marL="571500" indent="-571500" algn="just">
                <a:buFontTx/>
                <a:buChar char="-"/>
              </a:pPr>
              <a:r>
                <a:rPr lang="en-GB" sz="4000" dirty="0" err="1">
                  <a:solidFill>
                    <a:schemeClr val="accent5">
                      <a:lumMod val="75000"/>
                    </a:schemeClr>
                  </a:solidFill>
                  <a:latin typeface="UTM Avo" panose="02040603050506020204" pitchFamily="18" charset="0"/>
                </a:rPr>
                <a:t>Chăm</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chú</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lắng</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nghe</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bạn</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nói</a:t>
              </a:r>
              <a:r>
                <a:rPr lang="en-GB" sz="4000" dirty="0">
                  <a:solidFill>
                    <a:schemeClr val="accent5">
                      <a:lumMod val="75000"/>
                    </a:schemeClr>
                  </a:solidFill>
                  <a:latin typeface="UTM Avo" panose="02040603050506020204" pitchFamily="18" charset="0"/>
                </a:rPr>
                <a:t>.</a:t>
              </a: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038" y="3672671"/>
            <a:ext cx="2763180" cy="3425099"/>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rot="642620">
            <a:off x="9629933" y="344425"/>
            <a:ext cx="1801725" cy="1677468"/>
          </a:xfrm>
          <a:prstGeom prst="rect">
            <a:avLst/>
          </a:prstGeom>
        </p:spPr>
      </p:pic>
      <p:pic>
        <p:nvPicPr>
          <p:cNvPr id="20" name="Picture 19"/>
          <p:cNvPicPr>
            <a:picLocks noChangeAspect="1"/>
          </p:cNvPicPr>
          <p:nvPr/>
        </p:nvPicPr>
        <p:blipFill rotWithShape="1">
          <a:blip r:embed="rId8">
            <a:extLst>
              <a:ext uri="{BEBA8EAE-BF5A-486C-A8C5-ECC9F3942E4B}">
                <a14:imgProps xmlns:a14="http://schemas.microsoft.com/office/drawing/2010/main">
                  <a14:imgLayer r:embed="rId9">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315573" y="1547933"/>
            <a:ext cx="2838735" cy="5663333"/>
          </a:xfrm>
          <a:prstGeom prst="rect">
            <a:avLst/>
          </a:prstGeom>
          <a:noFill/>
        </p:spPr>
      </p:pic>
    </p:spTree>
    <p:extLst>
      <p:ext uri="{BB962C8B-B14F-4D97-AF65-F5344CB8AC3E}">
        <p14:creationId xmlns:p14="http://schemas.microsoft.com/office/powerpoint/2010/main" val="2455120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353" y="77577"/>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6844" y="3871120"/>
            <a:ext cx="2785392" cy="3425099"/>
          </a:xfrm>
          <a:prstGeom prst="rect">
            <a:avLst/>
          </a:prstGeom>
        </p:spPr>
      </p:pic>
      <p:sp>
        <p:nvSpPr>
          <p:cNvPr id="7" name="Rectangle 6"/>
          <p:cNvSpPr/>
          <p:nvPr/>
        </p:nvSpPr>
        <p:spPr>
          <a:xfrm>
            <a:off x="3062383" y="545118"/>
            <a:ext cx="8447015" cy="615553"/>
          </a:xfrm>
          <a:prstGeom prst="rect">
            <a:avLst/>
          </a:prstGeom>
        </p:spPr>
        <p:txBody>
          <a:bodyPr wrap="square">
            <a:spAutoFit/>
          </a:bodyPr>
          <a:lstStyle/>
          <a:p>
            <a:pPr algn="just"/>
            <a:endParaRPr lang="en-GB" sz="3400" dirty="0">
              <a:solidFill>
                <a:schemeClr val="accent5">
                  <a:lumMod val="50000"/>
                </a:schemeClr>
              </a:solidFill>
              <a:latin typeface="UTM Avo" panose="02040603050506020204" pitchFamily="18" charset="0"/>
            </a:endParaRPr>
          </a:p>
        </p:txBody>
      </p:sp>
      <p:sp>
        <p:nvSpPr>
          <p:cNvPr id="8" name="Oval 7"/>
          <p:cNvSpPr/>
          <p:nvPr/>
        </p:nvSpPr>
        <p:spPr>
          <a:xfrm>
            <a:off x="7630002" y="3304227"/>
            <a:ext cx="3820487" cy="3012204"/>
          </a:xfrm>
          <a:custGeom>
            <a:avLst/>
            <a:gdLst>
              <a:gd name="connsiteX0" fmla="*/ 0 w 3067251"/>
              <a:gd name="connsiteY0" fmla="*/ 1423599 h 2847197"/>
              <a:gd name="connsiteX1" fmla="*/ 1533626 w 3067251"/>
              <a:gd name="connsiteY1" fmla="*/ 0 h 2847197"/>
              <a:gd name="connsiteX2" fmla="*/ 3067252 w 3067251"/>
              <a:gd name="connsiteY2" fmla="*/ 1423599 h 2847197"/>
              <a:gd name="connsiteX3" fmla="*/ 1533626 w 3067251"/>
              <a:gd name="connsiteY3" fmla="*/ 2847198 h 2847197"/>
              <a:gd name="connsiteX4" fmla="*/ 0 w 3067251"/>
              <a:gd name="connsiteY4" fmla="*/ 1423599 h 2847197"/>
              <a:gd name="connsiteX0" fmla="*/ 24631 w 3091883"/>
              <a:gd name="connsiteY0" fmla="*/ 1542495 h 2966094"/>
              <a:gd name="connsiteX1" fmla="*/ 678632 w 3091883"/>
              <a:gd name="connsiteY1" fmla="*/ 241989 h 2966094"/>
              <a:gd name="connsiteX2" fmla="*/ 1558257 w 3091883"/>
              <a:gd name="connsiteY2" fmla="*/ 118896 h 2966094"/>
              <a:gd name="connsiteX3" fmla="*/ 3091883 w 3091883"/>
              <a:gd name="connsiteY3" fmla="*/ 1542495 h 2966094"/>
              <a:gd name="connsiteX4" fmla="*/ 1558257 w 3091883"/>
              <a:gd name="connsiteY4" fmla="*/ 2966094 h 2966094"/>
              <a:gd name="connsiteX5" fmla="*/ 24631 w 3091883"/>
              <a:gd name="connsiteY5" fmla="*/ 1542495 h 2966094"/>
              <a:gd name="connsiteX0" fmla="*/ 20437 w 3224167"/>
              <a:gd name="connsiteY0" fmla="*/ 1597086 h 2966160"/>
              <a:gd name="connsiteX1" fmla="*/ 810916 w 3224167"/>
              <a:gd name="connsiteY1" fmla="*/ 241989 h 2966160"/>
              <a:gd name="connsiteX2" fmla="*/ 1690541 w 3224167"/>
              <a:gd name="connsiteY2" fmla="*/ 118896 h 2966160"/>
              <a:gd name="connsiteX3" fmla="*/ 3224167 w 3224167"/>
              <a:gd name="connsiteY3" fmla="*/ 1542495 h 2966160"/>
              <a:gd name="connsiteX4" fmla="*/ 1690541 w 3224167"/>
              <a:gd name="connsiteY4" fmla="*/ 2966094 h 2966160"/>
              <a:gd name="connsiteX5" fmla="*/ 20437 w 3224167"/>
              <a:gd name="connsiteY5" fmla="*/ 1597086 h 2966160"/>
              <a:gd name="connsiteX0" fmla="*/ 20437 w 3237177"/>
              <a:gd name="connsiteY0" fmla="*/ 1509157 h 2878231"/>
              <a:gd name="connsiteX1" fmla="*/ 810916 w 3237177"/>
              <a:gd name="connsiteY1" fmla="*/ 154060 h 2878231"/>
              <a:gd name="connsiteX2" fmla="*/ 1690541 w 3237177"/>
              <a:gd name="connsiteY2" fmla="*/ 30967 h 2878231"/>
              <a:gd name="connsiteX3" fmla="*/ 2598773 w 3237177"/>
              <a:gd name="connsiteY3" fmla="*/ 208650 h 2878231"/>
              <a:gd name="connsiteX4" fmla="*/ 3224167 w 3237177"/>
              <a:gd name="connsiteY4" fmla="*/ 1454566 h 2878231"/>
              <a:gd name="connsiteX5" fmla="*/ 1690541 w 3237177"/>
              <a:gd name="connsiteY5" fmla="*/ 2878165 h 2878231"/>
              <a:gd name="connsiteX6" fmla="*/ 20437 w 3237177"/>
              <a:gd name="connsiteY6" fmla="*/ 1509157 h 2878231"/>
              <a:gd name="connsiteX0" fmla="*/ 20437 w 3297346"/>
              <a:gd name="connsiteY0" fmla="*/ 1509157 h 2888646"/>
              <a:gd name="connsiteX1" fmla="*/ 810916 w 3297346"/>
              <a:gd name="connsiteY1" fmla="*/ 154060 h 2888646"/>
              <a:gd name="connsiteX2" fmla="*/ 1690541 w 3297346"/>
              <a:gd name="connsiteY2" fmla="*/ 30967 h 2888646"/>
              <a:gd name="connsiteX3" fmla="*/ 2598773 w 3297346"/>
              <a:gd name="connsiteY3" fmla="*/ 208650 h 2888646"/>
              <a:gd name="connsiteX4" fmla="*/ 3224167 w 3297346"/>
              <a:gd name="connsiteY4" fmla="*/ 1454566 h 2888646"/>
              <a:gd name="connsiteX5" fmla="*/ 3131036 w 3297346"/>
              <a:gd name="connsiteY5" fmla="*/ 2105689 h 2888646"/>
              <a:gd name="connsiteX6" fmla="*/ 1690541 w 3297346"/>
              <a:gd name="connsiteY6" fmla="*/ 2878165 h 2888646"/>
              <a:gd name="connsiteX7" fmla="*/ 20437 w 3297346"/>
              <a:gd name="connsiteY7" fmla="*/ 1509157 h 2888646"/>
              <a:gd name="connsiteX0" fmla="*/ 20437 w 3363984"/>
              <a:gd name="connsiteY0" fmla="*/ 1509157 h 2888646"/>
              <a:gd name="connsiteX1" fmla="*/ 810916 w 3363984"/>
              <a:gd name="connsiteY1" fmla="*/ 154060 h 2888646"/>
              <a:gd name="connsiteX2" fmla="*/ 1690541 w 3363984"/>
              <a:gd name="connsiteY2" fmla="*/ 30967 h 2888646"/>
              <a:gd name="connsiteX3" fmla="*/ 2598773 w 3363984"/>
              <a:gd name="connsiteY3" fmla="*/ 208650 h 2888646"/>
              <a:gd name="connsiteX4" fmla="*/ 3335751 w 3363984"/>
              <a:gd name="connsiteY4" fmla="*/ 1013867 h 2888646"/>
              <a:gd name="connsiteX5" fmla="*/ 3224167 w 3363984"/>
              <a:gd name="connsiteY5" fmla="*/ 1454566 h 2888646"/>
              <a:gd name="connsiteX6" fmla="*/ 3131036 w 3363984"/>
              <a:gd name="connsiteY6" fmla="*/ 2105689 h 2888646"/>
              <a:gd name="connsiteX7" fmla="*/ 1690541 w 3363984"/>
              <a:gd name="connsiteY7" fmla="*/ 2878165 h 2888646"/>
              <a:gd name="connsiteX8" fmla="*/ 20437 w 3363984"/>
              <a:gd name="connsiteY8" fmla="*/ 1509157 h 2888646"/>
              <a:gd name="connsiteX0" fmla="*/ 2764 w 3346311"/>
              <a:gd name="connsiteY0" fmla="*/ 1509157 h 2896218"/>
              <a:gd name="connsiteX1" fmla="*/ 793243 w 3346311"/>
              <a:gd name="connsiteY1" fmla="*/ 154060 h 2896218"/>
              <a:gd name="connsiteX2" fmla="*/ 1672868 w 3346311"/>
              <a:gd name="connsiteY2" fmla="*/ 30967 h 2896218"/>
              <a:gd name="connsiteX3" fmla="*/ 2581100 w 3346311"/>
              <a:gd name="connsiteY3" fmla="*/ 208650 h 2896218"/>
              <a:gd name="connsiteX4" fmla="*/ 3318078 w 3346311"/>
              <a:gd name="connsiteY4" fmla="*/ 1013867 h 2896218"/>
              <a:gd name="connsiteX5" fmla="*/ 3206494 w 3346311"/>
              <a:gd name="connsiteY5" fmla="*/ 1454566 h 2896218"/>
              <a:gd name="connsiteX6" fmla="*/ 3113363 w 3346311"/>
              <a:gd name="connsiteY6" fmla="*/ 2105689 h 2896218"/>
              <a:gd name="connsiteX7" fmla="*/ 1672868 w 3346311"/>
              <a:gd name="connsiteY7" fmla="*/ 2878165 h 2896218"/>
              <a:gd name="connsiteX8" fmla="*/ 574878 w 3346311"/>
              <a:gd name="connsiteY8" fmla="*/ 2556064 h 2896218"/>
              <a:gd name="connsiteX9" fmla="*/ 2764 w 3346311"/>
              <a:gd name="connsiteY9" fmla="*/ 1509157 h 2896218"/>
              <a:gd name="connsiteX0" fmla="*/ 2764 w 3346311"/>
              <a:gd name="connsiteY0" fmla="*/ 1509157 h 2879659"/>
              <a:gd name="connsiteX1" fmla="*/ 793243 w 3346311"/>
              <a:gd name="connsiteY1" fmla="*/ 154060 h 2879659"/>
              <a:gd name="connsiteX2" fmla="*/ 1672868 w 3346311"/>
              <a:gd name="connsiteY2" fmla="*/ 30967 h 2879659"/>
              <a:gd name="connsiteX3" fmla="*/ 2581100 w 3346311"/>
              <a:gd name="connsiteY3" fmla="*/ 208650 h 2879659"/>
              <a:gd name="connsiteX4" fmla="*/ 3318078 w 3346311"/>
              <a:gd name="connsiteY4" fmla="*/ 1013867 h 2879659"/>
              <a:gd name="connsiteX5" fmla="*/ 3206494 w 3346311"/>
              <a:gd name="connsiteY5" fmla="*/ 1454566 h 2879659"/>
              <a:gd name="connsiteX6" fmla="*/ 3113363 w 3346311"/>
              <a:gd name="connsiteY6" fmla="*/ 2105689 h 2879659"/>
              <a:gd name="connsiteX7" fmla="*/ 2635690 w 3346311"/>
              <a:gd name="connsiteY7" fmla="*/ 2651598 h 2879659"/>
              <a:gd name="connsiteX8" fmla="*/ 1672868 w 3346311"/>
              <a:gd name="connsiteY8" fmla="*/ 2878165 h 2879659"/>
              <a:gd name="connsiteX9" fmla="*/ 574878 w 3346311"/>
              <a:gd name="connsiteY9" fmla="*/ 2556064 h 2879659"/>
              <a:gd name="connsiteX10" fmla="*/ 2764 w 3346311"/>
              <a:gd name="connsiteY10" fmla="*/ 1509157 h 2879659"/>
              <a:gd name="connsiteX0" fmla="*/ 22171 w 3365718"/>
              <a:gd name="connsiteY0" fmla="*/ 1481334 h 2851836"/>
              <a:gd name="connsiteX1" fmla="*/ 184852 w 3365718"/>
              <a:gd name="connsiteY1" fmla="*/ 672146 h 2851836"/>
              <a:gd name="connsiteX2" fmla="*/ 812650 w 3365718"/>
              <a:gd name="connsiteY2" fmla="*/ 126237 h 2851836"/>
              <a:gd name="connsiteX3" fmla="*/ 1692275 w 3365718"/>
              <a:gd name="connsiteY3" fmla="*/ 3144 h 2851836"/>
              <a:gd name="connsiteX4" fmla="*/ 2600507 w 3365718"/>
              <a:gd name="connsiteY4" fmla="*/ 180827 h 2851836"/>
              <a:gd name="connsiteX5" fmla="*/ 3337485 w 3365718"/>
              <a:gd name="connsiteY5" fmla="*/ 986044 h 2851836"/>
              <a:gd name="connsiteX6" fmla="*/ 3225901 w 3365718"/>
              <a:gd name="connsiteY6" fmla="*/ 1426743 h 2851836"/>
              <a:gd name="connsiteX7" fmla="*/ 3132770 w 3365718"/>
              <a:gd name="connsiteY7" fmla="*/ 2077866 h 2851836"/>
              <a:gd name="connsiteX8" fmla="*/ 2655097 w 3365718"/>
              <a:gd name="connsiteY8" fmla="*/ 2623775 h 2851836"/>
              <a:gd name="connsiteX9" fmla="*/ 1692275 w 3365718"/>
              <a:gd name="connsiteY9" fmla="*/ 2850342 h 2851836"/>
              <a:gd name="connsiteX10" fmla="*/ 594285 w 3365718"/>
              <a:gd name="connsiteY10" fmla="*/ 2528241 h 2851836"/>
              <a:gd name="connsiteX11" fmla="*/ 22171 w 3365718"/>
              <a:gd name="connsiteY11" fmla="*/ 1481334 h 285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5718" h="2851836">
                <a:moveTo>
                  <a:pt x="22171" y="1481334"/>
                </a:moveTo>
                <a:cubicBezTo>
                  <a:pt x="-46068" y="1171985"/>
                  <a:pt x="53106" y="897995"/>
                  <a:pt x="184852" y="672146"/>
                </a:cubicBezTo>
                <a:cubicBezTo>
                  <a:pt x="316598" y="446297"/>
                  <a:pt x="581885" y="255934"/>
                  <a:pt x="812650" y="126237"/>
                </a:cubicBezTo>
                <a:cubicBezTo>
                  <a:pt x="1043415" y="-3460"/>
                  <a:pt x="1394299" y="-5954"/>
                  <a:pt x="1692275" y="3144"/>
                </a:cubicBezTo>
                <a:cubicBezTo>
                  <a:pt x="1990251" y="12242"/>
                  <a:pt x="2362699" y="10187"/>
                  <a:pt x="2600507" y="180827"/>
                </a:cubicBezTo>
                <a:cubicBezTo>
                  <a:pt x="2838315" y="351468"/>
                  <a:pt x="3233253" y="778391"/>
                  <a:pt x="3337485" y="986044"/>
                </a:cubicBezTo>
                <a:cubicBezTo>
                  <a:pt x="3441717" y="1193697"/>
                  <a:pt x="3223626" y="1251597"/>
                  <a:pt x="3225901" y="1426743"/>
                </a:cubicBezTo>
                <a:cubicBezTo>
                  <a:pt x="3228176" y="1601889"/>
                  <a:pt x="3250650" y="1901107"/>
                  <a:pt x="3132770" y="2077866"/>
                </a:cubicBezTo>
                <a:cubicBezTo>
                  <a:pt x="3014890" y="2254625"/>
                  <a:pt x="2895179" y="2495029"/>
                  <a:pt x="2655097" y="2623775"/>
                </a:cubicBezTo>
                <a:cubicBezTo>
                  <a:pt x="2415015" y="2752521"/>
                  <a:pt x="2035744" y="2866264"/>
                  <a:pt x="1692275" y="2850342"/>
                </a:cubicBezTo>
                <a:cubicBezTo>
                  <a:pt x="1348806" y="2834420"/>
                  <a:pt x="872636" y="2756409"/>
                  <a:pt x="594285" y="2528241"/>
                </a:cubicBezTo>
                <a:cubicBezTo>
                  <a:pt x="315934" y="2300073"/>
                  <a:pt x="90410" y="1790683"/>
                  <a:pt x="22171" y="148133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srgbClr val="C00000"/>
              </a:solidFill>
              <a:latin typeface="UTM Avo" panose="02040603050506020204" pitchFamily="18" charset="0"/>
            </a:endParaRPr>
          </a:p>
        </p:txBody>
      </p:sp>
      <p:grpSp>
        <p:nvGrpSpPr>
          <p:cNvPr id="17" name="Group 16"/>
          <p:cNvGrpSpPr/>
          <p:nvPr/>
        </p:nvGrpSpPr>
        <p:grpSpPr>
          <a:xfrm>
            <a:off x="1254830" y="488479"/>
            <a:ext cx="10206373" cy="3581090"/>
            <a:chOff x="2234732" y="987700"/>
            <a:chExt cx="6998027" cy="2401542"/>
          </a:xfrm>
        </p:grpSpPr>
        <p:sp>
          <p:nvSpPr>
            <p:cNvPr id="18" name="Oval 10"/>
            <p:cNvSpPr/>
            <p:nvPr/>
          </p:nvSpPr>
          <p:spPr>
            <a:xfrm>
              <a:off x="2234732" y="987700"/>
              <a:ext cx="6998027" cy="2401542"/>
            </a:xfrm>
            <a:custGeom>
              <a:avLst/>
              <a:gdLst>
                <a:gd name="connsiteX0" fmla="*/ 0 w 5570009"/>
                <a:gd name="connsiteY0" fmla="*/ 998037 h 1996073"/>
                <a:gd name="connsiteX1" fmla="*/ 2785005 w 5570009"/>
                <a:gd name="connsiteY1" fmla="*/ 0 h 1996073"/>
                <a:gd name="connsiteX2" fmla="*/ 5570010 w 5570009"/>
                <a:gd name="connsiteY2" fmla="*/ 998037 h 1996073"/>
                <a:gd name="connsiteX3" fmla="*/ 2785005 w 5570009"/>
                <a:gd name="connsiteY3" fmla="*/ 1996074 h 1996073"/>
                <a:gd name="connsiteX4" fmla="*/ 0 w 5570009"/>
                <a:gd name="connsiteY4" fmla="*/ 998037 h 1996073"/>
                <a:gd name="connsiteX0" fmla="*/ 57066 w 5627076"/>
                <a:gd name="connsiteY0" fmla="*/ 1139565 h 2137602"/>
                <a:gd name="connsiteX1" fmla="*/ 1109819 w 5627076"/>
                <a:gd name="connsiteY1" fmla="*/ 113051 h 2137602"/>
                <a:gd name="connsiteX2" fmla="*/ 2842071 w 5627076"/>
                <a:gd name="connsiteY2" fmla="*/ 141528 h 2137602"/>
                <a:gd name="connsiteX3" fmla="*/ 5627076 w 5627076"/>
                <a:gd name="connsiteY3" fmla="*/ 1139565 h 2137602"/>
                <a:gd name="connsiteX4" fmla="*/ 2842071 w 5627076"/>
                <a:gd name="connsiteY4" fmla="*/ 2137602 h 2137602"/>
                <a:gd name="connsiteX5" fmla="*/ 57066 w 5627076"/>
                <a:gd name="connsiteY5" fmla="*/ 1139565 h 2137602"/>
                <a:gd name="connsiteX0" fmla="*/ 178456 w 5748466"/>
                <a:gd name="connsiteY0" fmla="*/ 1139565 h 2292709"/>
                <a:gd name="connsiteX1" fmla="*/ 1231209 w 5748466"/>
                <a:gd name="connsiteY1" fmla="*/ 113051 h 2292709"/>
                <a:gd name="connsiteX2" fmla="*/ 2963461 w 5748466"/>
                <a:gd name="connsiteY2" fmla="*/ 141528 h 2292709"/>
                <a:gd name="connsiteX3" fmla="*/ 5748466 w 5748466"/>
                <a:gd name="connsiteY3" fmla="*/ 1139565 h 2292709"/>
                <a:gd name="connsiteX4" fmla="*/ 2963461 w 5748466"/>
                <a:gd name="connsiteY4" fmla="*/ 2137602 h 2292709"/>
                <a:gd name="connsiteX5" fmla="*/ 289513 w 5748466"/>
                <a:gd name="connsiteY5" fmla="*/ 2187510 h 2292709"/>
                <a:gd name="connsiteX6" fmla="*/ 178456 w 5748466"/>
                <a:gd name="connsiteY6" fmla="*/ 1139565 h 2292709"/>
                <a:gd name="connsiteX0" fmla="*/ 178456 w 5748466"/>
                <a:gd name="connsiteY0" fmla="*/ 1139565 h 2733557"/>
                <a:gd name="connsiteX1" fmla="*/ 1231209 w 5748466"/>
                <a:gd name="connsiteY1" fmla="*/ 113051 h 2733557"/>
                <a:gd name="connsiteX2" fmla="*/ 2963461 w 5748466"/>
                <a:gd name="connsiteY2" fmla="*/ 141528 h 2733557"/>
                <a:gd name="connsiteX3" fmla="*/ 5748466 w 5748466"/>
                <a:gd name="connsiteY3" fmla="*/ 1139565 h 2733557"/>
                <a:gd name="connsiteX4" fmla="*/ 2963461 w 5748466"/>
                <a:gd name="connsiteY4" fmla="*/ 2137602 h 2733557"/>
                <a:gd name="connsiteX5" fmla="*/ 2950826 w 5748466"/>
                <a:gd name="connsiteY5" fmla="*/ 2733421 h 2733557"/>
                <a:gd name="connsiteX6" fmla="*/ 289513 w 5748466"/>
                <a:gd name="connsiteY6" fmla="*/ 2187510 h 2733557"/>
                <a:gd name="connsiteX7" fmla="*/ 178456 w 5748466"/>
                <a:gd name="connsiteY7" fmla="*/ 1139565 h 2733557"/>
                <a:gd name="connsiteX0" fmla="*/ 178456 w 5831574"/>
                <a:gd name="connsiteY0" fmla="*/ 1139565 h 2733557"/>
                <a:gd name="connsiteX1" fmla="*/ 1231209 w 5831574"/>
                <a:gd name="connsiteY1" fmla="*/ 113051 h 2733557"/>
                <a:gd name="connsiteX2" fmla="*/ 2963461 w 5831574"/>
                <a:gd name="connsiteY2" fmla="*/ 141528 h 2733557"/>
                <a:gd name="connsiteX3" fmla="*/ 5748466 w 5831574"/>
                <a:gd name="connsiteY3" fmla="*/ 1139565 h 2733557"/>
                <a:gd name="connsiteX4" fmla="*/ 5387654 w 5831574"/>
                <a:gd name="connsiteY4" fmla="*/ 2191549 h 2733557"/>
                <a:gd name="connsiteX5" fmla="*/ 2963461 w 5831574"/>
                <a:gd name="connsiteY5" fmla="*/ 2137602 h 2733557"/>
                <a:gd name="connsiteX6" fmla="*/ 2950826 w 5831574"/>
                <a:gd name="connsiteY6" fmla="*/ 2733421 h 2733557"/>
                <a:gd name="connsiteX7" fmla="*/ 289513 w 5831574"/>
                <a:gd name="connsiteY7" fmla="*/ 2187510 h 2733557"/>
                <a:gd name="connsiteX8" fmla="*/ 178456 w 5831574"/>
                <a:gd name="connsiteY8" fmla="*/ 1139565 h 2733557"/>
                <a:gd name="connsiteX0" fmla="*/ 178456 w 5831574"/>
                <a:gd name="connsiteY0" fmla="*/ 1139565 h 3025066"/>
                <a:gd name="connsiteX1" fmla="*/ 1231209 w 5831574"/>
                <a:gd name="connsiteY1" fmla="*/ 113051 h 3025066"/>
                <a:gd name="connsiteX2" fmla="*/ 2963461 w 5831574"/>
                <a:gd name="connsiteY2" fmla="*/ 141528 h 3025066"/>
                <a:gd name="connsiteX3" fmla="*/ 5748466 w 5831574"/>
                <a:gd name="connsiteY3" fmla="*/ 1139565 h 3025066"/>
                <a:gd name="connsiteX4" fmla="*/ 5387654 w 5831574"/>
                <a:gd name="connsiteY4" fmla="*/ 2191549 h 3025066"/>
                <a:gd name="connsiteX5" fmla="*/ 4833204 w 5831574"/>
                <a:gd name="connsiteY5" fmla="*/ 3011059 h 3025066"/>
                <a:gd name="connsiteX6" fmla="*/ 2950826 w 5831574"/>
                <a:gd name="connsiteY6" fmla="*/ 2733421 h 3025066"/>
                <a:gd name="connsiteX7" fmla="*/ 289513 w 5831574"/>
                <a:gd name="connsiteY7" fmla="*/ 2187510 h 3025066"/>
                <a:gd name="connsiteX8" fmla="*/ 178456 w 5831574"/>
                <a:gd name="connsiteY8" fmla="*/ 1139565 h 3025066"/>
                <a:gd name="connsiteX0" fmla="*/ 178456 w 5774401"/>
                <a:gd name="connsiteY0" fmla="*/ 1099809 h 2985310"/>
                <a:gd name="connsiteX1" fmla="*/ 1231209 w 5774401"/>
                <a:gd name="connsiteY1" fmla="*/ 73295 h 2985310"/>
                <a:gd name="connsiteX2" fmla="*/ 2963461 w 5774401"/>
                <a:gd name="connsiteY2" fmla="*/ 101772 h 2985310"/>
                <a:gd name="connsiteX3" fmla="*/ 5469540 w 5774401"/>
                <a:gd name="connsiteY3" fmla="*/ 254753 h 2985310"/>
                <a:gd name="connsiteX4" fmla="*/ 5748466 w 5774401"/>
                <a:gd name="connsiteY4" fmla="*/ 1099809 h 2985310"/>
                <a:gd name="connsiteX5" fmla="*/ 5387654 w 5774401"/>
                <a:gd name="connsiteY5" fmla="*/ 2151793 h 2985310"/>
                <a:gd name="connsiteX6" fmla="*/ 4833204 w 5774401"/>
                <a:gd name="connsiteY6" fmla="*/ 2971303 h 2985310"/>
                <a:gd name="connsiteX7" fmla="*/ 2950826 w 5774401"/>
                <a:gd name="connsiteY7" fmla="*/ 2693665 h 2985310"/>
                <a:gd name="connsiteX8" fmla="*/ 289513 w 5774401"/>
                <a:gd name="connsiteY8" fmla="*/ 2147754 h 2985310"/>
                <a:gd name="connsiteX9" fmla="*/ 178456 w 5774401"/>
                <a:gd name="connsiteY9" fmla="*/ 1099809 h 2985310"/>
                <a:gd name="connsiteX0" fmla="*/ 178456 w 5774401"/>
                <a:gd name="connsiteY0" fmla="*/ 1099809 h 2987639"/>
                <a:gd name="connsiteX1" fmla="*/ 1231209 w 5774401"/>
                <a:gd name="connsiteY1" fmla="*/ 73295 h 2987639"/>
                <a:gd name="connsiteX2" fmla="*/ 2963461 w 5774401"/>
                <a:gd name="connsiteY2" fmla="*/ 101772 h 2987639"/>
                <a:gd name="connsiteX3" fmla="*/ 5469540 w 5774401"/>
                <a:gd name="connsiteY3" fmla="*/ 254753 h 2987639"/>
                <a:gd name="connsiteX4" fmla="*/ 5748466 w 5774401"/>
                <a:gd name="connsiteY4" fmla="*/ 1099809 h 2987639"/>
                <a:gd name="connsiteX5" fmla="*/ 5387654 w 5774401"/>
                <a:gd name="connsiteY5" fmla="*/ 2151793 h 2987639"/>
                <a:gd name="connsiteX6" fmla="*/ 4833204 w 5774401"/>
                <a:gd name="connsiteY6" fmla="*/ 2971303 h 2987639"/>
                <a:gd name="connsiteX7" fmla="*/ 2950826 w 5774401"/>
                <a:gd name="connsiteY7" fmla="*/ 2693665 h 2987639"/>
                <a:gd name="connsiteX8" fmla="*/ 1566282 w 5774401"/>
                <a:gd name="connsiteY8" fmla="*/ 2834180 h 2987639"/>
                <a:gd name="connsiteX9" fmla="*/ 289513 w 5774401"/>
                <a:gd name="connsiteY9" fmla="*/ 2147754 h 2987639"/>
                <a:gd name="connsiteX10" fmla="*/ 178456 w 5774401"/>
                <a:gd name="connsiteY10" fmla="*/ 1099809 h 2987639"/>
                <a:gd name="connsiteX0" fmla="*/ 178456 w 5774401"/>
                <a:gd name="connsiteY0" fmla="*/ 1121309 h 3009139"/>
                <a:gd name="connsiteX1" fmla="*/ 1231209 w 5774401"/>
                <a:gd name="connsiteY1" fmla="*/ 94795 h 3009139"/>
                <a:gd name="connsiteX2" fmla="*/ 2963461 w 5774401"/>
                <a:gd name="connsiteY2" fmla="*/ 123272 h 3009139"/>
                <a:gd name="connsiteX3" fmla="*/ 3586150 w 5774401"/>
                <a:gd name="connsiteY3" fmla="*/ 3298 h 3009139"/>
                <a:gd name="connsiteX4" fmla="*/ 5469540 w 5774401"/>
                <a:gd name="connsiteY4" fmla="*/ 276253 h 3009139"/>
                <a:gd name="connsiteX5" fmla="*/ 5748466 w 5774401"/>
                <a:gd name="connsiteY5" fmla="*/ 1121309 h 3009139"/>
                <a:gd name="connsiteX6" fmla="*/ 5387654 w 5774401"/>
                <a:gd name="connsiteY6" fmla="*/ 2173293 h 3009139"/>
                <a:gd name="connsiteX7" fmla="*/ 4833204 w 5774401"/>
                <a:gd name="connsiteY7" fmla="*/ 2992803 h 3009139"/>
                <a:gd name="connsiteX8" fmla="*/ 2950826 w 5774401"/>
                <a:gd name="connsiteY8" fmla="*/ 2715165 h 3009139"/>
                <a:gd name="connsiteX9" fmla="*/ 1566282 w 5774401"/>
                <a:gd name="connsiteY9" fmla="*/ 2855680 h 3009139"/>
                <a:gd name="connsiteX10" fmla="*/ 289513 w 5774401"/>
                <a:gd name="connsiteY10" fmla="*/ 2169254 h 3009139"/>
                <a:gd name="connsiteX11" fmla="*/ 178456 w 5774401"/>
                <a:gd name="connsiteY11" fmla="*/ 1121309 h 300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4401" h="3009139">
                  <a:moveTo>
                    <a:pt x="178456" y="1121309"/>
                  </a:moveTo>
                  <a:cubicBezTo>
                    <a:pt x="335405" y="775566"/>
                    <a:pt x="767041" y="261135"/>
                    <a:pt x="1231209" y="94795"/>
                  </a:cubicBezTo>
                  <a:cubicBezTo>
                    <a:pt x="1695377" y="-71545"/>
                    <a:pt x="2570971" y="138521"/>
                    <a:pt x="2963461" y="123272"/>
                  </a:cubicBezTo>
                  <a:cubicBezTo>
                    <a:pt x="3355951" y="108023"/>
                    <a:pt x="3168470" y="-22199"/>
                    <a:pt x="3586150" y="3298"/>
                  </a:cubicBezTo>
                  <a:cubicBezTo>
                    <a:pt x="4003830" y="28795"/>
                    <a:pt x="5084133" y="112664"/>
                    <a:pt x="5469540" y="276253"/>
                  </a:cubicBezTo>
                  <a:cubicBezTo>
                    <a:pt x="5854947" y="439842"/>
                    <a:pt x="5712072" y="889297"/>
                    <a:pt x="5748466" y="1121309"/>
                  </a:cubicBezTo>
                  <a:cubicBezTo>
                    <a:pt x="5784860" y="1353321"/>
                    <a:pt x="5851822" y="2006953"/>
                    <a:pt x="5387654" y="2173293"/>
                  </a:cubicBezTo>
                  <a:cubicBezTo>
                    <a:pt x="4923486" y="2339633"/>
                    <a:pt x="5239342" y="2902491"/>
                    <a:pt x="4833204" y="2992803"/>
                  </a:cubicBezTo>
                  <a:cubicBezTo>
                    <a:pt x="4427066" y="3083115"/>
                    <a:pt x="3379307" y="2772138"/>
                    <a:pt x="2950826" y="2715165"/>
                  </a:cubicBezTo>
                  <a:cubicBezTo>
                    <a:pt x="2522345" y="2658192"/>
                    <a:pt x="2009834" y="2946665"/>
                    <a:pt x="1566282" y="2855680"/>
                  </a:cubicBezTo>
                  <a:cubicBezTo>
                    <a:pt x="1122730" y="2764695"/>
                    <a:pt x="636823" y="2424197"/>
                    <a:pt x="289513" y="2169254"/>
                  </a:cubicBezTo>
                  <a:cubicBezTo>
                    <a:pt x="-174655" y="2002914"/>
                    <a:pt x="21507" y="1467052"/>
                    <a:pt x="178456" y="1121309"/>
                  </a:cubicBezTo>
                  <a:close/>
                </a:path>
              </a:pathLst>
            </a:custGeom>
            <a:solidFill>
              <a:schemeClr val="bg1"/>
            </a:solidFill>
            <a:ln>
              <a:solidFill>
                <a:schemeClr val="accent5">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092291" y="1689342"/>
              <a:ext cx="5170533" cy="887521"/>
            </a:xfrm>
            <a:prstGeom prst="rect">
              <a:avLst/>
            </a:prstGeom>
          </p:spPr>
          <p:txBody>
            <a:bodyPr wrap="square">
              <a:spAutoFit/>
            </a:bodyPr>
            <a:lstStyle/>
            <a:p>
              <a:pPr algn="just"/>
              <a:r>
                <a:rPr lang="en-GB" sz="4000" dirty="0">
                  <a:solidFill>
                    <a:schemeClr val="accent5">
                      <a:lumMod val="75000"/>
                    </a:schemeClr>
                  </a:solidFill>
                  <a:latin typeface="UTM Avo" panose="02040603050506020204" pitchFamily="18" charset="0"/>
                </a:rPr>
                <a:t>2. </a:t>
              </a:r>
              <a:r>
                <a:rPr lang="en-GB" sz="4000" dirty="0" err="1">
                  <a:solidFill>
                    <a:schemeClr val="accent5">
                      <a:lumMod val="75000"/>
                    </a:schemeClr>
                  </a:solidFill>
                  <a:latin typeface="UTM Avo" panose="02040603050506020204" pitchFamily="18" charset="0"/>
                </a:rPr>
                <a:t>Em</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cảm</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thấy</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thế</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nào</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về</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buổi</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tập</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luyện</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đó</a:t>
              </a:r>
              <a:r>
                <a:rPr lang="en-GB" sz="4000" dirty="0">
                  <a:solidFill>
                    <a:schemeClr val="accent5">
                      <a:lumMod val="75000"/>
                    </a:schemeClr>
                  </a:solidFill>
                  <a:latin typeface="UTM Avo" panose="02040603050506020204" pitchFamily="18" charset="0"/>
                </a:rPr>
                <a:t>?</a:t>
              </a: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038" y="3672671"/>
            <a:ext cx="2763180" cy="3425099"/>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rot="642620">
            <a:off x="9629933" y="344425"/>
            <a:ext cx="1801725" cy="1677468"/>
          </a:xfrm>
          <a:prstGeom prst="rect">
            <a:avLst/>
          </a:prstGeom>
        </p:spPr>
      </p:pic>
      <p:pic>
        <p:nvPicPr>
          <p:cNvPr id="20" name="Picture 19"/>
          <p:cNvPicPr>
            <a:picLocks noChangeAspect="1"/>
          </p:cNvPicPr>
          <p:nvPr/>
        </p:nvPicPr>
        <p:blipFill rotWithShape="1">
          <a:blip r:embed="rId8">
            <a:extLst>
              <a:ext uri="{BEBA8EAE-BF5A-486C-A8C5-ECC9F3942E4B}">
                <a14:imgProps xmlns:a14="http://schemas.microsoft.com/office/drawing/2010/main">
                  <a14:imgLayer r:embed="rId9">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027404" y="1393423"/>
            <a:ext cx="2838735" cy="5663333"/>
          </a:xfrm>
          <a:prstGeom prst="rect">
            <a:avLst/>
          </a:prstGeom>
          <a:noFill/>
        </p:spPr>
      </p:pic>
    </p:spTree>
    <p:extLst>
      <p:ext uri="{BB962C8B-B14F-4D97-AF65-F5344CB8AC3E}">
        <p14:creationId xmlns:p14="http://schemas.microsoft.com/office/powerpoint/2010/main" val="1160349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3620" y="311550"/>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358" t="22359" r="16868" b="17333"/>
          <a:stretch/>
        </p:blipFill>
        <p:spPr>
          <a:xfrm rot="558378">
            <a:off x="10303194" y="-69951"/>
            <a:ext cx="1801725" cy="1677468"/>
          </a:xfrm>
          <a:prstGeom prst="rect">
            <a:avLst/>
          </a:prstGeom>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611" r="93333"/>
                    </a14:imgEffect>
                  </a14:imgLayer>
                </a14:imgProps>
              </a:ext>
              <a:ext uri="{28A0092B-C50C-407E-A947-70E740481C1C}">
                <a14:useLocalDpi xmlns:a14="http://schemas.microsoft.com/office/drawing/2010/main" val="0"/>
              </a:ext>
            </a:extLst>
          </a:blip>
          <a:srcRect t="8854" b="17759"/>
          <a:stretch/>
        </p:blipFill>
        <p:spPr>
          <a:xfrm>
            <a:off x="3866139" y="2471702"/>
            <a:ext cx="5895264" cy="4326341"/>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027404" y="1393423"/>
            <a:ext cx="2838735" cy="5663333"/>
          </a:xfrm>
          <a:prstGeom prst="rect">
            <a:avLst/>
          </a:prstGeom>
          <a:noFill/>
        </p:spPr>
      </p:pic>
      <p:sp>
        <p:nvSpPr>
          <p:cNvPr id="6" name="Oval Callout 5"/>
          <p:cNvSpPr/>
          <p:nvPr/>
        </p:nvSpPr>
        <p:spPr>
          <a:xfrm>
            <a:off x="3841289" y="209902"/>
            <a:ext cx="3792566" cy="2367043"/>
          </a:xfrm>
          <a:prstGeom prst="wedgeEllipseCallout">
            <a:avLst>
              <a:gd name="adj1" fmla="val -100208"/>
              <a:gd name="adj2" fmla="val 76320"/>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accent4">
                    <a:lumMod val="50000"/>
                  </a:schemeClr>
                </a:solidFill>
                <a:latin typeface="UTM Avo" panose="02040603050506020204" pitchFamily="18" charset="0"/>
              </a:rPr>
              <a:t>Chia </a:t>
            </a:r>
            <a:r>
              <a:rPr lang="en-GB" sz="4400" dirty="0" err="1">
                <a:solidFill>
                  <a:schemeClr val="accent4">
                    <a:lumMod val="50000"/>
                  </a:schemeClr>
                </a:solidFill>
                <a:latin typeface="UTM Avo" panose="02040603050506020204" pitchFamily="18" charset="0"/>
              </a:rPr>
              <a:t>sẻ</a:t>
            </a:r>
            <a:r>
              <a:rPr lang="en-GB" sz="4400" dirty="0">
                <a:solidFill>
                  <a:schemeClr val="accent4">
                    <a:lumMod val="50000"/>
                  </a:schemeClr>
                </a:solidFill>
                <a:latin typeface="UTM Avo" panose="02040603050506020204" pitchFamily="18" charset="0"/>
              </a:rPr>
              <a:t> </a:t>
            </a:r>
            <a:r>
              <a:rPr lang="en-GB" sz="4400" dirty="0" err="1">
                <a:solidFill>
                  <a:schemeClr val="accent4">
                    <a:lumMod val="50000"/>
                  </a:schemeClr>
                </a:solidFill>
                <a:latin typeface="UTM Avo" panose="02040603050506020204" pitchFamily="18" charset="0"/>
              </a:rPr>
              <a:t>trước</a:t>
            </a:r>
            <a:r>
              <a:rPr lang="en-GB" sz="4400" dirty="0">
                <a:solidFill>
                  <a:schemeClr val="accent4">
                    <a:lumMod val="50000"/>
                  </a:schemeClr>
                </a:solidFill>
                <a:latin typeface="UTM Avo" panose="02040603050506020204" pitchFamily="18" charset="0"/>
              </a:rPr>
              <a:t> </a:t>
            </a:r>
            <a:r>
              <a:rPr lang="en-GB" sz="4400" dirty="0" err="1">
                <a:solidFill>
                  <a:schemeClr val="accent4">
                    <a:lumMod val="50000"/>
                  </a:schemeClr>
                </a:solidFill>
                <a:latin typeface="UTM Avo" panose="02040603050506020204" pitchFamily="18" charset="0"/>
              </a:rPr>
              <a:t>lớp</a:t>
            </a:r>
            <a:endParaRPr lang="en-GB" sz="4400" dirty="0">
              <a:solidFill>
                <a:schemeClr val="accent4">
                  <a:lumMod val="50000"/>
                </a:schemeClr>
              </a:solidFill>
              <a:latin typeface="UTM Avo" panose="02040603050506020204" pitchFamily="18" charset="0"/>
            </a:endParaRPr>
          </a:p>
        </p:txBody>
      </p:sp>
    </p:spTree>
    <p:extLst>
      <p:ext uri="{BB962C8B-B14F-4D97-AF65-F5344CB8AC3E}">
        <p14:creationId xmlns:p14="http://schemas.microsoft.com/office/powerpoint/2010/main" val="40546756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83376" cy="1058779"/>
          </a:xfrm>
          <a:prstGeom prst="rect">
            <a:avLst/>
          </a:prstGeom>
        </p:spPr>
      </p:pic>
      <p:sp>
        <p:nvSpPr>
          <p:cNvPr id="10" name="Cloud 9"/>
          <p:cNvSpPr/>
          <p:nvPr/>
        </p:nvSpPr>
        <p:spPr>
          <a:xfrm>
            <a:off x="2910130" y="410334"/>
            <a:ext cx="6615396" cy="4765887"/>
          </a:xfrm>
          <a:prstGeom prst="cloud">
            <a:avLst/>
          </a:prstGeom>
          <a:solidFill>
            <a:schemeClr val="bg1"/>
          </a:solidFill>
          <a:ln>
            <a:solidFill>
              <a:schemeClr val="tx1"/>
            </a:solidFill>
            <a:prstDash val="lgDashDot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800000"/>
                </a:solidFill>
                <a:latin typeface="UTM Avo" panose="02040603050506020204" pitchFamily="18" charset="0"/>
              </a:rPr>
              <a:t>Trao</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đổi</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với</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bạn</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những</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lợi</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ích</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của</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việc</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biết</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bơi</a:t>
            </a:r>
            <a:r>
              <a:rPr lang="en-GB" sz="4400" dirty="0">
                <a:solidFill>
                  <a:srgbClr val="800000"/>
                </a:solidFill>
                <a:latin typeface="UTM Avo" panose="02040603050506020204" pitchFamily="18" charset="0"/>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8" y="3826333"/>
            <a:ext cx="2172088" cy="304961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30437"/>
          <a:stretch/>
        </p:blipFill>
        <p:spPr>
          <a:xfrm>
            <a:off x="1026307" y="2540351"/>
            <a:ext cx="2522668" cy="1754858"/>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5989228" y="5341758"/>
            <a:ext cx="2123963" cy="1887967"/>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8647009" y="5176221"/>
            <a:ext cx="2251073" cy="13006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Tree>
    <p:extLst>
      <p:ext uri="{BB962C8B-B14F-4D97-AF65-F5344CB8AC3E}">
        <p14:creationId xmlns:p14="http://schemas.microsoft.com/office/powerpoint/2010/main" val="9776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04" y="4181059"/>
            <a:ext cx="1771209" cy="248677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974"/>
          <a:stretch/>
        </p:blipFill>
        <p:spPr>
          <a:xfrm>
            <a:off x="9784494" y="4181059"/>
            <a:ext cx="2522668" cy="2676941"/>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7049770" y="5227609"/>
            <a:ext cx="2123963" cy="1887967"/>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8004470" y="4870973"/>
            <a:ext cx="2251073" cy="130062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3" name="Picture 2"/>
          <p:cNvPicPr>
            <a:picLocks noChangeAspect="1"/>
          </p:cNvPicPr>
          <p:nvPr/>
        </p:nvPicPr>
        <p:blipFill>
          <a:blip r:embed="rId10"/>
          <a:stretch>
            <a:fillRect/>
          </a:stretch>
        </p:blipFill>
        <p:spPr>
          <a:xfrm>
            <a:off x="2178383" y="175337"/>
            <a:ext cx="6218459" cy="5249111"/>
          </a:xfrm>
          <a:prstGeom prst="rect">
            <a:avLst/>
          </a:prstGeom>
        </p:spPr>
      </p:pic>
    </p:spTree>
    <p:extLst>
      <p:ext uri="{BB962C8B-B14F-4D97-AF65-F5344CB8AC3E}">
        <p14:creationId xmlns:p14="http://schemas.microsoft.com/office/powerpoint/2010/main" val="3287788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11" y="2845794"/>
            <a:ext cx="2884277" cy="404952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6006276" y="5195837"/>
            <a:ext cx="2123963" cy="1887967"/>
          </a:xfrm>
          <a:prstGeom prst="rect">
            <a:avLst/>
          </a:prstGeom>
        </p:spPr>
      </p:pic>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3263837" y="4220247"/>
            <a:ext cx="2251073" cy="130062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1084" y="-557501"/>
            <a:ext cx="5352752" cy="3084843"/>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354" y="224107"/>
            <a:ext cx="4395597" cy="104860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12646" y="1561018"/>
            <a:ext cx="8333182" cy="1634234"/>
          </a:xfrm>
          <a:prstGeom prst="rect">
            <a:avLst/>
          </a:prstGeom>
        </p:spPr>
      </p:pic>
    </p:spTree>
    <p:extLst>
      <p:ext uri="{BB962C8B-B14F-4D97-AF65-F5344CB8AC3E}">
        <p14:creationId xmlns:p14="http://schemas.microsoft.com/office/powerpoint/2010/main" val="3756938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bé trai">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3657" y="4029271"/>
            <a:ext cx="2084675" cy="299568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em bé"/>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9302" r="36744"/>
                    </a14:imgEffect>
                  </a14:imgLayer>
                </a14:imgProps>
              </a:ext>
              <a:ext uri="{28A0092B-C50C-407E-A947-70E740481C1C}">
                <a14:useLocalDpi xmlns:a14="http://schemas.microsoft.com/office/drawing/2010/main" val="0"/>
              </a:ext>
            </a:extLst>
          </a:blip>
          <a:srcRect l="15354" t="21824" r="59622" b="5729"/>
          <a:stretch/>
        </p:blipFill>
        <p:spPr>
          <a:xfrm>
            <a:off x="240852" y="2991322"/>
            <a:ext cx="2639933" cy="4049337"/>
          </a:xfrm>
          <a:prstGeom prst="rect">
            <a:avLst/>
          </a:prstGeom>
        </p:spPr>
      </p:pic>
      <p:pic>
        <p:nvPicPr>
          <p:cNvPr id="17" name="bao rác">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70" b="99621" l="4000" r="95500"/>
                    </a14:imgEffect>
                  </a14:imgLayer>
                </a14:imgProps>
              </a:ext>
              <a:ext uri="{28A0092B-C50C-407E-A947-70E740481C1C}">
                <a14:useLocalDpi xmlns:a14="http://schemas.microsoft.com/office/drawing/2010/main" val="0"/>
              </a:ext>
            </a:extLst>
          </a:blip>
          <a:srcRect l="32817" t="63297" r="37332" b="5495"/>
          <a:stretch/>
        </p:blipFill>
        <p:spPr>
          <a:xfrm>
            <a:off x="4026923" y="4870557"/>
            <a:ext cx="1349941" cy="1241945"/>
          </a:xfrm>
          <a:prstGeom prst="rect">
            <a:avLst/>
          </a:prstGeom>
        </p:spPr>
      </p:pic>
      <p:pic>
        <p:nvPicPr>
          <p:cNvPr id="18" name="chai">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969" l="10000" r="90000"/>
                    </a14:imgEffect>
                  </a14:imgLayer>
                </a14:imgProps>
              </a:ext>
              <a:ext uri="{28A0092B-C50C-407E-A947-70E740481C1C}">
                <a14:useLocalDpi xmlns:a14="http://schemas.microsoft.com/office/drawing/2010/main" val="0"/>
              </a:ext>
            </a:extLst>
          </a:blip>
          <a:stretch>
            <a:fillRect/>
          </a:stretch>
        </p:blipFill>
        <p:spPr>
          <a:xfrm rot="3365547">
            <a:off x="7875498" y="4766500"/>
            <a:ext cx="1686636" cy="1686636"/>
          </a:xfrm>
          <a:prstGeom prst="rect">
            <a:avLst/>
          </a:prstGeom>
        </p:spPr>
      </p:pic>
      <p:pic>
        <p:nvPicPr>
          <p:cNvPr id="19" name="trứng">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12">
                    <a14:imgEffect>
                      <a14:backgroundRemoval t="2652" b="99053" l="3000" r="100000"/>
                    </a14:imgEffect>
                  </a14:imgLayer>
                </a14:imgProps>
              </a:ext>
              <a:ext uri="{28A0092B-C50C-407E-A947-70E740481C1C}">
                <a14:useLocalDpi xmlns:a14="http://schemas.microsoft.com/office/drawing/2010/main" val="0"/>
              </a:ext>
            </a:extLst>
          </a:blip>
          <a:srcRect l="58677" t="36092" b="36771"/>
          <a:stretch/>
        </p:blipFill>
        <p:spPr>
          <a:xfrm>
            <a:off x="9402345" y="6004858"/>
            <a:ext cx="1409959" cy="814809"/>
          </a:xfrm>
          <a:prstGeom prst="rect">
            <a:avLst/>
          </a:prstGeom>
        </p:spPr>
      </p:pic>
      <p:pic>
        <p:nvPicPr>
          <p:cNvPr id="20" name="chuối">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34470" b="60606" l="32667" r="65167"/>
                    </a14:imgEffect>
                  </a14:imgLayer>
                </a14:imgProps>
              </a:ext>
              <a:ext uri="{28A0092B-C50C-407E-A947-70E740481C1C}">
                <a14:useLocalDpi xmlns:a14="http://schemas.microsoft.com/office/drawing/2010/main" val="0"/>
              </a:ext>
            </a:extLst>
          </a:blip>
          <a:srcRect l="32408" t="32022" r="33443" b="38670"/>
          <a:stretch/>
        </p:blipFill>
        <p:spPr>
          <a:xfrm>
            <a:off x="5628340" y="5306212"/>
            <a:ext cx="1951630" cy="1473958"/>
          </a:xfrm>
          <a:prstGeom prst="rect">
            <a:avLst/>
          </a:prstGeom>
        </p:spPr>
      </p:pic>
      <p:sp>
        <p:nvSpPr>
          <p:cNvPr id="21" name="Rounded Rectangular Callout 20"/>
          <p:cNvSpPr/>
          <p:nvPr/>
        </p:nvSpPr>
        <p:spPr>
          <a:xfrm>
            <a:off x="2761313" y="143003"/>
            <a:ext cx="8613890" cy="4285397"/>
          </a:xfrm>
          <a:prstGeom prst="wedgeRoundRectCallout">
            <a:avLst>
              <a:gd name="adj1" fmla="val -56051"/>
              <a:gd name="adj2" fmla="val 37944"/>
              <a:gd name="adj3" fmla="val 16667"/>
            </a:avLst>
          </a:prstGeom>
          <a:solidFill>
            <a:schemeClr val="bg1">
              <a:alpha val="66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accent5">
                    <a:lumMod val="75000"/>
                  </a:schemeClr>
                </a:solidFill>
                <a:latin typeface="UTM Avo" panose="02040603050506020204" pitchFamily="18" charset="0"/>
              </a:rPr>
              <a:t>Hôm</a:t>
            </a:r>
            <a:r>
              <a:rPr lang="en-GB" sz="2800" dirty="0">
                <a:solidFill>
                  <a:schemeClr val="accent5">
                    <a:lumMod val="75000"/>
                  </a:schemeClr>
                </a:solidFill>
                <a:latin typeface="UTM Avo" panose="02040603050506020204" pitchFamily="18" charset="0"/>
              </a:rPr>
              <a:t> nay,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mẹ</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tắm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biển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Phong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cảnh</a:t>
            </a:r>
            <a:r>
              <a:rPr lang="en-GB" sz="2800" dirty="0">
                <a:solidFill>
                  <a:schemeClr val="accent5">
                    <a:lumMod val="75000"/>
                  </a:schemeClr>
                </a:solidFill>
                <a:latin typeface="UTM Avo" panose="02040603050506020204" pitchFamily="18" charset="0"/>
              </a:rPr>
              <a:t> ở </a:t>
            </a:r>
            <a:r>
              <a:rPr lang="en-GB" sz="2800" dirty="0" err="1">
                <a:solidFill>
                  <a:schemeClr val="accent5">
                    <a:lumMod val="75000"/>
                  </a:schemeClr>
                </a:solidFill>
                <a:latin typeface="UTM Avo" panose="02040603050506020204" pitchFamily="18" charset="0"/>
              </a:rPr>
              <a:t>đây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là</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đẹp</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tiết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thì</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mát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mẻ</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Mọi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người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đến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đây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rất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đông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Nhưng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bất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ngờ</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phát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hiện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trên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bãi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có</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rất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nhiều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thải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khác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nhau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bạn</a:t>
            </a:r>
            <a:r>
              <a:rPr lang="en-GB" sz="2800" dirty="0">
                <a:solidFill>
                  <a:schemeClr val="accent5">
                    <a:lumMod val="75000"/>
                  </a:schemeClr>
                </a:solidFill>
                <a:latin typeface="UTM Avo" panose="02040603050506020204" pitchFamily="18" charset="0"/>
              </a:rPr>
              <a:t> ạ! </a:t>
            </a:r>
            <a:r>
              <a:rPr lang="en-GB" sz="2800" dirty="0" err="1">
                <a:solidFill>
                  <a:schemeClr val="accent5">
                    <a:lumMod val="75000"/>
                  </a:schemeClr>
                </a:solidFill>
                <a:latin typeface="UTM Avo" panose="02040603050506020204" pitchFamily="18" charset="0"/>
              </a:rPr>
              <a:t>Ôi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Nhiều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thế</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này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làm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sao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nhặt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bạn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ơi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cùng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nhặt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để</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bảo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vệ</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bờ</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biển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nhé</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Chúng</a:t>
            </a:r>
            <a:r>
              <a:rPr lang="en-GB" sz="2800" dirty="0">
                <a:solidFill>
                  <a:schemeClr val="accent5">
                    <a:lumMod val="75000"/>
                  </a:schemeClr>
                </a:solidFill>
                <a:latin typeface="UTM Avo" panose="02040603050506020204" pitchFamily="18" charset="0"/>
              </a:rPr>
              <a:t> ta </a:t>
            </a:r>
            <a:r>
              <a:rPr lang="en-GB" sz="2800" dirty="0" err="1">
                <a:solidFill>
                  <a:schemeClr val="accent5">
                    <a:lumMod val="75000"/>
                  </a:schemeClr>
                </a:solidFill>
                <a:latin typeface="UTM Avo" panose="02040603050506020204" pitchFamily="18" charset="0"/>
              </a:rPr>
              <a:t>cùng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bắt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đầu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hành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nào</a:t>
            </a:r>
            <a:r>
              <a:rPr lang="en-GB" sz="2800" dirty="0">
                <a:solidFill>
                  <a:schemeClr val="accent5">
                    <a:lumMod val="75000"/>
                  </a:schemeClr>
                </a:solidFill>
                <a:latin typeface="UTM Avo" panose="02040603050506020204" pitchFamily="18" charset="0"/>
              </a:rPr>
              <a:t>!</a:t>
            </a:r>
          </a:p>
        </p:txBody>
      </p:sp>
      <p:sp>
        <p:nvSpPr>
          <p:cNvPr id="22" name="Rounded Rectangular Callout 21"/>
          <p:cNvSpPr/>
          <p:nvPr/>
        </p:nvSpPr>
        <p:spPr>
          <a:xfrm>
            <a:off x="2866951" y="558229"/>
            <a:ext cx="8613890" cy="1688910"/>
          </a:xfrm>
          <a:prstGeom prst="wedgeRoundRectCallout">
            <a:avLst>
              <a:gd name="adj1" fmla="val 35682"/>
              <a:gd name="adj2" fmla="val 154038"/>
              <a:gd name="adj3" fmla="val 16667"/>
            </a:avLst>
          </a:prstGeom>
          <a:solidFill>
            <a:schemeClr val="bg1">
              <a:alpha val="66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accent5">
                    <a:lumMod val="75000"/>
                  </a:schemeClr>
                </a:solidFill>
                <a:latin typeface="UTM Avo" panose="02040603050506020204" pitchFamily="18" charset="0"/>
              </a:rPr>
              <a:t>Bạn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ơi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tham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gia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với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nhé</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cũng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muốn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bảo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vệ</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bờ</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biển</a:t>
            </a:r>
            <a:r>
              <a:rPr lang="en-GB" sz="2800" dirty="0">
                <a:solidFill>
                  <a:schemeClr val="accent5">
                    <a:lumMod val="75000"/>
                  </a:schemeClr>
                </a:solidFill>
                <a:latin typeface="UTM Avo" panose="02040603050506020204" pitchFamily="18" charset="0"/>
              </a:rPr>
              <a:t>!</a:t>
            </a:r>
          </a:p>
        </p:txBody>
      </p:sp>
      <p:sp>
        <p:nvSpPr>
          <p:cNvPr id="23" name="Rounded Rectangular Callout 22"/>
          <p:cNvSpPr/>
          <p:nvPr/>
        </p:nvSpPr>
        <p:spPr>
          <a:xfrm>
            <a:off x="2866951" y="1027003"/>
            <a:ext cx="8613890" cy="1688910"/>
          </a:xfrm>
          <a:prstGeom prst="wedgeRoundRectCallout">
            <a:avLst>
              <a:gd name="adj1" fmla="val -56852"/>
              <a:gd name="adj2" fmla="val 86617"/>
              <a:gd name="adj3" fmla="val 16667"/>
            </a:avLst>
          </a:prstGeom>
          <a:solidFill>
            <a:schemeClr val="bg1">
              <a:alpha val="66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thôi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Chúng</a:t>
            </a:r>
            <a:r>
              <a:rPr lang="en-GB" sz="2800" dirty="0">
                <a:solidFill>
                  <a:schemeClr val="accent5">
                    <a:lumMod val="75000"/>
                  </a:schemeClr>
                </a:solidFill>
                <a:latin typeface="UTM Avo" panose="02040603050506020204" pitchFamily="18" charset="0"/>
              </a:rPr>
              <a:t> ta </a:t>
            </a:r>
            <a:r>
              <a:rPr lang="en-GB" sz="2800" dirty="0" err="1">
                <a:solidFill>
                  <a:schemeClr val="accent5">
                    <a:lumMod val="75000"/>
                  </a:schemeClr>
                </a:solidFill>
                <a:latin typeface="UTM Avo" panose="02040603050506020204" pitchFamily="18" charset="0"/>
              </a:rPr>
              <a:t>cùng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bắt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đầu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nào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bạn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hãy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giúp</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chúng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bằng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trả</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hỏi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nhé</a:t>
            </a:r>
            <a:r>
              <a:rPr lang="en-GB" sz="2800" dirty="0">
                <a:solidFill>
                  <a:schemeClr val="accent5">
                    <a:lumMod val="75000"/>
                  </a:schemeClr>
                </a:solidFill>
                <a:latin typeface="UTM Avo" panose="02040603050506020204" pitchFamily="18" charset="0"/>
              </a:rPr>
              <a:t>!</a:t>
            </a:r>
          </a:p>
        </p:txBody>
      </p:sp>
    </p:spTree>
    <p:extLst>
      <p:ext uri="{BB962C8B-B14F-4D97-AF65-F5344CB8AC3E}">
        <p14:creationId xmlns:p14="http://schemas.microsoft.com/office/powerpoint/2010/main" val="33268287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1"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0" nodeType="clickEffect">
                                  <p:stCondLst>
                                    <p:cond delay="0"/>
                                  </p:stCondLst>
                                  <p:childTnLst>
                                    <p:animEffect transition="out" filter="fade">
                                      <p:cBhvr>
                                        <p:cTn id="35" dur="1000"/>
                                        <p:tgtEl>
                                          <p:spTgt spid="21"/>
                                        </p:tgtEl>
                                      </p:cBhvr>
                                    </p:animEffect>
                                    <p:anim calcmode="lin" valueType="num">
                                      <p:cBhvr>
                                        <p:cTn id="36" dur="1000"/>
                                        <p:tgtEl>
                                          <p:spTgt spid="21"/>
                                        </p:tgtEl>
                                        <p:attrNameLst>
                                          <p:attrName>ppt_x</p:attrName>
                                        </p:attrNameLst>
                                      </p:cBhvr>
                                      <p:tavLst>
                                        <p:tav tm="0">
                                          <p:val>
                                            <p:strVal val="ppt_x"/>
                                          </p:val>
                                        </p:tav>
                                        <p:tav tm="100000">
                                          <p:val>
                                            <p:strVal val="ppt_x"/>
                                          </p:val>
                                        </p:tav>
                                      </p:tavLst>
                                    </p:anim>
                                    <p:anim calcmode="lin" valueType="num">
                                      <p:cBhvr>
                                        <p:cTn id="37" dur="1000"/>
                                        <p:tgtEl>
                                          <p:spTgt spid="21"/>
                                        </p:tgtEl>
                                        <p:attrNameLst>
                                          <p:attrName>ppt_y</p:attrName>
                                        </p:attrNameLst>
                                      </p:cBhvr>
                                      <p:tavLst>
                                        <p:tav tm="0">
                                          <p:val>
                                            <p:strVal val="ppt_y"/>
                                          </p:val>
                                        </p:tav>
                                        <p:tav tm="100000">
                                          <p:val>
                                            <p:strVal val="ppt_y+.1"/>
                                          </p:val>
                                        </p:tav>
                                      </p:tavLst>
                                    </p:anim>
                                    <p:set>
                                      <p:cBhvr>
                                        <p:cTn id="38" dur="1" fill="hold">
                                          <p:stCondLst>
                                            <p:cond delay="999"/>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2"/>
                                        </p:tgtEl>
                                      </p:cBhvr>
                                    </p:animEffect>
                                    <p:anim calcmode="lin" valueType="num">
                                      <p:cBhvr>
                                        <p:cTn id="50" dur="1000"/>
                                        <p:tgtEl>
                                          <p:spTgt spid="22"/>
                                        </p:tgtEl>
                                        <p:attrNameLst>
                                          <p:attrName>ppt_x</p:attrName>
                                        </p:attrNameLst>
                                      </p:cBhvr>
                                      <p:tavLst>
                                        <p:tav tm="0">
                                          <p:val>
                                            <p:strVal val="ppt_x"/>
                                          </p:val>
                                        </p:tav>
                                        <p:tav tm="100000">
                                          <p:val>
                                            <p:strVal val="ppt_x"/>
                                          </p:val>
                                        </p:tav>
                                      </p:tavLst>
                                    </p:anim>
                                    <p:anim calcmode="lin" valueType="num">
                                      <p:cBhvr>
                                        <p:cTn id="51" dur="1000"/>
                                        <p:tgtEl>
                                          <p:spTgt spid="22"/>
                                        </p:tgtEl>
                                        <p:attrNameLst>
                                          <p:attrName>ppt_y</p:attrName>
                                        </p:attrNameLst>
                                      </p:cBhvr>
                                      <p:tavLst>
                                        <p:tav tm="0">
                                          <p:val>
                                            <p:strVal val="ppt_y"/>
                                          </p:val>
                                        </p:tav>
                                        <p:tav tm="100000">
                                          <p:val>
                                            <p:strVal val="ppt_y+.1"/>
                                          </p:val>
                                        </p:tav>
                                      </p:tavLst>
                                    </p:anim>
                                    <p:set>
                                      <p:cBhvr>
                                        <p:cTn id="52" dur="1" fill="hold">
                                          <p:stCondLst>
                                            <p:cond delay="999"/>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23"/>
                                        </p:tgtEl>
                                      </p:cBhvr>
                                    </p:animEffect>
                                    <p:anim calcmode="lin" valueType="num">
                                      <p:cBhvr>
                                        <p:cTn id="64" dur="1000"/>
                                        <p:tgtEl>
                                          <p:spTgt spid="23"/>
                                        </p:tgtEl>
                                        <p:attrNameLst>
                                          <p:attrName>ppt_x</p:attrName>
                                        </p:attrNameLst>
                                      </p:cBhvr>
                                      <p:tavLst>
                                        <p:tav tm="0">
                                          <p:val>
                                            <p:strVal val="ppt_x"/>
                                          </p:val>
                                        </p:tav>
                                        <p:tav tm="100000">
                                          <p:val>
                                            <p:strVal val="ppt_x"/>
                                          </p:val>
                                        </p:tav>
                                      </p:tavLst>
                                    </p:anim>
                                    <p:anim calcmode="lin" valueType="num">
                                      <p:cBhvr>
                                        <p:cTn id="65" dur="1000"/>
                                        <p:tgtEl>
                                          <p:spTgt spid="23"/>
                                        </p:tgtEl>
                                        <p:attrNameLst>
                                          <p:attrName>ppt_y</p:attrName>
                                        </p:attrNameLst>
                                      </p:cBhvr>
                                      <p:tavLst>
                                        <p:tav tm="0">
                                          <p:val>
                                            <p:strVal val="ppt_y"/>
                                          </p:val>
                                        </p:tav>
                                        <p:tav tm="100000">
                                          <p:val>
                                            <p:strVal val="ppt_y+.1"/>
                                          </p:val>
                                        </p:tav>
                                      </p:tavLst>
                                    </p:anim>
                                    <p:set>
                                      <p:cBhvr>
                                        <p:cTn id="66"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63" presetClass="path" presetSubtype="0" accel="50000" decel="50000" fill="hold" nodeType="withEffect">
                                  <p:stCondLst>
                                    <p:cond delay="0"/>
                                  </p:stCondLst>
                                  <p:childTnLst>
                                    <p:animMotion origin="layout" path="M -4.79167E-6 0 L 0.25118 0.03171 " pathEditMode="relative" rAng="0" ptsTypes="AA">
                                      <p:cBhvr>
                                        <p:cTn id="71" dur="2000" fill="hold"/>
                                        <p:tgtEl>
                                          <p:spTgt spid="2"/>
                                        </p:tgtEl>
                                        <p:attrNameLst>
                                          <p:attrName>ppt_x</p:attrName>
                                          <p:attrName>ppt_y</p:attrName>
                                        </p:attrNameLst>
                                      </p:cBhvr>
                                      <p:rCtr x="12552" y="1574"/>
                                    </p:animMotion>
                                  </p:childTnLst>
                                </p:cTn>
                              </p:par>
                              <p:par>
                                <p:cTn id="72" presetID="35" presetClass="path" presetSubtype="0" accel="50000" decel="50000" fill="hold" nodeType="withEffect">
                                  <p:stCondLst>
                                    <p:cond delay="0"/>
                                  </p:stCondLst>
                                  <p:childTnLst>
                                    <p:animMotion origin="layout" path="M -3.54167E-6 2.96296E-6 L -0.41562 -0.02894 " pathEditMode="relative" rAng="0" ptsTypes="AA">
                                      <p:cBhvr>
                                        <p:cTn id="73" dur="2000" fill="hold"/>
                                        <p:tgtEl>
                                          <p:spTgt spid="8"/>
                                        </p:tgtEl>
                                        <p:attrNameLst>
                                          <p:attrName>ppt_x</p:attrName>
                                          <p:attrName>ppt_y</p:attrName>
                                        </p:attrNameLst>
                                      </p:cBhvr>
                                      <p:rCtr x="-20781" y="-1458"/>
                                    </p:animMotion>
                                  </p:childTnLst>
                                </p:cTn>
                              </p:par>
                            </p:childTnLst>
                          </p:cTn>
                        </p:par>
                        <p:par>
                          <p:cTn id="74" fill="hold">
                            <p:stCondLst>
                              <p:cond delay="2000"/>
                            </p:stCondLst>
                            <p:childTnLst>
                              <p:par>
                                <p:cTn id="75" presetID="42" presetClass="exit" presetSubtype="0" fill="hold" nodeType="after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63" presetClass="path" presetSubtype="0" accel="50000" decel="50000" fill="hold" nodeType="clickEffect">
                                  <p:stCondLst>
                                    <p:cond delay="0"/>
                                  </p:stCondLst>
                                  <p:childTnLst>
                                    <p:animMotion origin="layout" path="M -4.79167E-6 0 L 0.36016 0.05463 " pathEditMode="relative" rAng="0" ptsTypes="AA">
                                      <p:cBhvr>
                                        <p:cTn id="84" dur="2000" fill="hold"/>
                                        <p:tgtEl>
                                          <p:spTgt spid="2"/>
                                        </p:tgtEl>
                                        <p:attrNameLst>
                                          <p:attrName>ppt_x</p:attrName>
                                          <p:attrName>ppt_y</p:attrName>
                                        </p:attrNameLst>
                                      </p:cBhvr>
                                      <p:rCtr x="18008" y="2731"/>
                                    </p:animMotion>
                                  </p:childTnLst>
                                </p:cTn>
                              </p:par>
                              <p:par>
                                <p:cTn id="85" presetID="35" presetClass="path" presetSubtype="0" accel="50000" decel="50000" fill="hold" nodeType="withEffect">
                                  <p:stCondLst>
                                    <p:cond delay="0"/>
                                  </p:stCondLst>
                                  <p:childTnLst>
                                    <p:animMotion origin="layout" path="M -3.54167E-6 2.96296E-6 L -0.28672 -0.0007 " pathEditMode="relative" rAng="0" ptsTypes="AA">
                                      <p:cBhvr>
                                        <p:cTn id="86" dur="2000" fill="hold"/>
                                        <p:tgtEl>
                                          <p:spTgt spid="8"/>
                                        </p:tgtEl>
                                        <p:attrNameLst>
                                          <p:attrName>ppt_x</p:attrName>
                                          <p:attrName>ppt_y</p:attrName>
                                        </p:attrNameLst>
                                      </p:cBhvr>
                                      <p:rCtr x="-14336" y="-46"/>
                                    </p:animMotion>
                                  </p:childTnLst>
                                </p:cTn>
                              </p:par>
                            </p:childTnLst>
                          </p:cTn>
                        </p:par>
                        <p:par>
                          <p:cTn id="87" fill="hold">
                            <p:stCondLst>
                              <p:cond delay="2000"/>
                            </p:stCondLst>
                            <p:childTnLst>
                              <p:par>
                                <p:cTn id="88" presetID="42" presetClass="exit" presetSubtype="0" fill="hold" nodeType="afterEffect">
                                  <p:stCondLst>
                                    <p:cond delay="0"/>
                                  </p:stCondLst>
                                  <p:childTnLst>
                                    <p:animEffect transition="out" filter="fade">
                                      <p:cBhvr>
                                        <p:cTn id="89" dur="1000"/>
                                        <p:tgtEl>
                                          <p:spTgt spid="20"/>
                                        </p:tgtEl>
                                      </p:cBhvr>
                                    </p:animEffect>
                                    <p:anim calcmode="lin" valueType="num">
                                      <p:cBhvr>
                                        <p:cTn id="90" dur="1000"/>
                                        <p:tgtEl>
                                          <p:spTgt spid="20"/>
                                        </p:tgtEl>
                                        <p:attrNameLst>
                                          <p:attrName>ppt_x</p:attrName>
                                        </p:attrNameLst>
                                      </p:cBhvr>
                                      <p:tavLst>
                                        <p:tav tm="0">
                                          <p:val>
                                            <p:strVal val="ppt_x"/>
                                          </p:val>
                                        </p:tav>
                                        <p:tav tm="100000">
                                          <p:val>
                                            <p:strVal val="ppt_x"/>
                                          </p:val>
                                        </p:tav>
                                      </p:tavLst>
                                    </p:anim>
                                    <p:anim calcmode="lin" valueType="num">
                                      <p:cBhvr>
                                        <p:cTn id="91" dur="1000"/>
                                        <p:tgtEl>
                                          <p:spTgt spid="20"/>
                                        </p:tgtEl>
                                        <p:attrNameLst>
                                          <p:attrName>ppt_y</p:attrName>
                                        </p:attrNameLst>
                                      </p:cBhvr>
                                      <p:tavLst>
                                        <p:tav tm="0">
                                          <p:val>
                                            <p:strVal val="ppt_y"/>
                                          </p:val>
                                        </p:tav>
                                        <p:tav tm="100000">
                                          <p:val>
                                            <p:strVal val="ppt_y+.1"/>
                                          </p:val>
                                        </p:tav>
                                      </p:tavLst>
                                    </p:anim>
                                    <p:set>
                                      <p:cBhvr>
                                        <p:cTn id="92"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p:stCondLst>
                        <p:cond delay="0"/>
                      </p:stCondLst>
                      <p:childTnLst>
                        <p:par>
                          <p:cTn id="95" fill="hold">
                            <p:stCondLst>
                              <p:cond delay="0"/>
                            </p:stCondLst>
                            <p:childTnLst>
                              <p:par>
                                <p:cTn id="96" presetID="63" presetClass="path" presetSubtype="0" accel="50000" decel="50000" fill="hold" nodeType="withEffect">
                                  <p:stCondLst>
                                    <p:cond delay="0"/>
                                  </p:stCondLst>
                                  <p:childTnLst>
                                    <p:animMotion origin="layout" path="M -4.79167E-6 0 L 0.49375 0.03681 " pathEditMode="relative" rAng="0" ptsTypes="AA">
                                      <p:cBhvr>
                                        <p:cTn id="97" dur="2000" fill="hold"/>
                                        <p:tgtEl>
                                          <p:spTgt spid="2"/>
                                        </p:tgtEl>
                                        <p:attrNameLst>
                                          <p:attrName>ppt_x</p:attrName>
                                          <p:attrName>ppt_y</p:attrName>
                                        </p:attrNameLst>
                                      </p:cBhvr>
                                      <p:rCtr x="24688" y="1829"/>
                                    </p:animMotion>
                                  </p:childTnLst>
                                </p:cTn>
                              </p:par>
                              <p:par>
                                <p:cTn id="98" presetID="35" presetClass="path" presetSubtype="0" accel="50000" decel="50000" fill="hold" nodeType="withEffect">
                                  <p:stCondLst>
                                    <p:cond delay="0"/>
                                  </p:stCondLst>
                                  <p:childTnLst>
                                    <p:animMotion origin="layout" path="M -3.54167E-6 2.96296E-6 L -0.09739 -0.1088 " pathEditMode="relative" rAng="0" ptsTypes="AA">
                                      <p:cBhvr>
                                        <p:cTn id="99" dur="2000" fill="hold"/>
                                        <p:tgtEl>
                                          <p:spTgt spid="8"/>
                                        </p:tgtEl>
                                        <p:attrNameLst>
                                          <p:attrName>ppt_x</p:attrName>
                                          <p:attrName>ppt_y</p:attrName>
                                        </p:attrNameLst>
                                      </p:cBhvr>
                                      <p:rCtr x="-4870" y="-5440"/>
                                    </p:animMotion>
                                  </p:childTnLst>
                                </p:cTn>
                              </p:par>
                            </p:childTnLst>
                          </p:cTn>
                        </p:par>
                        <p:par>
                          <p:cTn id="100" fill="hold">
                            <p:stCondLst>
                              <p:cond delay="2000"/>
                            </p:stCondLst>
                            <p:childTnLst>
                              <p:par>
                                <p:cTn id="101" presetID="42" presetClass="exit" presetSubtype="0" fill="hold" nodeType="afterEffect">
                                  <p:stCondLst>
                                    <p:cond delay="0"/>
                                  </p:stCondLst>
                                  <p:childTnLst>
                                    <p:animEffect transition="out" filter="fade">
                                      <p:cBhvr>
                                        <p:cTn id="102" dur="1000"/>
                                        <p:tgtEl>
                                          <p:spTgt spid="18"/>
                                        </p:tgtEl>
                                      </p:cBhvr>
                                    </p:animEffect>
                                    <p:anim calcmode="lin" valueType="num">
                                      <p:cBhvr>
                                        <p:cTn id="103" dur="1000"/>
                                        <p:tgtEl>
                                          <p:spTgt spid="18"/>
                                        </p:tgtEl>
                                        <p:attrNameLst>
                                          <p:attrName>ppt_x</p:attrName>
                                        </p:attrNameLst>
                                      </p:cBhvr>
                                      <p:tavLst>
                                        <p:tav tm="0">
                                          <p:val>
                                            <p:strVal val="ppt_x"/>
                                          </p:val>
                                        </p:tav>
                                        <p:tav tm="100000">
                                          <p:val>
                                            <p:strVal val="ppt_x"/>
                                          </p:val>
                                        </p:tav>
                                      </p:tavLst>
                                    </p:anim>
                                    <p:anim calcmode="lin" valueType="num">
                                      <p:cBhvr>
                                        <p:cTn id="104" dur="1000"/>
                                        <p:tgtEl>
                                          <p:spTgt spid="18"/>
                                        </p:tgtEl>
                                        <p:attrNameLst>
                                          <p:attrName>ppt_y</p:attrName>
                                        </p:attrNameLst>
                                      </p:cBhvr>
                                      <p:tavLst>
                                        <p:tav tm="0">
                                          <p:val>
                                            <p:strVal val="ppt_y"/>
                                          </p:val>
                                        </p:tav>
                                        <p:tav tm="100000">
                                          <p:val>
                                            <p:strVal val="ppt_y+.1"/>
                                          </p:val>
                                        </p:tav>
                                      </p:tavLst>
                                    </p:anim>
                                    <p:set>
                                      <p:cBhvr>
                                        <p:cTn id="10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19"/>
                    </p:tgtEl>
                  </p:cond>
                </p:stCondLst>
                <p:endSync evt="end" delay="0">
                  <p:rtn val="all"/>
                </p:endSync>
                <p:childTnLst>
                  <p:par>
                    <p:cTn id="107" fill="hold">
                      <p:stCondLst>
                        <p:cond delay="0"/>
                      </p:stCondLst>
                      <p:childTnLst>
                        <p:par>
                          <p:cTn id="108" fill="hold">
                            <p:stCondLst>
                              <p:cond delay="0"/>
                            </p:stCondLst>
                            <p:childTnLst>
                              <p:par>
                                <p:cTn id="109" presetID="63" presetClass="path" presetSubtype="0" accel="50000" decel="50000" fill="hold" nodeType="clickEffect">
                                  <p:stCondLst>
                                    <p:cond delay="0"/>
                                  </p:stCondLst>
                                  <p:childTnLst>
                                    <p:animMotion origin="layout" path="M -4.79167E-6 0 L 0.62344 0.10694 " pathEditMode="relative" rAng="0" ptsTypes="AA">
                                      <p:cBhvr>
                                        <p:cTn id="110" dur="2000" fill="hold"/>
                                        <p:tgtEl>
                                          <p:spTgt spid="2"/>
                                        </p:tgtEl>
                                        <p:attrNameLst>
                                          <p:attrName>ppt_x</p:attrName>
                                          <p:attrName>ppt_y</p:attrName>
                                        </p:attrNameLst>
                                      </p:cBhvr>
                                      <p:rCtr x="31172" y="5347"/>
                                    </p:animMotion>
                                  </p:childTnLst>
                                </p:cTn>
                              </p:par>
                            </p:childTnLst>
                          </p:cTn>
                        </p:par>
                        <p:par>
                          <p:cTn id="111" fill="hold">
                            <p:stCondLst>
                              <p:cond delay="2000"/>
                            </p:stCondLst>
                            <p:childTnLst>
                              <p:par>
                                <p:cTn id="112" presetID="42" presetClass="exit" presetSubtype="0" fill="hold" nodeType="afterEffect">
                                  <p:stCondLst>
                                    <p:cond delay="0"/>
                                  </p:stCondLst>
                                  <p:childTnLst>
                                    <p:animEffect transition="out" filter="fade">
                                      <p:cBhvr>
                                        <p:cTn id="113" dur="1000"/>
                                        <p:tgtEl>
                                          <p:spTgt spid="19"/>
                                        </p:tgtEl>
                                      </p:cBhvr>
                                    </p:animEffect>
                                    <p:anim calcmode="lin" valueType="num">
                                      <p:cBhvr>
                                        <p:cTn id="114" dur="1000"/>
                                        <p:tgtEl>
                                          <p:spTgt spid="19"/>
                                        </p:tgtEl>
                                        <p:attrNameLst>
                                          <p:attrName>ppt_x</p:attrName>
                                        </p:attrNameLst>
                                      </p:cBhvr>
                                      <p:tavLst>
                                        <p:tav tm="0">
                                          <p:val>
                                            <p:strVal val="ppt_x"/>
                                          </p:val>
                                        </p:tav>
                                        <p:tav tm="100000">
                                          <p:val>
                                            <p:strVal val="ppt_x"/>
                                          </p:val>
                                        </p:tav>
                                      </p:tavLst>
                                    </p:anim>
                                    <p:anim calcmode="lin" valueType="num">
                                      <p:cBhvr>
                                        <p:cTn id="115" dur="1000"/>
                                        <p:tgtEl>
                                          <p:spTgt spid="19"/>
                                        </p:tgtEl>
                                        <p:attrNameLst>
                                          <p:attrName>ppt_y</p:attrName>
                                        </p:attrNameLst>
                                      </p:cBhvr>
                                      <p:tavLst>
                                        <p:tav tm="0">
                                          <p:val>
                                            <p:strVal val="ppt_y"/>
                                          </p:val>
                                        </p:tav>
                                        <p:tav tm="100000">
                                          <p:val>
                                            <p:strVal val="ppt_y+.1"/>
                                          </p:val>
                                        </p:tav>
                                      </p:tavLst>
                                    </p:anim>
                                    <p:set>
                                      <p:cBhvr>
                                        <p:cTn id="11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1" grpId="0" animBg="1"/>
      <p:bldP spid="21" grpId="1" animBg="1"/>
      <p:bldP spid="22" grpId="0" animBg="1"/>
      <p:bldP spid="22" grpId="1" animBg="1"/>
      <p:bldP spid="23" grpId="0" animBg="1"/>
      <p:bldP spid="2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731" y="3993687"/>
            <a:ext cx="2084675" cy="29956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9302" r="36744"/>
                    </a14:imgEffect>
                  </a14:imgLayer>
                </a14:imgProps>
              </a:ext>
              <a:ext uri="{28A0092B-C50C-407E-A947-70E740481C1C}">
                <a14:useLocalDpi xmlns:a14="http://schemas.microsoft.com/office/drawing/2010/main" val="0"/>
              </a:ext>
            </a:extLst>
          </a:blip>
          <a:srcRect r="59622"/>
          <a:stretch/>
        </p:blipFill>
        <p:spPr>
          <a:xfrm>
            <a:off x="-1435843" y="3367516"/>
            <a:ext cx="3483278" cy="4313296"/>
          </a:xfrm>
          <a:prstGeom prst="rect">
            <a:avLst/>
          </a:prstGeom>
        </p:spPr>
      </p:pic>
      <p:sp>
        <p:nvSpPr>
          <p:cNvPr id="21" name="Rounded Rectangle 20"/>
          <p:cNvSpPr/>
          <p:nvPr/>
        </p:nvSpPr>
        <p:spPr>
          <a:xfrm>
            <a:off x="1283589" y="327121"/>
            <a:ext cx="9736107" cy="1552046"/>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C00000"/>
                </a:solidFill>
                <a:latin typeface="UTM Avo" panose="02040603050506020204" pitchFamily="18" charset="0"/>
              </a:rPr>
              <a:t>Để</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tập</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luyện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thành</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công</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em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cần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có</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đức</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tính</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gì</a:t>
            </a:r>
            <a:r>
              <a:rPr lang="en-GB" sz="4000" dirty="0">
                <a:solidFill>
                  <a:srgbClr val="C00000"/>
                </a:solidFill>
                <a:latin typeface="UTM Avo" panose="02040603050506020204" pitchFamily="18" charset="0"/>
              </a:rPr>
              <a:t>?</a:t>
            </a:r>
          </a:p>
        </p:txBody>
      </p:sp>
      <p:grpSp>
        <p:nvGrpSpPr>
          <p:cNvPr id="5" name="Group 4"/>
          <p:cNvGrpSpPr/>
          <p:nvPr/>
        </p:nvGrpSpPr>
        <p:grpSpPr>
          <a:xfrm>
            <a:off x="2478159" y="2194309"/>
            <a:ext cx="7350060" cy="1448261"/>
            <a:chOff x="1073260" y="2153784"/>
            <a:chExt cx="7866789" cy="1448261"/>
          </a:xfrm>
        </p:grpSpPr>
        <p:sp>
          <p:nvSpPr>
            <p:cNvPr id="22" name="Rounded Rectangle 21"/>
            <p:cNvSpPr/>
            <p:nvPr/>
          </p:nvSpPr>
          <p:spPr>
            <a:xfrm>
              <a:off x="1844637" y="2233384"/>
              <a:ext cx="7095412" cy="1342128"/>
            </a:xfrm>
            <a:custGeom>
              <a:avLst/>
              <a:gdLst>
                <a:gd name="connsiteX0" fmla="*/ 0 w 6504660"/>
                <a:gd name="connsiteY0" fmla="*/ 202776 h 1216629"/>
                <a:gd name="connsiteX1" fmla="*/ 202776 w 6504660"/>
                <a:gd name="connsiteY1" fmla="*/ 0 h 1216629"/>
                <a:gd name="connsiteX2" fmla="*/ 6301884 w 6504660"/>
                <a:gd name="connsiteY2" fmla="*/ 0 h 1216629"/>
                <a:gd name="connsiteX3" fmla="*/ 6504660 w 6504660"/>
                <a:gd name="connsiteY3" fmla="*/ 202776 h 1216629"/>
                <a:gd name="connsiteX4" fmla="*/ 6504660 w 6504660"/>
                <a:gd name="connsiteY4" fmla="*/ 1013853 h 1216629"/>
                <a:gd name="connsiteX5" fmla="*/ 6301884 w 6504660"/>
                <a:gd name="connsiteY5" fmla="*/ 1216629 h 1216629"/>
                <a:gd name="connsiteX6" fmla="*/ 202776 w 6504660"/>
                <a:gd name="connsiteY6" fmla="*/ 1216629 h 1216629"/>
                <a:gd name="connsiteX7" fmla="*/ 0 w 6504660"/>
                <a:gd name="connsiteY7" fmla="*/ 1013853 h 1216629"/>
                <a:gd name="connsiteX8" fmla="*/ 0 w 6504660"/>
                <a:gd name="connsiteY8" fmla="*/ 202776 h 1216629"/>
                <a:gd name="connsiteX0" fmla="*/ 0 w 6504660"/>
                <a:gd name="connsiteY0" fmla="*/ 202944 h 1216797"/>
                <a:gd name="connsiteX1" fmla="*/ 202776 w 6504660"/>
                <a:gd name="connsiteY1" fmla="*/ 168 h 1216797"/>
                <a:gd name="connsiteX2" fmla="*/ 3326623 w 6504660"/>
                <a:gd name="connsiteY2" fmla="*/ 109074 h 1216797"/>
                <a:gd name="connsiteX3" fmla="*/ 6301884 w 6504660"/>
                <a:gd name="connsiteY3" fmla="*/ 168 h 1216797"/>
                <a:gd name="connsiteX4" fmla="*/ 6504660 w 6504660"/>
                <a:gd name="connsiteY4" fmla="*/ 202944 h 1216797"/>
                <a:gd name="connsiteX5" fmla="*/ 6504660 w 6504660"/>
                <a:gd name="connsiteY5" fmla="*/ 1014021 h 1216797"/>
                <a:gd name="connsiteX6" fmla="*/ 6301884 w 6504660"/>
                <a:gd name="connsiteY6" fmla="*/ 1216797 h 1216797"/>
                <a:gd name="connsiteX7" fmla="*/ 202776 w 6504660"/>
                <a:gd name="connsiteY7" fmla="*/ 1216797 h 1216797"/>
                <a:gd name="connsiteX8" fmla="*/ 0 w 6504660"/>
                <a:gd name="connsiteY8" fmla="*/ 1014021 h 1216797"/>
                <a:gd name="connsiteX9" fmla="*/ 0 w 6504660"/>
                <a:gd name="connsiteY9" fmla="*/ 202944 h 1216797"/>
                <a:gd name="connsiteX0" fmla="*/ 0 w 6504660"/>
                <a:gd name="connsiteY0" fmla="*/ 202944 h 1342128"/>
                <a:gd name="connsiteX1" fmla="*/ 202776 w 6504660"/>
                <a:gd name="connsiteY1" fmla="*/ 168 h 1342128"/>
                <a:gd name="connsiteX2" fmla="*/ 3326623 w 6504660"/>
                <a:gd name="connsiteY2" fmla="*/ 109074 h 1342128"/>
                <a:gd name="connsiteX3" fmla="*/ 6301884 w 6504660"/>
                <a:gd name="connsiteY3" fmla="*/ 168 h 1342128"/>
                <a:gd name="connsiteX4" fmla="*/ 6504660 w 6504660"/>
                <a:gd name="connsiteY4" fmla="*/ 202944 h 1342128"/>
                <a:gd name="connsiteX5" fmla="*/ 6504660 w 6504660"/>
                <a:gd name="connsiteY5" fmla="*/ 1014021 h 1342128"/>
                <a:gd name="connsiteX6" fmla="*/ 6301884 w 6504660"/>
                <a:gd name="connsiteY6" fmla="*/ 1216797 h 1342128"/>
                <a:gd name="connsiteX7" fmla="*/ 3298914 w 6504660"/>
                <a:gd name="connsiteY7" fmla="*/ 1342128 h 1342128"/>
                <a:gd name="connsiteX8" fmla="*/ 202776 w 6504660"/>
                <a:gd name="connsiteY8" fmla="*/ 1216797 h 1342128"/>
                <a:gd name="connsiteX9" fmla="*/ 0 w 6504660"/>
                <a:gd name="connsiteY9" fmla="*/ 1014021 h 1342128"/>
                <a:gd name="connsiteX10" fmla="*/ 0 w 6504660"/>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301884 w 6629351"/>
                <a:gd name="connsiteY3" fmla="*/ 168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57302 w 6629351"/>
                <a:gd name="connsiteY6" fmla="*/ 1299924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471605 w 6629351"/>
                <a:gd name="connsiteY4" fmla="*/ 81364 h 1342128"/>
                <a:gd name="connsiteX5" fmla="*/ 6629351 w 6629351"/>
                <a:gd name="connsiteY5" fmla="*/ 396907 h 1342128"/>
                <a:gd name="connsiteX6" fmla="*/ 6504660 w 6629351"/>
                <a:gd name="connsiteY6" fmla="*/ 1014021 h 1342128"/>
                <a:gd name="connsiteX7" fmla="*/ 6357302 w 6629351"/>
                <a:gd name="connsiteY7" fmla="*/ 1299924 h 1342128"/>
                <a:gd name="connsiteX8" fmla="*/ 3298914 w 6629351"/>
                <a:gd name="connsiteY8" fmla="*/ 1342128 h 1342128"/>
                <a:gd name="connsiteX9" fmla="*/ 202776 w 6629351"/>
                <a:gd name="connsiteY9" fmla="*/ 1216797 h 1342128"/>
                <a:gd name="connsiteX10" fmla="*/ 0 w 6629351"/>
                <a:gd name="connsiteY10" fmla="*/ 1014021 h 1342128"/>
                <a:gd name="connsiteX11" fmla="*/ 0 w 6629351"/>
                <a:gd name="connsiteY11" fmla="*/ 202944 h 1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351" h="1342128">
                  <a:moveTo>
                    <a:pt x="0" y="202944"/>
                  </a:moveTo>
                  <a:cubicBezTo>
                    <a:pt x="0" y="90954"/>
                    <a:pt x="90786" y="168"/>
                    <a:pt x="202776" y="168"/>
                  </a:cubicBezTo>
                  <a:cubicBezTo>
                    <a:pt x="1082422" y="-5094"/>
                    <a:pt x="2446977" y="114336"/>
                    <a:pt x="3326623" y="109074"/>
                  </a:cubicBezTo>
                  <a:cubicBezTo>
                    <a:pt x="4480013" y="114336"/>
                    <a:pt x="5093075" y="64179"/>
                    <a:pt x="6246465" y="69441"/>
                  </a:cubicBezTo>
                  <a:cubicBezTo>
                    <a:pt x="6763701" y="83295"/>
                    <a:pt x="6407791" y="26786"/>
                    <a:pt x="6471605" y="81364"/>
                  </a:cubicBezTo>
                  <a:cubicBezTo>
                    <a:pt x="6535419" y="135942"/>
                    <a:pt x="6616915" y="259937"/>
                    <a:pt x="6629351" y="396907"/>
                  </a:cubicBezTo>
                  <a:lnTo>
                    <a:pt x="6504660" y="1014021"/>
                  </a:lnTo>
                  <a:cubicBezTo>
                    <a:pt x="6504660" y="1126011"/>
                    <a:pt x="6469292" y="1299924"/>
                    <a:pt x="6357302" y="1299924"/>
                  </a:cubicBezTo>
                  <a:cubicBezTo>
                    <a:pt x="5347076" y="1300137"/>
                    <a:pt x="4309140" y="1341915"/>
                    <a:pt x="3298914" y="1342128"/>
                  </a:cubicBezTo>
                  <a:lnTo>
                    <a:pt x="202776" y="1216797"/>
                  </a:lnTo>
                  <a:cubicBezTo>
                    <a:pt x="90786" y="1216797"/>
                    <a:pt x="0" y="1126011"/>
                    <a:pt x="0" y="1014021"/>
                  </a:cubicBezTo>
                  <a:lnTo>
                    <a:pt x="0" y="202944"/>
                  </a:lnTo>
                  <a:close/>
                </a:path>
              </a:pathLst>
            </a:custGeom>
            <a:solidFill>
              <a:schemeClr val="bg1"/>
            </a:solidFill>
            <a:ln w="2222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Kiên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trì</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không</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nản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chí</a:t>
              </a:r>
              <a:endParaRPr lang="en-GB" sz="4000" dirty="0">
                <a:solidFill>
                  <a:schemeClr val="tx1"/>
                </a:solidFill>
                <a:latin typeface="UTM Avo" panose="02040603050506020204" pitchFamily="18"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r="80759" b="84279"/>
            <a:stretch/>
          </p:blipFill>
          <p:spPr>
            <a:xfrm rot="20819447">
              <a:off x="1073260" y="2153784"/>
              <a:ext cx="1521400" cy="1448261"/>
            </a:xfrm>
            <a:prstGeom prst="rect">
              <a:avLst/>
            </a:prstGeom>
          </p:spPr>
        </p:pic>
      </p:grpSp>
      <p:grpSp>
        <p:nvGrpSpPr>
          <p:cNvPr id="9" name="Group 8"/>
          <p:cNvGrpSpPr/>
          <p:nvPr/>
        </p:nvGrpSpPr>
        <p:grpSpPr>
          <a:xfrm>
            <a:off x="2429918" y="3607184"/>
            <a:ext cx="7342628" cy="1448261"/>
            <a:chOff x="2657472" y="3607184"/>
            <a:chExt cx="8003538" cy="1448261"/>
          </a:xfrm>
        </p:grpSpPr>
        <p:sp>
          <p:nvSpPr>
            <p:cNvPr id="23" name="Rounded Rectangle 22"/>
            <p:cNvSpPr/>
            <p:nvPr/>
          </p:nvSpPr>
          <p:spPr>
            <a:xfrm>
              <a:off x="3561067" y="3693879"/>
              <a:ext cx="7099943" cy="1225949"/>
            </a:xfrm>
            <a:custGeom>
              <a:avLst/>
              <a:gdLst>
                <a:gd name="connsiteX0" fmla="*/ 0 w 5893880"/>
                <a:gd name="connsiteY0" fmla="*/ 196207 h 1177217"/>
                <a:gd name="connsiteX1" fmla="*/ 196207 w 5893880"/>
                <a:gd name="connsiteY1" fmla="*/ 0 h 1177217"/>
                <a:gd name="connsiteX2" fmla="*/ 5697673 w 5893880"/>
                <a:gd name="connsiteY2" fmla="*/ 0 h 1177217"/>
                <a:gd name="connsiteX3" fmla="*/ 5893880 w 5893880"/>
                <a:gd name="connsiteY3" fmla="*/ 196207 h 1177217"/>
                <a:gd name="connsiteX4" fmla="*/ 5893880 w 5893880"/>
                <a:gd name="connsiteY4" fmla="*/ 981010 h 1177217"/>
                <a:gd name="connsiteX5" fmla="*/ 5697673 w 5893880"/>
                <a:gd name="connsiteY5" fmla="*/ 1177217 h 1177217"/>
                <a:gd name="connsiteX6" fmla="*/ 196207 w 5893880"/>
                <a:gd name="connsiteY6" fmla="*/ 1177217 h 1177217"/>
                <a:gd name="connsiteX7" fmla="*/ 0 w 5893880"/>
                <a:gd name="connsiteY7" fmla="*/ 981010 h 1177217"/>
                <a:gd name="connsiteX8" fmla="*/ 0 w 5893880"/>
                <a:gd name="connsiteY8" fmla="*/ 196207 h 1177217"/>
                <a:gd name="connsiteX0" fmla="*/ 0 w 6032426"/>
                <a:gd name="connsiteY0" fmla="*/ 196207 h 1177217"/>
                <a:gd name="connsiteX1" fmla="*/ 196207 w 6032426"/>
                <a:gd name="connsiteY1" fmla="*/ 0 h 1177217"/>
                <a:gd name="connsiteX2" fmla="*/ 5697673 w 6032426"/>
                <a:gd name="connsiteY2" fmla="*/ 0 h 1177217"/>
                <a:gd name="connsiteX3" fmla="*/ 6032426 w 6032426"/>
                <a:gd name="connsiteY3" fmla="*/ 445589 h 1177217"/>
                <a:gd name="connsiteX4" fmla="*/ 5893880 w 6032426"/>
                <a:gd name="connsiteY4" fmla="*/ 981010 h 1177217"/>
                <a:gd name="connsiteX5" fmla="*/ 5697673 w 6032426"/>
                <a:gd name="connsiteY5" fmla="*/ 1177217 h 1177217"/>
                <a:gd name="connsiteX6" fmla="*/ 196207 w 6032426"/>
                <a:gd name="connsiteY6" fmla="*/ 1177217 h 1177217"/>
                <a:gd name="connsiteX7" fmla="*/ 0 w 6032426"/>
                <a:gd name="connsiteY7" fmla="*/ 981010 h 1177217"/>
                <a:gd name="connsiteX8" fmla="*/ 0 w 6032426"/>
                <a:gd name="connsiteY8" fmla="*/ 196207 h 1177217"/>
                <a:gd name="connsiteX0" fmla="*/ 0 w 6087843"/>
                <a:gd name="connsiteY0" fmla="*/ 196207 h 1177217"/>
                <a:gd name="connsiteX1" fmla="*/ 196207 w 6087843"/>
                <a:gd name="connsiteY1" fmla="*/ 0 h 1177217"/>
                <a:gd name="connsiteX2" fmla="*/ 5697673 w 6087843"/>
                <a:gd name="connsiteY2" fmla="*/ 0 h 1177217"/>
                <a:gd name="connsiteX3" fmla="*/ 6032426 w 6087843"/>
                <a:gd name="connsiteY3" fmla="*/ 445589 h 1177217"/>
                <a:gd name="connsiteX4" fmla="*/ 6087843 w 6087843"/>
                <a:gd name="connsiteY4" fmla="*/ 1036428 h 1177217"/>
                <a:gd name="connsiteX5" fmla="*/ 5697673 w 6087843"/>
                <a:gd name="connsiteY5" fmla="*/ 1177217 h 1177217"/>
                <a:gd name="connsiteX6" fmla="*/ 196207 w 6087843"/>
                <a:gd name="connsiteY6" fmla="*/ 1177217 h 1177217"/>
                <a:gd name="connsiteX7" fmla="*/ 0 w 6087843"/>
                <a:gd name="connsiteY7" fmla="*/ 981010 h 1177217"/>
                <a:gd name="connsiteX8" fmla="*/ 0 w 6087843"/>
                <a:gd name="connsiteY8" fmla="*/ 196207 h 1177217"/>
                <a:gd name="connsiteX0" fmla="*/ 0 w 6087843"/>
                <a:gd name="connsiteY0" fmla="*/ 196403 h 1177413"/>
                <a:gd name="connsiteX1" fmla="*/ 196207 w 6087843"/>
                <a:gd name="connsiteY1" fmla="*/ 196 h 1177413"/>
                <a:gd name="connsiteX2" fmla="*/ 4720093 w 6087843"/>
                <a:gd name="connsiteY2" fmla="*/ 69465 h 1177413"/>
                <a:gd name="connsiteX3" fmla="*/ 5697673 w 6087843"/>
                <a:gd name="connsiteY3" fmla="*/ 196 h 1177413"/>
                <a:gd name="connsiteX4" fmla="*/ 6032426 w 6087843"/>
                <a:gd name="connsiteY4" fmla="*/ 445785 h 1177413"/>
                <a:gd name="connsiteX5" fmla="*/ 6087843 w 6087843"/>
                <a:gd name="connsiteY5" fmla="*/ 1036624 h 1177413"/>
                <a:gd name="connsiteX6" fmla="*/ 5697673 w 6087843"/>
                <a:gd name="connsiteY6" fmla="*/ 1177413 h 1177413"/>
                <a:gd name="connsiteX7" fmla="*/ 196207 w 6087843"/>
                <a:gd name="connsiteY7" fmla="*/ 1177413 h 1177413"/>
                <a:gd name="connsiteX8" fmla="*/ 0 w 6087843"/>
                <a:gd name="connsiteY8" fmla="*/ 981206 h 1177413"/>
                <a:gd name="connsiteX9" fmla="*/ 0 w 6087843"/>
                <a:gd name="connsiteY9" fmla="*/ 196403 h 1177413"/>
                <a:gd name="connsiteX0" fmla="*/ 0 w 6087843"/>
                <a:gd name="connsiteY0" fmla="*/ 229205 h 1210215"/>
                <a:gd name="connsiteX1" fmla="*/ 196207 w 6087843"/>
                <a:gd name="connsiteY1" fmla="*/ 32998 h 1210215"/>
                <a:gd name="connsiteX2" fmla="*/ 1547403 w 6087843"/>
                <a:gd name="connsiteY2" fmla="*/ 5286 h 1210215"/>
                <a:gd name="connsiteX3" fmla="*/ 4720093 w 6087843"/>
                <a:gd name="connsiteY3" fmla="*/ 102267 h 1210215"/>
                <a:gd name="connsiteX4" fmla="*/ 5697673 w 6087843"/>
                <a:gd name="connsiteY4" fmla="*/ 32998 h 1210215"/>
                <a:gd name="connsiteX5" fmla="*/ 6032426 w 6087843"/>
                <a:gd name="connsiteY5" fmla="*/ 478587 h 1210215"/>
                <a:gd name="connsiteX6" fmla="*/ 6087843 w 6087843"/>
                <a:gd name="connsiteY6" fmla="*/ 1069426 h 1210215"/>
                <a:gd name="connsiteX7" fmla="*/ 5697673 w 6087843"/>
                <a:gd name="connsiteY7" fmla="*/ 1210215 h 1210215"/>
                <a:gd name="connsiteX8" fmla="*/ 196207 w 6087843"/>
                <a:gd name="connsiteY8" fmla="*/ 1210215 h 1210215"/>
                <a:gd name="connsiteX9" fmla="*/ 0 w 6087843"/>
                <a:gd name="connsiteY9" fmla="*/ 1014008 h 1210215"/>
                <a:gd name="connsiteX10" fmla="*/ 0 w 6087843"/>
                <a:gd name="connsiteY10" fmla="*/ 229205 h 1210215"/>
                <a:gd name="connsiteX0" fmla="*/ 0 w 6087843"/>
                <a:gd name="connsiteY0" fmla="*/ 229205 h 1280088"/>
                <a:gd name="connsiteX1" fmla="*/ 196207 w 6087843"/>
                <a:gd name="connsiteY1" fmla="*/ 32998 h 1280088"/>
                <a:gd name="connsiteX2" fmla="*/ 1547403 w 6087843"/>
                <a:gd name="connsiteY2" fmla="*/ 5286 h 1280088"/>
                <a:gd name="connsiteX3" fmla="*/ 4720093 w 6087843"/>
                <a:gd name="connsiteY3" fmla="*/ 102267 h 1280088"/>
                <a:gd name="connsiteX4" fmla="*/ 5697673 w 6087843"/>
                <a:gd name="connsiteY4" fmla="*/ 32998 h 1280088"/>
                <a:gd name="connsiteX5" fmla="*/ 6032426 w 6087843"/>
                <a:gd name="connsiteY5" fmla="*/ 478587 h 1280088"/>
                <a:gd name="connsiteX6" fmla="*/ 6087843 w 6087843"/>
                <a:gd name="connsiteY6" fmla="*/ 1069426 h 1280088"/>
                <a:gd name="connsiteX7" fmla="*/ 5697673 w 6087843"/>
                <a:gd name="connsiteY7" fmla="*/ 1210215 h 1280088"/>
                <a:gd name="connsiteX8" fmla="*/ 1852203 w 6087843"/>
                <a:gd name="connsiteY8" fmla="*/ 1279904 h 1280088"/>
                <a:gd name="connsiteX9" fmla="*/ 196207 w 6087843"/>
                <a:gd name="connsiteY9" fmla="*/ 1210215 h 1280088"/>
                <a:gd name="connsiteX10" fmla="*/ 0 w 6087843"/>
                <a:gd name="connsiteY10" fmla="*/ 1014008 h 1280088"/>
                <a:gd name="connsiteX11" fmla="*/ 0 w 6087843"/>
                <a:gd name="connsiteY11" fmla="*/ 229205 h 1280088"/>
                <a:gd name="connsiteX0" fmla="*/ 0 w 6087843"/>
                <a:gd name="connsiteY0" fmla="*/ 229205 h 1280111"/>
                <a:gd name="connsiteX1" fmla="*/ 196207 w 6087843"/>
                <a:gd name="connsiteY1" fmla="*/ 32998 h 1280111"/>
                <a:gd name="connsiteX2" fmla="*/ 1547403 w 6087843"/>
                <a:gd name="connsiteY2" fmla="*/ 5286 h 1280111"/>
                <a:gd name="connsiteX3" fmla="*/ 4720093 w 6087843"/>
                <a:gd name="connsiteY3" fmla="*/ 102267 h 1280111"/>
                <a:gd name="connsiteX4" fmla="*/ 5697673 w 6087843"/>
                <a:gd name="connsiteY4" fmla="*/ 32998 h 1280111"/>
                <a:gd name="connsiteX5" fmla="*/ 6032426 w 6087843"/>
                <a:gd name="connsiteY5" fmla="*/ 478587 h 1280111"/>
                <a:gd name="connsiteX6" fmla="*/ 6087843 w 6087843"/>
                <a:gd name="connsiteY6" fmla="*/ 1069426 h 1280111"/>
                <a:gd name="connsiteX7" fmla="*/ 5697673 w 6087843"/>
                <a:gd name="connsiteY7" fmla="*/ 1210215 h 1280111"/>
                <a:gd name="connsiteX8" fmla="*/ 3777985 w 6087843"/>
                <a:gd name="connsiteY8" fmla="*/ 1196776 h 1280111"/>
                <a:gd name="connsiteX9" fmla="*/ 1852203 w 6087843"/>
                <a:gd name="connsiteY9" fmla="*/ 1279904 h 1280111"/>
                <a:gd name="connsiteX10" fmla="*/ 196207 w 6087843"/>
                <a:gd name="connsiteY10" fmla="*/ 1210215 h 1280111"/>
                <a:gd name="connsiteX11" fmla="*/ 0 w 6087843"/>
                <a:gd name="connsiteY11" fmla="*/ 1014008 h 1280111"/>
                <a:gd name="connsiteX12" fmla="*/ 0 w 6087843"/>
                <a:gd name="connsiteY12" fmla="*/ 229205 h 1280111"/>
                <a:gd name="connsiteX0" fmla="*/ 0 w 6087843"/>
                <a:gd name="connsiteY0" fmla="*/ 229205 h 1279904"/>
                <a:gd name="connsiteX1" fmla="*/ 196207 w 6087843"/>
                <a:gd name="connsiteY1" fmla="*/ 32998 h 1279904"/>
                <a:gd name="connsiteX2" fmla="*/ 1547403 w 6087843"/>
                <a:gd name="connsiteY2" fmla="*/ 5286 h 1279904"/>
                <a:gd name="connsiteX3" fmla="*/ 4720093 w 6087843"/>
                <a:gd name="connsiteY3" fmla="*/ 102267 h 1279904"/>
                <a:gd name="connsiteX4" fmla="*/ 5697673 w 6087843"/>
                <a:gd name="connsiteY4" fmla="*/ 32998 h 1279904"/>
                <a:gd name="connsiteX5" fmla="*/ 6032426 w 6087843"/>
                <a:gd name="connsiteY5" fmla="*/ 478587 h 1279904"/>
                <a:gd name="connsiteX6" fmla="*/ 6087843 w 6087843"/>
                <a:gd name="connsiteY6" fmla="*/ 1069426 h 1279904"/>
                <a:gd name="connsiteX7" fmla="*/ 5697673 w 6087843"/>
                <a:gd name="connsiteY7" fmla="*/ 1210215 h 1279904"/>
                <a:gd name="connsiteX8" fmla="*/ 3777985 w 6087843"/>
                <a:gd name="connsiteY8" fmla="*/ 1196776 h 1279904"/>
                <a:gd name="connsiteX9" fmla="*/ 1852203 w 6087843"/>
                <a:gd name="connsiteY9" fmla="*/ 1279904 h 1279904"/>
                <a:gd name="connsiteX10" fmla="*/ 1685949 w 6087843"/>
                <a:gd name="connsiteY10" fmla="*/ 1210630 h 1279904"/>
                <a:gd name="connsiteX11" fmla="*/ 196207 w 6087843"/>
                <a:gd name="connsiteY11" fmla="*/ 1210215 h 1279904"/>
                <a:gd name="connsiteX12" fmla="*/ 0 w 6087843"/>
                <a:gd name="connsiteY12" fmla="*/ 1014008 h 1279904"/>
                <a:gd name="connsiteX13" fmla="*/ 0 w 6087843"/>
                <a:gd name="connsiteY13" fmla="*/ 229205 h 1279904"/>
                <a:gd name="connsiteX0" fmla="*/ 0 w 6087843"/>
                <a:gd name="connsiteY0" fmla="*/ 229205 h 1280551"/>
                <a:gd name="connsiteX1" fmla="*/ 196207 w 6087843"/>
                <a:gd name="connsiteY1" fmla="*/ 32998 h 1280551"/>
                <a:gd name="connsiteX2" fmla="*/ 1547403 w 6087843"/>
                <a:gd name="connsiteY2" fmla="*/ 5286 h 1280551"/>
                <a:gd name="connsiteX3" fmla="*/ 4720093 w 6087843"/>
                <a:gd name="connsiteY3" fmla="*/ 102267 h 1280551"/>
                <a:gd name="connsiteX4" fmla="*/ 5697673 w 6087843"/>
                <a:gd name="connsiteY4" fmla="*/ 32998 h 1280551"/>
                <a:gd name="connsiteX5" fmla="*/ 6032426 w 6087843"/>
                <a:gd name="connsiteY5" fmla="*/ 478587 h 1280551"/>
                <a:gd name="connsiteX6" fmla="*/ 6087843 w 6087843"/>
                <a:gd name="connsiteY6" fmla="*/ 1069426 h 1280551"/>
                <a:gd name="connsiteX7" fmla="*/ 5697673 w 6087843"/>
                <a:gd name="connsiteY7" fmla="*/ 1210215 h 1280551"/>
                <a:gd name="connsiteX8" fmla="*/ 3777985 w 6087843"/>
                <a:gd name="connsiteY8" fmla="*/ 1196776 h 1280551"/>
                <a:gd name="connsiteX9" fmla="*/ 2184712 w 6087843"/>
                <a:gd name="connsiteY9" fmla="*/ 1182921 h 1280551"/>
                <a:gd name="connsiteX10" fmla="*/ 1852203 w 6087843"/>
                <a:gd name="connsiteY10" fmla="*/ 1279904 h 1280551"/>
                <a:gd name="connsiteX11" fmla="*/ 1685949 w 6087843"/>
                <a:gd name="connsiteY11" fmla="*/ 1210630 h 1280551"/>
                <a:gd name="connsiteX12" fmla="*/ 196207 w 6087843"/>
                <a:gd name="connsiteY12" fmla="*/ 1210215 h 1280551"/>
                <a:gd name="connsiteX13" fmla="*/ 0 w 6087843"/>
                <a:gd name="connsiteY13" fmla="*/ 1014008 h 1280551"/>
                <a:gd name="connsiteX14" fmla="*/ 0 w 6087843"/>
                <a:gd name="connsiteY14" fmla="*/ 229205 h 1280551"/>
                <a:gd name="connsiteX0" fmla="*/ 0 w 6087843"/>
                <a:gd name="connsiteY0" fmla="*/ 229205 h 1225949"/>
                <a:gd name="connsiteX1" fmla="*/ 196207 w 6087843"/>
                <a:gd name="connsiteY1" fmla="*/ 32998 h 1225949"/>
                <a:gd name="connsiteX2" fmla="*/ 1547403 w 6087843"/>
                <a:gd name="connsiteY2" fmla="*/ 5286 h 1225949"/>
                <a:gd name="connsiteX3" fmla="*/ 4720093 w 6087843"/>
                <a:gd name="connsiteY3" fmla="*/ 102267 h 1225949"/>
                <a:gd name="connsiteX4" fmla="*/ 5697673 w 6087843"/>
                <a:gd name="connsiteY4" fmla="*/ 32998 h 1225949"/>
                <a:gd name="connsiteX5" fmla="*/ 6032426 w 6087843"/>
                <a:gd name="connsiteY5" fmla="*/ 478587 h 1225949"/>
                <a:gd name="connsiteX6" fmla="*/ 6087843 w 6087843"/>
                <a:gd name="connsiteY6" fmla="*/ 1069426 h 1225949"/>
                <a:gd name="connsiteX7" fmla="*/ 5697673 w 6087843"/>
                <a:gd name="connsiteY7" fmla="*/ 1210215 h 1225949"/>
                <a:gd name="connsiteX8" fmla="*/ 3777985 w 6087843"/>
                <a:gd name="connsiteY8" fmla="*/ 1196776 h 1225949"/>
                <a:gd name="connsiteX9" fmla="*/ 2184712 w 6087843"/>
                <a:gd name="connsiteY9" fmla="*/ 1182921 h 1225949"/>
                <a:gd name="connsiteX10" fmla="*/ 1921476 w 6087843"/>
                <a:gd name="connsiteY10" fmla="*/ 1224486 h 1225949"/>
                <a:gd name="connsiteX11" fmla="*/ 1685949 w 6087843"/>
                <a:gd name="connsiteY11" fmla="*/ 1210630 h 1225949"/>
                <a:gd name="connsiteX12" fmla="*/ 196207 w 6087843"/>
                <a:gd name="connsiteY12" fmla="*/ 1210215 h 1225949"/>
                <a:gd name="connsiteX13" fmla="*/ 0 w 6087843"/>
                <a:gd name="connsiteY13" fmla="*/ 1014008 h 1225949"/>
                <a:gd name="connsiteX14" fmla="*/ 0 w 6087843"/>
                <a:gd name="connsiteY14" fmla="*/ 229205 h 12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7843" h="1225949">
                  <a:moveTo>
                    <a:pt x="0" y="229205"/>
                  </a:moveTo>
                  <a:cubicBezTo>
                    <a:pt x="0" y="120843"/>
                    <a:pt x="87845" y="32998"/>
                    <a:pt x="196207" y="32998"/>
                  </a:cubicBezTo>
                  <a:cubicBezTo>
                    <a:pt x="486435" y="296"/>
                    <a:pt x="793422" y="-6259"/>
                    <a:pt x="1547403" y="5286"/>
                  </a:cubicBezTo>
                  <a:cubicBezTo>
                    <a:pt x="2301384" y="16831"/>
                    <a:pt x="4060709" y="102267"/>
                    <a:pt x="4720093" y="102267"/>
                  </a:cubicBezTo>
                  <a:lnTo>
                    <a:pt x="5697673" y="32998"/>
                  </a:lnTo>
                  <a:cubicBezTo>
                    <a:pt x="5806035" y="32998"/>
                    <a:pt x="6032426" y="370225"/>
                    <a:pt x="6032426" y="478587"/>
                  </a:cubicBezTo>
                  <a:cubicBezTo>
                    <a:pt x="6032426" y="740188"/>
                    <a:pt x="6087843" y="807825"/>
                    <a:pt x="6087843" y="1069426"/>
                  </a:cubicBezTo>
                  <a:cubicBezTo>
                    <a:pt x="6087843" y="1177788"/>
                    <a:pt x="5806035" y="1210215"/>
                    <a:pt x="5697673" y="1210215"/>
                  </a:cubicBezTo>
                  <a:cubicBezTo>
                    <a:pt x="5291915" y="1238367"/>
                    <a:pt x="4418897" y="1185161"/>
                    <a:pt x="3777985" y="1196776"/>
                  </a:cubicBezTo>
                  <a:cubicBezTo>
                    <a:pt x="3183255" y="1206081"/>
                    <a:pt x="2505676" y="1169066"/>
                    <a:pt x="2184712" y="1182921"/>
                  </a:cubicBezTo>
                  <a:cubicBezTo>
                    <a:pt x="1863748" y="1196776"/>
                    <a:pt x="1995367" y="1233722"/>
                    <a:pt x="1921476" y="1224486"/>
                  </a:cubicBezTo>
                  <a:cubicBezTo>
                    <a:pt x="1838349" y="1215249"/>
                    <a:pt x="1769076" y="1219867"/>
                    <a:pt x="1685949" y="1210630"/>
                  </a:cubicBezTo>
                  <a:lnTo>
                    <a:pt x="196207" y="1210215"/>
                  </a:lnTo>
                  <a:cubicBezTo>
                    <a:pt x="87845" y="1210215"/>
                    <a:pt x="0" y="1122370"/>
                    <a:pt x="0" y="1014008"/>
                  </a:cubicBezTo>
                  <a:lnTo>
                    <a:pt x="0" y="229205"/>
                  </a:lnTo>
                  <a:close/>
                </a:path>
              </a:pathLst>
            </a:custGeom>
            <a:solidFill>
              <a:schemeClr val="bg1"/>
            </a:solidFill>
            <a:ln w="22225">
              <a:solidFill>
                <a:srgbClr val="0066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Tự</a:t>
              </a:r>
              <a:r>
                <a:rPr lang="en-GB" sz="4000" dirty="0">
                  <a:solidFill>
                    <a:schemeClr val="tx1"/>
                  </a:solidFill>
                  <a:latin typeface="UTM Avo" panose="02040603050506020204" pitchFamily="18" charset="0"/>
                </a:rPr>
                <a:t> tin</a:t>
              </a:r>
            </a:p>
          </p:txBody>
        </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9331" t="-1037" r="61428" b="85316"/>
            <a:stretch/>
          </p:blipFill>
          <p:spPr>
            <a:xfrm rot="947702">
              <a:off x="2657472" y="3607184"/>
              <a:ext cx="1702019" cy="1448261"/>
            </a:xfrm>
            <a:prstGeom prst="rect">
              <a:avLst/>
            </a:prstGeom>
          </p:spPr>
        </p:pic>
      </p:grpSp>
      <p:grpSp>
        <p:nvGrpSpPr>
          <p:cNvPr id="11" name="Group 10"/>
          <p:cNvGrpSpPr/>
          <p:nvPr/>
        </p:nvGrpSpPr>
        <p:grpSpPr>
          <a:xfrm>
            <a:off x="2420183" y="5123995"/>
            <a:ext cx="7513980" cy="1448261"/>
            <a:chOff x="813046" y="4760209"/>
            <a:chExt cx="6926343" cy="1448261"/>
          </a:xfrm>
        </p:grpSpPr>
        <p:sp>
          <p:nvSpPr>
            <p:cNvPr id="24" name="Rounded Rectangle 23"/>
            <p:cNvSpPr/>
            <p:nvPr/>
          </p:nvSpPr>
          <p:spPr>
            <a:xfrm>
              <a:off x="1583722" y="4772768"/>
              <a:ext cx="6155667" cy="1271148"/>
            </a:xfrm>
            <a:custGeom>
              <a:avLst/>
              <a:gdLst>
                <a:gd name="connsiteX0" fmla="*/ 0 w 5893881"/>
                <a:gd name="connsiteY0" fmla="*/ 200661 h 1203941"/>
                <a:gd name="connsiteX1" fmla="*/ 200661 w 5893881"/>
                <a:gd name="connsiteY1" fmla="*/ 0 h 1203941"/>
                <a:gd name="connsiteX2" fmla="*/ 5693220 w 5893881"/>
                <a:gd name="connsiteY2" fmla="*/ 0 h 1203941"/>
                <a:gd name="connsiteX3" fmla="*/ 5893881 w 5893881"/>
                <a:gd name="connsiteY3" fmla="*/ 200661 h 1203941"/>
                <a:gd name="connsiteX4" fmla="*/ 5893881 w 5893881"/>
                <a:gd name="connsiteY4" fmla="*/ 1003280 h 1203941"/>
                <a:gd name="connsiteX5" fmla="*/ 5693220 w 5893881"/>
                <a:gd name="connsiteY5" fmla="*/ 1203941 h 1203941"/>
                <a:gd name="connsiteX6" fmla="*/ 200661 w 5893881"/>
                <a:gd name="connsiteY6" fmla="*/ 1203941 h 1203941"/>
                <a:gd name="connsiteX7" fmla="*/ 0 w 5893881"/>
                <a:gd name="connsiteY7" fmla="*/ 1003280 h 1203941"/>
                <a:gd name="connsiteX8" fmla="*/ 0 w 5893881"/>
                <a:gd name="connsiteY8" fmla="*/ 200661 h 1203941"/>
                <a:gd name="connsiteX0" fmla="*/ 0 w 5893881"/>
                <a:gd name="connsiteY0" fmla="*/ 250698 h 1253978"/>
                <a:gd name="connsiteX1" fmla="*/ 200661 w 5893881"/>
                <a:gd name="connsiteY1" fmla="*/ 50037 h 1253978"/>
                <a:gd name="connsiteX2" fmla="*/ 2469976 w 5893881"/>
                <a:gd name="connsiteY2" fmla="*/ 44 h 1253978"/>
                <a:gd name="connsiteX3" fmla="*/ 5693220 w 5893881"/>
                <a:gd name="connsiteY3" fmla="*/ 50037 h 1253978"/>
                <a:gd name="connsiteX4" fmla="*/ 5893881 w 5893881"/>
                <a:gd name="connsiteY4" fmla="*/ 250698 h 1253978"/>
                <a:gd name="connsiteX5" fmla="*/ 5893881 w 5893881"/>
                <a:gd name="connsiteY5" fmla="*/ 1053317 h 1253978"/>
                <a:gd name="connsiteX6" fmla="*/ 5693220 w 5893881"/>
                <a:gd name="connsiteY6" fmla="*/ 1253978 h 1253978"/>
                <a:gd name="connsiteX7" fmla="*/ 200661 w 5893881"/>
                <a:gd name="connsiteY7" fmla="*/ 1253978 h 1253978"/>
                <a:gd name="connsiteX8" fmla="*/ 0 w 5893881"/>
                <a:gd name="connsiteY8" fmla="*/ 1053317 h 1253978"/>
                <a:gd name="connsiteX9" fmla="*/ 0 w 5893881"/>
                <a:gd name="connsiteY9" fmla="*/ 250698 h 1253978"/>
                <a:gd name="connsiteX0" fmla="*/ 0 w 5893881"/>
                <a:gd name="connsiteY0" fmla="*/ 250698 h 1254025"/>
                <a:gd name="connsiteX1" fmla="*/ 200661 w 5893881"/>
                <a:gd name="connsiteY1" fmla="*/ 50037 h 1254025"/>
                <a:gd name="connsiteX2" fmla="*/ 2469976 w 5893881"/>
                <a:gd name="connsiteY2" fmla="*/ 44 h 1254025"/>
                <a:gd name="connsiteX3" fmla="*/ 5693220 w 5893881"/>
                <a:gd name="connsiteY3" fmla="*/ 50037 h 1254025"/>
                <a:gd name="connsiteX4" fmla="*/ 5893881 w 5893881"/>
                <a:gd name="connsiteY4" fmla="*/ 250698 h 1254025"/>
                <a:gd name="connsiteX5" fmla="*/ 5893881 w 5893881"/>
                <a:gd name="connsiteY5" fmla="*/ 1053317 h 1254025"/>
                <a:gd name="connsiteX6" fmla="*/ 5693220 w 5893881"/>
                <a:gd name="connsiteY6" fmla="*/ 1253978 h 1254025"/>
                <a:gd name="connsiteX7" fmla="*/ 2844049 w 5893881"/>
                <a:gd name="connsiteY7" fmla="*/ 1177680 h 1254025"/>
                <a:gd name="connsiteX8" fmla="*/ 200661 w 5893881"/>
                <a:gd name="connsiteY8" fmla="*/ 1253978 h 1254025"/>
                <a:gd name="connsiteX9" fmla="*/ 0 w 5893881"/>
                <a:gd name="connsiteY9" fmla="*/ 1053317 h 1254025"/>
                <a:gd name="connsiteX10" fmla="*/ 0 w 5893881"/>
                <a:gd name="connsiteY10" fmla="*/ 250698 h 1254025"/>
                <a:gd name="connsiteX0" fmla="*/ 0 w 5893881"/>
                <a:gd name="connsiteY0" fmla="*/ 264509 h 1267836"/>
                <a:gd name="connsiteX1" fmla="*/ 200661 w 5893881"/>
                <a:gd name="connsiteY1" fmla="*/ 63848 h 1267836"/>
                <a:gd name="connsiteX2" fmla="*/ 2469976 w 5893881"/>
                <a:gd name="connsiteY2" fmla="*/ 13855 h 1267836"/>
                <a:gd name="connsiteX3" fmla="*/ 5157758 w 5893881"/>
                <a:gd name="connsiteY3" fmla="*/ 0 h 1267836"/>
                <a:gd name="connsiteX4" fmla="*/ 5693220 w 5893881"/>
                <a:gd name="connsiteY4" fmla="*/ 63848 h 1267836"/>
                <a:gd name="connsiteX5" fmla="*/ 5893881 w 5893881"/>
                <a:gd name="connsiteY5" fmla="*/ 264509 h 1267836"/>
                <a:gd name="connsiteX6" fmla="*/ 5893881 w 5893881"/>
                <a:gd name="connsiteY6" fmla="*/ 1067128 h 1267836"/>
                <a:gd name="connsiteX7" fmla="*/ 5693220 w 5893881"/>
                <a:gd name="connsiteY7" fmla="*/ 1267789 h 1267836"/>
                <a:gd name="connsiteX8" fmla="*/ 2844049 w 5893881"/>
                <a:gd name="connsiteY8" fmla="*/ 1191491 h 1267836"/>
                <a:gd name="connsiteX9" fmla="*/ 200661 w 5893881"/>
                <a:gd name="connsiteY9" fmla="*/ 1267789 h 1267836"/>
                <a:gd name="connsiteX10" fmla="*/ 0 w 5893881"/>
                <a:gd name="connsiteY10" fmla="*/ 1067128 h 1267836"/>
                <a:gd name="connsiteX11" fmla="*/ 0 w 5893881"/>
                <a:gd name="connsiteY11"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5157758 w 6030730"/>
                <a:gd name="connsiteY3" fmla="*/ 0 h 1267836"/>
                <a:gd name="connsiteX4" fmla="*/ 5693220 w 6030730"/>
                <a:gd name="connsiteY4" fmla="*/ 63848 h 1267836"/>
                <a:gd name="connsiteX5" fmla="*/ 5893881 w 6030730"/>
                <a:gd name="connsiteY5" fmla="*/ 264509 h 1267836"/>
                <a:gd name="connsiteX6" fmla="*/ 6030594 w 6030730"/>
                <a:gd name="connsiteY6" fmla="*/ 554182 h 1267836"/>
                <a:gd name="connsiteX7" fmla="*/ 5893881 w 6030730"/>
                <a:gd name="connsiteY7" fmla="*/ 1067128 h 1267836"/>
                <a:gd name="connsiteX8" fmla="*/ 5693220 w 6030730"/>
                <a:gd name="connsiteY8" fmla="*/ 1267789 h 1267836"/>
                <a:gd name="connsiteX9" fmla="*/ 2844049 w 6030730"/>
                <a:gd name="connsiteY9" fmla="*/ 1191491 h 1267836"/>
                <a:gd name="connsiteX10" fmla="*/ 200661 w 6030730"/>
                <a:gd name="connsiteY10" fmla="*/ 1267789 h 1267836"/>
                <a:gd name="connsiteX11" fmla="*/ 0 w 6030730"/>
                <a:gd name="connsiteY11" fmla="*/ 1067128 h 1267836"/>
                <a:gd name="connsiteX12" fmla="*/ 0 w 6030730"/>
                <a:gd name="connsiteY12"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4201793 w 6030730"/>
                <a:gd name="connsiteY3" fmla="*/ 138545 h 1267836"/>
                <a:gd name="connsiteX4" fmla="*/ 5157758 w 6030730"/>
                <a:gd name="connsiteY4" fmla="*/ 0 h 1267836"/>
                <a:gd name="connsiteX5" fmla="*/ 5693220 w 6030730"/>
                <a:gd name="connsiteY5" fmla="*/ 63848 h 1267836"/>
                <a:gd name="connsiteX6" fmla="*/ 5893881 w 6030730"/>
                <a:gd name="connsiteY6" fmla="*/ 264509 h 1267836"/>
                <a:gd name="connsiteX7" fmla="*/ 6030594 w 6030730"/>
                <a:gd name="connsiteY7" fmla="*/ 554182 h 1267836"/>
                <a:gd name="connsiteX8" fmla="*/ 5893881 w 6030730"/>
                <a:gd name="connsiteY8" fmla="*/ 1067128 h 1267836"/>
                <a:gd name="connsiteX9" fmla="*/ 5693220 w 6030730"/>
                <a:gd name="connsiteY9" fmla="*/ 1267789 h 1267836"/>
                <a:gd name="connsiteX10" fmla="*/ 2844049 w 6030730"/>
                <a:gd name="connsiteY10" fmla="*/ 1191491 h 1267836"/>
                <a:gd name="connsiteX11" fmla="*/ 200661 w 6030730"/>
                <a:gd name="connsiteY11" fmla="*/ 1267789 h 1267836"/>
                <a:gd name="connsiteX12" fmla="*/ 0 w 6030730"/>
                <a:gd name="connsiteY12" fmla="*/ 1067128 h 1267836"/>
                <a:gd name="connsiteX13" fmla="*/ 0 w 6030730"/>
                <a:gd name="connsiteY13" fmla="*/ 264509 h 1267836"/>
                <a:gd name="connsiteX0" fmla="*/ 0 w 6030730"/>
                <a:gd name="connsiteY0" fmla="*/ 267868 h 1271195"/>
                <a:gd name="connsiteX1" fmla="*/ 200661 w 6030730"/>
                <a:gd name="connsiteY1" fmla="*/ 67207 h 1271195"/>
                <a:gd name="connsiteX2" fmla="*/ 2469976 w 6030730"/>
                <a:gd name="connsiteY2" fmla="*/ 17214 h 1271195"/>
                <a:gd name="connsiteX3" fmla="*/ 4201793 w 6030730"/>
                <a:gd name="connsiteY3" fmla="*/ 141904 h 1271195"/>
                <a:gd name="connsiteX4" fmla="*/ 5157758 w 6030730"/>
                <a:gd name="connsiteY4" fmla="*/ 3359 h 1271195"/>
                <a:gd name="connsiteX5" fmla="*/ 5947466 w 6030730"/>
                <a:gd name="connsiteY5" fmla="*/ 58777 h 1271195"/>
                <a:gd name="connsiteX6" fmla="*/ 5693220 w 6030730"/>
                <a:gd name="connsiteY6" fmla="*/ 67207 h 1271195"/>
                <a:gd name="connsiteX7" fmla="*/ 5893881 w 6030730"/>
                <a:gd name="connsiteY7" fmla="*/ 267868 h 1271195"/>
                <a:gd name="connsiteX8" fmla="*/ 6030594 w 6030730"/>
                <a:gd name="connsiteY8" fmla="*/ 557541 h 1271195"/>
                <a:gd name="connsiteX9" fmla="*/ 5893881 w 6030730"/>
                <a:gd name="connsiteY9" fmla="*/ 1070487 h 1271195"/>
                <a:gd name="connsiteX10" fmla="*/ 5693220 w 6030730"/>
                <a:gd name="connsiteY10" fmla="*/ 1271148 h 1271195"/>
                <a:gd name="connsiteX11" fmla="*/ 2844049 w 6030730"/>
                <a:gd name="connsiteY11" fmla="*/ 1194850 h 1271195"/>
                <a:gd name="connsiteX12" fmla="*/ 200661 w 6030730"/>
                <a:gd name="connsiteY12" fmla="*/ 1271148 h 1271195"/>
                <a:gd name="connsiteX13" fmla="*/ 0 w 6030730"/>
                <a:gd name="connsiteY13" fmla="*/ 1070487 h 1271195"/>
                <a:gd name="connsiteX14" fmla="*/ 0 w 6030730"/>
                <a:gd name="connsiteY14" fmla="*/ 267868 h 1271195"/>
                <a:gd name="connsiteX0" fmla="*/ 0 w 6054715"/>
                <a:gd name="connsiteY0" fmla="*/ 267868 h 1271195"/>
                <a:gd name="connsiteX1" fmla="*/ 200661 w 6054715"/>
                <a:gd name="connsiteY1" fmla="*/ 67207 h 1271195"/>
                <a:gd name="connsiteX2" fmla="*/ 2469976 w 6054715"/>
                <a:gd name="connsiteY2" fmla="*/ 17214 h 1271195"/>
                <a:gd name="connsiteX3" fmla="*/ 4201793 w 6054715"/>
                <a:gd name="connsiteY3" fmla="*/ 141904 h 1271195"/>
                <a:gd name="connsiteX4" fmla="*/ 5157758 w 6054715"/>
                <a:gd name="connsiteY4" fmla="*/ 3359 h 1271195"/>
                <a:gd name="connsiteX5" fmla="*/ 5947466 w 6054715"/>
                <a:gd name="connsiteY5" fmla="*/ 58777 h 1271195"/>
                <a:gd name="connsiteX6" fmla="*/ 6025729 w 6054715"/>
                <a:gd name="connsiteY6" fmla="*/ 178043 h 1271195"/>
                <a:gd name="connsiteX7" fmla="*/ 5893881 w 6054715"/>
                <a:gd name="connsiteY7" fmla="*/ 267868 h 1271195"/>
                <a:gd name="connsiteX8" fmla="*/ 6030594 w 6054715"/>
                <a:gd name="connsiteY8" fmla="*/ 557541 h 1271195"/>
                <a:gd name="connsiteX9" fmla="*/ 5893881 w 6054715"/>
                <a:gd name="connsiteY9" fmla="*/ 1070487 h 1271195"/>
                <a:gd name="connsiteX10" fmla="*/ 5693220 w 6054715"/>
                <a:gd name="connsiteY10" fmla="*/ 1271148 h 1271195"/>
                <a:gd name="connsiteX11" fmla="*/ 2844049 w 6054715"/>
                <a:gd name="connsiteY11" fmla="*/ 1194850 h 1271195"/>
                <a:gd name="connsiteX12" fmla="*/ 200661 w 6054715"/>
                <a:gd name="connsiteY12" fmla="*/ 1271148 h 1271195"/>
                <a:gd name="connsiteX13" fmla="*/ 0 w 6054715"/>
                <a:gd name="connsiteY13" fmla="*/ 1070487 h 1271195"/>
                <a:gd name="connsiteX14" fmla="*/ 0 w 6054715"/>
                <a:gd name="connsiteY14" fmla="*/ 267868 h 1271195"/>
                <a:gd name="connsiteX0" fmla="*/ 0 w 6117139"/>
                <a:gd name="connsiteY0" fmla="*/ 267868 h 1271195"/>
                <a:gd name="connsiteX1" fmla="*/ 200661 w 6117139"/>
                <a:gd name="connsiteY1" fmla="*/ 67207 h 1271195"/>
                <a:gd name="connsiteX2" fmla="*/ 2469976 w 6117139"/>
                <a:gd name="connsiteY2" fmla="*/ 17214 h 1271195"/>
                <a:gd name="connsiteX3" fmla="*/ 4201793 w 6117139"/>
                <a:gd name="connsiteY3" fmla="*/ 141904 h 1271195"/>
                <a:gd name="connsiteX4" fmla="*/ 5157758 w 6117139"/>
                <a:gd name="connsiteY4" fmla="*/ 3359 h 1271195"/>
                <a:gd name="connsiteX5" fmla="*/ 5947466 w 6117139"/>
                <a:gd name="connsiteY5" fmla="*/ 58777 h 1271195"/>
                <a:gd name="connsiteX6" fmla="*/ 6025729 w 6117139"/>
                <a:gd name="connsiteY6" fmla="*/ 178043 h 1271195"/>
                <a:gd name="connsiteX7" fmla="*/ 6115554 w 6117139"/>
                <a:gd name="connsiteY7" fmla="*/ 475686 h 1271195"/>
                <a:gd name="connsiteX8" fmla="*/ 6030594 w 6117139"/>
                <a:gd name="connsiteY8" fmla="*/ 557541 h 1271195"/>
                <a:gd name="connsiteX9" fmla="*/ 5893881 w 6117139"/>
                <a:gd name="connsiteY9" fmla="*/ 1070487 h 1271195"/>
                <a:gd name="connsiteX10" fmla="*/ 5693220 w 6117139"/>
                <a:gd name="connsiteY10" fmla="*/ 1271148 h 1271195"/>
                <a:gd name="connsiteX11" fmla="*/ 2844049 w 6117139"/>
                <a:gd name="connsiteY11" fmla="*/ 1194850 h 1271195"/>
                <a:gd name="connsiteX12" fmla="*/ 200661 w 6117139"/>
                <a:gd name="connsiteY12" fmla="*/ 1271148 h 1271195"/>
                <a:gd name="connsiteX13" fmla="*/ 0 w 6117139"/>
                <a:gd name="connsiteY13" fmla="*/ 1070487 h 1271195"/>
                <a:gd name="connsiteX14" fmla="*/ 0 w 6117139"/>
                <a:gd name="connsiteY14" fmla="*/ 267868 h 1271195"/>
                <a:gd name="connsiteX0" fmla="*/ 0 w 6155667"/>
                <a:gd name="connsiteY0" fmla="*/ 267868 h 1271195"/>
                <a:gd name="connsiteX1" fmla="*/ 200661 w 6155667"/>
                <a:gd name="connsiteY1" fmla="*/ 67207 h 1271195"/>
                <a:gd name="connsiteX2" fmla="*/ 2469976 w 6155667"/>
                <a:gd name="connsiteY2" fmla="*/ 17214 h 1271195"/>
                <a:gd name="connsiteX3" fmla="*/ 4201793 w 6155667"/>
                <a:gd name="connsiteY3" fmla="*/ 141904 h 1271195"/>
                <a:gd name="connsiteX4" fmla="*/ 5157758 w 6155667"/>
                <a:gd name="connsiteY4" fmla="*/ 3359 h 1271195"/>
                <a:gd name="connsiteX5" fmla="*/ 5947466 w 6155667"/>
                <a:gd name="connsiteY5" fmla="*/ 58777 h 1271195"/>
                <a:gd name="connsiteX6" fmla="*/ 6025729 w 6155667"/>
                <a:gd name="connsiteY6" fmla="*/ 178043 h 1271195"/>
                <a:gd name="connsiteX7" fmla="*/ 6115554 w 6155667"/>
                <a:gd name="connsiteY7" fmla="*/ 475686 h 1271195"/>
                <a:gd name="connsiteX8" fmla="*/ 6155285 w 6155667"/>
                <a:gd name="connsiteY8" fmla="*/ 682232 h 1271195"/>
                <a:gd name="connsiteX9" fmla="*/ 5893881 w 6155667"/>
                <a:gd name="connsiteY9" fmla="*/ 1070487 h 1271195"/>
                <a:gd name="connsiteX10" fmla="*/ 5693220 w 6155667"/>
                <a:gd name="connsiteY10" fmla="*/ 1271148 h 1271195"/>
                <a:gd name="connsiteX11" fmla="*/ 2844049 w 6155667"/>
                <a:gd name="connsiteY11" fmla="*/ 1194850 h 1271195"/>
                <a:gd name="connsiteX12" fmla="*/ 200661 w 6155667"/>
                <a:gd name="connsiteY12" fmla="*/ 1271148 h 1271195"/>
                <a:gd name="connsiteX13" fmla="*/ 0 w 6155667"/>
                <a:gd name="connsiteY13" fmla="*/ 1070487 h 1271195"/>
                <a:gd name="connsiteX14" fmla="*/ 0 w 6155667"/>
                <a:gd name="connsiteY14" fmla="*/ 267868 h 1271195"/>
                <a:gd name="connsiteX0" fmla="*/ 0 w 6155667"/>
                <a:gd name="connsiteY0" fmla="*/ 267868 h 1271148"/>
                <a:gd name="connsiteX1" fmla="*/ 200661 w 6155667"/>
                <a:gd name="connsiteY1" fmla="*/ 67207 h 1271148"/>
                <a:gd name="connsiteX2" fmla="*/ 2469976 w 6155667"/>
                <a:gd name="connsiteY2" fmla="*/ 1721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 name="connsiteX0" fmla="*/ 0 w 6155667"/>
                <a:gd name="connsiteY0" fmla="*/ 267868 h 1271148"/>
                <a:gd name="connsiteX1" fmla="*/ 200661 w 6155667"/>
                <a:gd name="connsiteY1" fmla="*/ 67207 h 1271148"/>
                <a:gd name="connsiteX2" fmla="*/ 2469976 w 6155667"/>
                <a:gd name="connsiteY2" fmla="*/ 14190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5667" h="1271148">
                  <a:moveTo>
                    <a:pt x="0" y="267868"/>
                  </a:moveTo>
                  <a:cubicBezTo>
                    <a:pt x="0" y="157046"/>
                    <a:pt x="89839" y="67207"/>
                    <a:pt x="200661" y="67207"/>
                  </a:cubicBezTo>
                  <a:cubicBezTo>
                    <a:pt x="837027" y="69015"/>
                    <a:pt x="1833610" y="140096"/>
                    <a:pt x="2469976" y="141904"/>
                  </a:cubicBezTo>
                  <a:lnTo>
                    <a:pt x="4201793" y="141904"/>
                  </a:lnTo>
                  <a:lnTo>
                    <a:pt x="5157758" y="3359"/>
                  </a:lnTo>
                  <a:cubicBezTo>
                    <a:pt x="5377122" y="-15114"/>
                    <a:pt x="5858222" y="48136"/>
                    <a:pt x="5947466" y="58777"/>
                  </a:cubicBezTo>
                  <a:cubicBezTo>
                    <a:pt x="6036710" y="69418"/>
                    <a:pt x="5963078" y="138576"/>
                    <a:pt x="6025729" y="178043"/>
                  </a:cubicBezTo>
                  <a:cubicBezTo>
                    <a:pt x="6136551" y="178043"/>
                    <a:pt x="6115554" y="364864"/>
                    <a:pt x="6115554" y="475686"/>
                  </a:cubicBezTo>
                  <a:cubicBezTo>
                    <a:pt x="6110325" y="549153"/>
                    <a:pt x="6160514" y="608765"/>
                    <a:pt x="6155285" y="682232"/>
                  </a:cubicBezTo>
                  <a:lnTo>
                    <a:pt x="5893881" y="1070487"/>
                  </a:lnTo>
                  <a:cubicBezTo>
                    <a:pt x="5893881" y="1181309"/>
                    <a:pt x="5720914" y="1118748"/>
                    <a:pt x="5610092" y="1118748"/>
                  </a:cubicBezTo>
                  <a:cubicBezTo>
                    <a:pt x="4632659" y="1121024"/>
                    <a:pt x="3821482" y="1192574"/>
                    <a:pt x="2844049" y="1194850"/>
                  </a:cubicBezTo>
                  <a:lnTo>
                    <a:pt x="200661" y="1271148"/>
                  </a:lnTo>
                  <a:cubicBezTo>
                    <a:pt x="89839" y="1271148"/>
                    <a:pt x="0" y="1181309"/>
                    <a:pt x="0" y="1070487"/>
                  </a:cubicBezTo>
                  <a:lnTo>
                    <a:pt x="0" y="267868"/>
                  </a:lnTo>
                  <a:close/>
                </a:path>
              </a:pathLst>
            </a:custGeom>
            <a:solidFill>
              <a:schemeClr val="bg1"/>
            </a:solidFill>
            <a:ln w="22225">
              <a:solidFill>
                <a:srgbClr val="800000"/>
              </a:solidFill>
              <a:prstDash val="lgDashDotDot"/>
            </a:ln>
          </p:spPr>
          <p:style>
            <a:lnRef idx="0">
              <a:scrgbClr r="0" g="0" b="0"/>
            </a:lnRef>
            <a:fillRef idx="0">
              <a:scrgbClr r="0" g="0" b="0"/>
            </a:fillRef>
            <a:effectRef idx="0">
              <a:scrgbClr r="0" g="0" b="0"/>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Vui</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vẻ</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hào</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hứng</a:t>
              </a:r>
              <a:endParaRPr lang="en-GB" sz="4000" dirty="0">
                <a:solidFill>
                  <a:schemeClr val="tx1"/>
                </a:solidFill>
                <a:latin typeface="UTM Avo" panose="02040603050506020204" pitchFamily="18" charset="0"/>
              </a:endParaRPr>
            </a:p>
          </p:txBody>
        </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40906" t="-1185" r="39853" b="85464"/>
            <a:stretch/>
          </p:blipFill>
          <p:spPr>
            <a:xfrm rot="20634395">
              <a:off x="813046" y="4760209"/>
              <a:ext cx="1521400" cy="1448261"/>
            </a:xfrm>
            <a:prstGeom prst="rect">
              <a:avLst/>
            </a:prstGeom>
          </p:spPr>
        </p:pic>
      </p:gr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2746" y="1965608"/>
            <a:ext cx="1720390" cy="1718567"/>
          </a:xfrm>
          <a:prstGeom prst="ellipse">
            <a:avLst/>
          </a:prstGeom>
          <a:ln>
            <a:noFill/>
          </a:ln>
          <a:effectLst>
            <a:softEdge rad="112500"/>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69475" y="5177462"/>
            <a:ext cx="1951967" cy="1827751"/>
          </a:xfrm>
          <a:prstGeom prst="ellipse">
            <a:avLst/>
          </a:prstGeom>
          <a:ln>
            <a:noFill/>
          </a:ln>
          <a:effectLst>
            <a:softEdge rad="112500"/>
          </a:effectLst>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59035" y="3439487"/>
            <a:ext cx="2000951" cy="1873618"/>
          </a:xfrm>
          <a:prstGeom prst="ellipse">
            <a:avLst/>
          </a:prstGeom>
          <a:ln>
            <a:noFill/>
          </a:ln>
          <a:effectLst>
            <a:softEdge rad="112500"/>
          </a:effectLst>
        </p:spPr>
      </p:pic>
    </p:spTree>
    <p:extLst>
      <p:ext uri="{BB962C8B-B14F-4D97-AF65-F5344CB8AC3E}">
        <p14:creationId xmlns:p14="http://schemas.microsoft.com/office/powerpoint/2010/main" val="2443831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subTnLst>
                                    <p:audio>
                                      <p:cMediaNode>
                                        <p:cTn display="0" masterRel="sameClick">
                                          <p:stCondLst>
                                            <p:cond evt="begin" delay="0">
                                              <p:tn val="40"/>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1"/>
                  </p:tgtEl>
                </p:cond>
              </p:nextCondLst>
            </p:seq>
          </p:childTnLst>
        </p:cTn>
      </p:par>
    </p:tnLst>
    <p:bldLst>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731" y="3993687"/>
            <a:ext cx="2084675" cy="29956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9302" r="36744"/>
                    </a14:imgEffect>
                  </a14:imgLayer>
                </a14:imgProps>
              </a:ext>
              <a:ext uri="{28A0092B-C50C-407E-A947-70E740481C1C}">
                <a14:useLocalDpi xmlns:a14="http://schemas.microsoft.com/office/drawing/2010/main" val="0"/>
              </a:ext>
            </a:extLst>
          </a:blip>
          <a:srcRect r="59622"/>
          <a:stretch/>
        </p:blipFill>
        <p:spPr>
          <a:xfrm>
            <a:off x="-1435843" y="3367516"/>
            <a:ext cx="3483278" cy="4313296"/>
          </a:xfrm>
          <a:prstGeom prst="rect">
            <a:avLst/>
          </a:prstGeom>
        </p:spPr>
      </p:pic>
      <p:sp>
        <p:nvSpPr>
          <p:cNvPr id="21" name="Rounded Rectangle 20"/>
          <p:cNvSpPr/>
          <p:nvPr/>
        </p:nvSpPr>
        <p:spPr>
          <a:xfrm>
            <a:off x="1283589" y="327121"/>
            <a:ext cx="9736107" cy="1552046"/>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C00000"/>
                </a:solidFill>
                <a:latin typeface="UTM Avo" panose="02040603050506020204" pitchFamily="18" charset="0"/>
              </a:rPr>
              <a:t>Khi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tập</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bơi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em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cần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lưu</a:t>
            </a:r>
            <a:r>
              <a:rPr lang="en-GB" sz="4000" dirty="0">
                <a:solidFill>
                  <a:srgbClr val="C00000"/>
                </a:solidFill>
                <a:latin typeface="UTM Avo" panose="02040603050506020204" pitchFamily="18" charset="0"/>
              </a:rPr>
              <a:t> ý </a:t>
            </a:r>
            <a:r>
              <a:rPr lang="en-GB" sz="4000" dirty="0" err="1">
                <a:solidFill>
                  <a:srgbClr val="C00000"/>
                </a:solidFill>
                <a:latin typeface="UTM Avo" panose="02040603050506020204" pitchFamily="18" charset="0"/>
              </a:rPr>
              <a:t>những</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điều</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gì</a:t>
            </a:r>
            <a:r>
              <a:rPr lang="en-GB" sz="4000" dirty="0">
                <a:solidFill>
                  <a:srgbClr val="C00000"/>
                </a:solidFill>
                <a:latin typeface="UTM Avo" panose="02040603050506020204" pitchFamily="18" charset="0"/>
              </a:rPr>
              <a:t>? </a:t>
            </a:r>
            <a:r>
              <a:rPr lang="en-GB" dirty="0">
                <a:solidFill>
                  <a:srgbClr val="C00000"/>
                </a:solidFill>
                <a:latin typeface="UTM Avo" panose="02040603050506020204" pitchFamily="18" charset="0"/>
              </a:rPr>
              <a:t>(</a:t>
            </a:r>
            <a:r>
              <a:rPr lang="en-GB" dirty="0" err="1">
                <a:solidFill>
                  <a:srgbClr val="C00000"/>
                </a:solidFill>
                <a:latin typeface="UTM Avo" panose="02040603050506020204" pitchFamily="18" charset="0"/>
              </a:rPr>
              <a:t>Chọn</a:t>
            </a:r>
            <a:r>
              <a:rPr lang="en-GB" dirty="0">
                <a:solidFill>
                  <a:srgbClr val="C00000"/>
                </a:solidFill>
                <a:latin typeface="UTM Avo" panose="02040603050506020204" pitchFamily="18" charset="0"/>
              </a:rPr>
              <a:t> </a:t>
            </a:r>
            <a:r>
              <a:rPr lang="en-GB" dirty="0" err="1">
                <a:solidFill>
                  <a:srgbClr val="C00000"/>
                </a:solidFill>
                <a:latin typeface="UTM Avo" panose="02040603050506020204" pitchFamily="18" charset="0"/>
              </a:rPr>
              <a:t>nhiều</a:t>
            </a:r>
            <a:r>
              <a:rPr lang="en-GB" dirty="0">
                <a:solidFill>
                  <a:srgbClr val="C00000"/>
                </a:solidFill>
                <a:latin typeface="UTM Avo" panose="02040603050506020204" pitchFamily="18" charset="0"/>
              </a:rPr>
              <a:t> </a:t>
            </a:r>
            <a:r>
              <a:rPr lang="en-GB" dirty="0" err="1">
                <a:solidFill>
                  <a:srgbClr val="C00000"/>
                </a:solidFill>
                <a:latin typeface="UTM Avo" panose="02040603050506020204" pitchFamily="18" charset="0"/>
              </a:rPr>
              <a:t>đáp</a:t>
            </a:r>
            <a:r>
              <a:rPr lang="en-GB" dirty="0">
                <a:solidFill>
                  <a:srgbClr val="C00000"/>
                </a:solidFill>
                <a:latin typeface="UTM Avo" panose="02040603050506020204" pitchFamily="18" charset="0"/>
              </a:rPr>
              <a:t> </a:t>
            </a:r>
            <a:r>
              <a:rPr lang="en-GB" dirty="0" err="1">
                <a:solidFill>
                  <a:srgbClr val="C00000"/>
                </a:solidFill>
                <a:latin typeface="UTM Avo" panose="02040603050506020204" pitchFamily="18" charset="0"/>
              </a:rPr>
              <a:t>án</a:t>
            </a:r>
            <a:r>
              <a:rPr lang="en-GB" dirty="0">
                <a:solidFill>
                  <a:srgbClr val="C00000"/>
                </a:solidFill>
                <a:latin typeface="UTM Avo" panose="02040603050506020204" pitchFamily="18" charset="0"/>
              </a:rPr>
              <a:t>)</a:t>
            </a:r>
          </a:p>
        </p:txBody>
      </p:sp>
      <p:grpSp>
        <p:nvGrpSpPr>
          <p:cNvPr id="5" name="Group 4"/>
          <p:cNvGrpSpPr/>
          <p:nvPr/>
        </p:nvGrpSpPr>
        <p:grpSpPr>
          <a:xfrm>
            <a:off x="1450969" y="2152339"/>
            <a:ext cx="9238770" cy="1448261"/>
            <a:chOff x="1277107" y="2154939"/>
            <a:chExt cx="7858783" cy="1448261"/>
          </a:xfrm>
        </p:grpSpPr>
        <p:sp>
          <p:nvSpPr>
            <p:cNvPr id="22" name="Rounded Rectangle 21"/>
            <p:cNvSpPr/>
            <p:nvPr/>
          </p:nvSpPr>
          <p:spPr>
            <a:xfrm>
              <a:off x="1844637" y="2233384"/>
              <a:ext cx="7291253" cy="1342128"/>
            </a:xfrm>
            <a:custGeom>
              <a:avLst/>
              <a:gdLst>
                <a:gd name="connsiteX0" fmla="*/ 0 w 6504660"/>
                <a:gd name="connsiteY0" fmla="*/ 202776 h 1216629"/>
                <a:gd name="connsiteX1" fmla="*/ 202776 w 6504660"/>
                <a:gd name="connsiteY1" fmla="*/ 0 h 1216629"/>
                <a:gd name="connsiteX2" fmla="*/ 6301884 w 6504660"/>
                <a:gd name="connsiteY2" fmla="*/ 0 h 1216629"/>
                <a:gd name="connsiteX3" fmla="*/ 6504660 w 6504660"/>
                <a:gd name="connsiteY3" fmla="*/ 202776 h 1216629"/>
                <a:gd name="connsiteX4" fmla="*/ 6504660 w 6504660"/>
                <a:gd name="connsiteY4" fmla="*/ 1013853 h 1216629"/>
                <a:gd name="connsiteX5" fmla="*/ 6301884 w 6504660"/>
                <a:gd name="connsiteY5" fmla="*/ 1216629 h 1216629"/>
                <a:gd name="connsiteX6" fmla="*/ 202776 w 6504660"/>
                <a:gd name="connsiteY6" fmla="*/ 1216629 h 1216629"/>
                <a:gd name="connsiteX7" fmla="*/ 0 w 6504660"/>
                <a:gd name="connsiteY7" fmla="*/ 1013853 h 1216629"/>
                <a:gd name="connsiteX8" fmla="*/ 0 w 6504660"/>
                <a:gd name="connsiteY8" fmla="*/ 202776 h 1216629"/>
                <a:gd name="connsiteX0" fmla="*/ 0 w 6504660"/>
                <a:gd name="connsiteY0" fmla="*/ 202944 h 1216797"/>
                <a:gd name="connsiteX1" fmla="*/ 202776 w 6504660"/>
                <a:gd name="connsiteY1" fmla="*/ 168 h 1216797"/>
                <a:gd name="connsiteX2" fmla="*/ 3326623 w 6504660"/>
                <a:gd name="connsiteY2" fmla="*/ 109074 h 1216797"/>
                <a:gd name="connsiteX3" fmla="*/ 6301884 w 6504660"/>
                <a:gd name="connsiteY3" fmla="*/ 168 h 1216797"/>
                <a:gd name="connsiteX4" fmla="*/ 6504660 w 6504660"/>
                <a:gd name="connsiteY4" fmla="*/ 202944 h 1216797"/>
                <a:gd name="connsiteX5" fmla="*/ 6504660 w 6504660"/>
                <a:gd name="connsiteY5" fmla="*/ 1014021 h 1216797"/>
                <a:gd name="connsiteX6" fmla="*/ 6301884 w 6504660"/>
                <a:gd name="connsiteY6" fmla="*/ 1216797 h 1216797"/>
                <a:gd name="connsiteX7" fmla="*/ 202776 w 6504660"/>
                <a:gd name="connsiteY7" fmla="*/ 1216797 h 1216797"/>
                <a:gd name="connsiteX8" fmla="*/ 0 w 6504660"/>
                <a:gd name="connsiteY8" fmla="*/ 1014021 h 1216797"/>
                <a:gd name="connsiteX9" fmla="*/ 0 w 6504660"/>
                <a:gd name="connsiteY9" fmla="*/ 202944 h 1216797"/>
                <a:gd name="connsiteX0" fmla="*/ 0 w 6504660"/>
                <a:gd name="connsiteY0" fmla="*/ 202944 h 1342128"/>
                <a:gd name="connsiteX1" fmla="*/ 202776 w 6504660"/>
                <a:gd name="connsiteY1" fmla="*/ 168 h 1342128"/>
                <a:gd name="connsiteX2" fmla="*/ 3326623 w 6504660"/>
                <a:gd name="connsiteY2" fmla="*/ 109074 h 1342128"/>
                <a:gd name="connsiteX3" fmla="*/ 6301884 w 6504660"/>
                <a:gd name="connsiteY3" fmla="*/ 168 h 1342128"/>
                <a:gd name="connsiteX4" fmla="*/ 6504660 w 6504660"/>
                <a:gd name="connsiteY4" fmla="*/ 202944 h 1342128"/>
                <a:gd name="connsiteX5" fmla="*/ 6504660 w 6504660"/>
                <a:gd name="connsiteY5" fmla="*/ 1014021 h 1342128"/>
                <a:gd name="connsiteX6" fmla="*/ 6301884 w 6504660"/>
                <a:gd name="connsiteY6" fmla="*/ 1216797 h 1342128"/>
                <a:gd name="connsiteX7" fmla="*/ 3298914 w 6504660"/>
                <a:gd name="connsiteY7" fmla="*/ 1342128 h 1342128"/>
                <a:gd name="connsiteX8" fmla="*/ 202776 w 6504660"/>
                <a:gd name="connsiteY8" fmla="*/ 1216797 h 1342128"/>
                <a:gd name="connsiteX9" fmla="*/ 0 w 6504660"/>
                <a:gd name="connsiteY9" fmla="*/ 1014021 h 1342128"/>
                <a:gd name="connsiteX10" fmla="*/ 0 w 6504660"/>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301884 w 6629351"/>
                <a:gd name="connsiteY3" fmla="*/ 168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57302 w 6629351"/>
                <a:gd name="connsiteY6" fmla="*/ 1299924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471605 w 6629351"/>
                <a:gd name="connsiteY4" fmla="*/ 81364 h 1342128"/>
                <a:gd name="connsiteX5" fmla="*/ 6629351 w 6629351"/>
                <a:gd name="connsiteY5" fmla="*/ 396907 h 1342128"/>
                <a:gd name="connsiteX6" fmla="*/ 6504660 w 6629351"/>
                <a:gd name="connsiteY6" fmla="*/ 1014021 h 1342128"/>
                <a:gd name="connsiteX7" fmla="*/ 6357302 w 6629351"/>
                <a:gd name="connsiteY7" fmla="*/ 1299924 h 1342128"/>
                <a:gd name="connsiteX8" fmla="*/ 3298914 w 6629351"/>
                <a:gd name="connsiteY8" fmla="*/ 1342128 h 1342128"/>
                <a:gd name="connsiteX9" fmla="*/ 202776 w 6629351"/>
                <a:gd name="connsiteY9" fmla="*/ 1216797 h 1342128"/>
                <a:gd name="connsiteX10" fmla="*/ 0 w 6629351"/>
                <a:gd name="connsiteY10" fmla="*/ 1014021 h 1342128"/>
                <a:gd name="connsiteX11" fmla="*/ 0 w 6629351"/>
                <a:gd name="connsiteY11" fmla="*/ 202944 h 1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351" h="1342128">
                  <a:moveTo>
                    <a:pt x="0" y="202944"/>
                  </a:moveTo>
                  <a:cubicBezTo>
                    <a:pt x="0" y="90954"/>
                    <a:pt x="90786" y="168"/>
                    <a:pt x="202776" y="168"/>
                  </a:cubicBezTo>
                  <a:cubicBezTo>
                    <a:pt x="1082422" y="-5094"/>
                    <a:pt x="2446977" y="114336"/>
                    <a:pt x="3326623" y="109074"/>
                  </a:cubicBezTo>
                  <a:cubicBezTo>
                    <a:pt x="4480013" y="114336"/>
                    <a:pt x="5093075" y="64179"/>
                    <a:pt x="6246465" y="69441"/>
                  </a:cubicBezTo>
                  <a:cubicBezTo>
                    <a:pt x="6763701" y="83295"/>
                    <a:pt x="6407791" y="26786"/>
                    <a:pt x="6471605" y="81364"/>
                  </a:cubicBezTo>
                  <a:cubicBezTo>
                    <a:pt x="6535419" y="135942"/>
                    <a:pt x="6616915" y="259937"/>
                    <a:pt x="6629351" y="396907"/>
                  </a:cubicBezTo>
                  <a:lnTo>
                    <a:pt x="6504660" y="1014021"/>
                  </a:lnTo>
                  <a:cubicBezTo>
                    <a:pt x="6504660" y="1126011"/>
                    <a:pt x="6469292" y="1299924"/>
                    <a:pt x="6357302" y="1299924"/>
                  </a:cubicBezTo>
                  <a:cubicBezTo>
                    <a:pt x="5347076" y="1300137"/>
                    <a:pt x="4309140" y="1341915"/>
                    <a:pt x="3298914" y="1342128"/>
                  </a:cubicBezTo>
                  <a:lnTo>
                    <a:pt x="202776" y="1216797"/>
                  </a:lnTo>
                  <a:cubicBezTo>
                    <a:pt x="90786" y="1216797"/>
                    <a:pt x="0" y="1126011"/>
                    <a:pt x="0" y="1014021"/>
                  </a:cubicBezTo>
                  <a:lnTo>
                    <a:pt x="0" y="202944"/>
                  </a:lnTo>
                  <a:close/>
                </a:path>
              </a:pathLst>
            </a:custGeom>
            <a:solidFill>
              <a:schemeClr val="bg1"/>
            </a:solidFill>
            <a:ln w="2222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900000" rIns="288000" rtlCol="0" anchor="ctr"/>
            <a:lstStyle/>
            <a:p>
              <a:pPr algn="just"/>
              <a:r>
                <a:rPr lang="en-GB" sz="3600" dirty="0" err="1">
                  <a:solidFill>
                    <a:schemeClr val="tx1"/>
                  </a:solidFill>
                  <a:latin typeface="UTM Avo" panose="02040603050506020204" pitchFamily="18" charset="0"/>
                </a:rPr>
                <a:t>Mang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phao</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và</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thực</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hiện</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theo</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hướng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dẫn</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của</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giáo</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viên</a:t>
              </a:r>
              <a:endParaRPr lang="en-GB" sz="3600" dirty="0">
                <a:solidFill>
                  <a:schemeClr val="tx1"/>
                </a:solidFill>
                <a:latin typeface="UTM Avo" panose="02040603050506020204" pitchFamily="18"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r="80759" b="84279"/>
            <a:stretch/>
          </p:blipFill>
          <p:spPr>
            <a:xfrm rot="20819447">
              <a:off x="1277107" y="2154939"/>
              <a:ext cx="1181669" cy="1448261"/>
            </a:xfrm>
            <a:prstGeom prst="rect">
              <a:avLst/>
            </a:prstGeom>
          </p:spPr>
        </p:pic>
      </p:grpSp>
      <p:grpSp>
        <p:nvGrpSpPr>
          <p:cNvPr id="9" name="Group 8"/>
          <p:cNvGrpSpPr/>
          <p:nvPr/>
        </p:nvGrpSpPr>
        <p:grpSpPr>
          <a:xfrm>
            <a:off x="1458944" y="3502489"/>
            <a:ext cx="9230795" cy="1448261"/>
            <a:chOff x="2664434" y="3549251"/>
            <a:chExt cx="7996576" cy="1448261"/>
          </a:xfrm>
        </p:grpSpPr>
        <p:sp>
          <p:nvSpPr>
            <p:cNvPr id="23" name="Rounded Rectangle 22"/>
            <p:cNvSpPr/>
            <p:nvPr/>
          </p:nvSpPr>
          <p:spPr>
            <a:xfrm>
              <a:off x="3561067" y="3693879"/>
              <a:ext cx="7099943" cy="1225949"/>
            </a:xfrm>
            <a:custGeom>
              <a:avLst/>
              <a:gdLst>
                <a:gd name="connsiteX0" fmla="*/ 0 w 5893880"/>
                <a:gd name="connsiteY0" fmla="*/ 196207 h 1177217"/>
                <a:gd name="connsiteX1" fmla="*/ 196207 w 5893880"/>
                <a:gd name="connsiteY1" fmla="*/ 0 h 1177217"/>
                <a:gd name="connsiteX2" fmla="*/ 5697673 w 5893880"/>
                <a:gd name="connsiteY2" fmla="*/ 0 h 1177217"/>
                <a:gd name="connsiteX3" fmla="*/ 5893880 w 5893880"/>
                <a:gd name="connsiteY3" fmla="*/ 196207 h 1177217"/>
                <a:gd name="connsiteX4" fmla="*/ 5893880 w 5893880"/>
                <a:gd name="connsiteY4" fmla="*/ 981010 h 1177217"/>
                <a:gd name="connsiteX5" fmla="*/ 5697673 w 5893880"/>
                <a:gd name="connsiteY5" fmla="*/ 1177217 h 1177217"/>
                <a:gd name="connsiteX6" fmla="*/ 196207 w 5893880"/>
                <a:gd name="connsiteY6" fmla="*/ 1177217 h 1177217"/>
                <a:gd name="connsiteX7" fmla="*/ 0 w 5893880"/>
                <a:gd name="connsiteY7" fmla="*/ 981010 h 1177217"/>
                <a:gd name="connsiteX8" fmla="*/ 0 w 5893880"/>
                <a:gd name="connsiteY8" fmla="*/ 196207 h 1177217"/>
                <a:gd name="connsiteX0" fmla="*/ 0 w 6032426"/>
                <a:gd name="connsiteY0" fmla="*/ 196207 h 1177217"/>
                <a:gd name="connsiteX1" fmla="*/ 196207 w 6032426"/>
                <a:gd name="connsiteY1" fmla="*/ 0 h 1177217"/>
                <a:gd name="connsiteX2" fmla="*/ 5697673 w 6032426"/>
                <a:gd name="connsiteY2" fmla="*/ 0 h 1177217"/>
                <a:gd name="connsiteX3" fmla="*/ 6032426 w 6032426"/>
                <a:gd name="connsiteY3" fmla="*/ 445589 h 1177217"/>
                <a:gd name="connsiteX4" fmla="*/ 5893880 w 6032426"/>
                <a:gd name="connsiteY4" fmla="*/ 981010 h 1177217"/>
                <a:gd name="connsiteX5" fmla="*/ 5697673 w 6032426"/>
                <a:gd name="connsiteY5" fmla="*/ 1177217 h 1177217"/>
                <a:gd name="connsiteX6" fmla="*/ 196207 w 6032426"/>
                <a:gd name="connsiteY6" fmla="*/ 1177217 h 1177217"/>
                <a:gd name="connsiteX7" fmla="*/ 0 w 6032426"/>
                <a:gd name="connsiteY7" fmla="*/ 981010 h 1177217"/>
                <a:gd name="connsiteX8" fmla="*/ 0 w 6032426"/>
                <a:gd name="connsiteY8" fmla="*/ 196207 h 1177217"/>
                <a:gd name="connsiteX0" fmla="*/ 0 w 6087843"/>
                <a:gd name="connsiteY0" fmla="*/ 196207 h 1177217"/>
                <a:gd name="connsiteX1" fmla="*/ 196207 w 6087843"/>
                <a:gd name="connsiteY1" fmla="*/ 0 h 1177217"/>
                <a:gd name="connsiteX2" fmla="*/ 5697673 w 6087843"/>
                <a:gd name="connsiteY2" fmla="*/ 0 h 1177217"/>
                <a:gd name="connsiteX3" fmla="*/ 6032426 w 6087843"/>
                <a:gd name="connsiteY3" fmla="*/ 445589 h 1177217"/>
                <a:gd name="connsiteX4" fmla="*/ 6087843 w 6087843"/>
                <a:gd name="connsiteY4" fmla="*/ 1036428 h 1177217"/>
                <a:gd name="connsiteX5" fmla="*/ 5697673 w 6087843"/>
                <a:gd name="connsiteY5" fmla="*/ 1177217 h 1177217"/>
                <a:gd name="connsiteX6" fmla="*/ 196207 w 6087843"/>
                <a:gd name="connsiteY6" fmla="*/ 1177217 h 1177217"/>
                <a:gd name="connsiteX7" fmla="*/ 0 w 6087843"/>
                <a:gd name="connsiteY7" fmla="*/ 981010 h 1177217"/>
                <a:gd name="connsiteX8" fmla="*/ 0 w 6087843"/>
                <a:gd name="connsiteY8" fmla="*/ 196207 h 1177217"/>
                <a:gd name="connsiteX0" fmla="*/ 0 w 6087843"/>
                <a:gd name="connsiteY0" fmla="*/ 196403 h 1177413"/>
                <a:gd name="connsiteX1" fmla="*/ 196207 w 6087843"/>
                <a:gd name="connsiteY1" fmla="*/ 196 h 1177413"/>
                <a:gd name="connsiteX2" fmla="*/ 4720093 w 6087843"/>
                <a:gd name="connsiteY2" fmla="*/ 69465 h 1177413"/>
                <a:gd name="connsiteX3" fmla="*/ 5697673 w 6087843"/>
                <a:gd name="connsiteY3" fmla="*/ 196 h 1177413"/>
                <a:gd name="connsiteX4" fmla="*/ 6032426 w 6087843"/>
                <a:gd name="connsiteY4" fmla="*/ 445785 h 1177413"/>
                <a:gd name="connsiteX5" fmla="*/ 6087843 w 6087843"/>
                <a:gd name="connsiteY5" fmla="*/ 1036624 h 1177413"/>
                <a:gd name="connsiteX6" fmla="*/ 5697673 w 6087843"/>
                <a:gd name="connsiteY6" fmla="*/ 1177413 h 1177413"/>
                <a:gd name="connsiteX7" fmla="*/ 196207 w 6087843"/>
                <a:gd name="connsiteY7" fmla="*/ 1177413 h 1177413"/>
                <a:gd name="connsiteX8" fmla="*/ 0 w 6087843"/>
                <a:gd name="connsiteY8" fmla="*/ 981206 h 1177413"/>
                <a:gd name="connsiteX9" fmla="*/ 0 w 6087843"/>
                <a:gd name="connsiteY9" fmla="*/ 196403 h 1177413"/>
                <a:gd name="connsiteX0" fmla="*/ 0 w 6087843"/>
                <a:gd name="connsiteY0" fmla="*/ 229205 h 1210215"/>
                <a:gd name="connsiteX1" fmla="*/ 196207 w 6087843"/>
                <a:gd name="connsiteY1" fmla="*/ 32998 h 1210215"/>
                <a:gd name="connsiteX2" fmla="*/ 1547403 w 6087843"/>
                <a:gd name="connsiteY2" fmla="*/ 5286 h 1210215"/>
                <a:gd name="connsiteX3" fmla="*/ 4720093 w 6087843"/>
                <a:gd name="connsiteY3" fmla="*/ 102267 h 1210215"/>
                <a:gd name="connsiteX4" fmla="*/ 5697673 w 6087843"/>
                <a:gd name="connsiteY4" fmla="*/ 32998 h 1210215"/>
                <a:gd name="connsiteX5" fmla="*/ 6032426 w 6087843"/>
                <a:gd name="connsiteY5" fmla="*/ 478587 h 1210215"/>
                <a:gd name="connsiteX6" fmla="*/ 6087843 w 6087843"/>
                <a:gd name="connsiteY6" fmla="*/ 1069426 h 1210215"/>
                <a:gd name="connsiteX7" fmla="*/ 5697673 w 6087843"/>
                <a:gd name="connsiteY7" fmla="*/ 1210215 h 1210215"/>
                <a:gd name="connsiteX8" fmla="*/ 196207 w 6087843"/>
                <a:gd name="connsiteY8" fmla="*/ 1210215 h 1210215"/>
                <a:gd name="connsiteX9" fmla="*/ 0 w 6087843"/>
                <a:gd name="connsiteY9" fmla="*/ 1014008 h 1210215"/>
                <a:gd name="connsiteX10" fmla="*/ 0 w 6087843"/>
                <a:gd name="connsiteY10" fmla="*/ 229205 h 1210215"/>
                <a:gd name="connsiteX0" fmla="*/ 0 w 6087843"/>
                <a:gd name="connsiteY0" fmla="*/ 229205 h 1280088"/>
                <a:gd name="connsiteX1" fmla="*/ 196207 w 6087843"/>
                <a:gd name="connsiteY1" fmla="*/ 32998 h 1280088"/>
                <a:gd name="connsiteX2" fmla="*/ 1547403 w 6087843"/>
                <a:gd name="connsiteY2" fmla="*/ 5286 h 1280088"/>
                <a:gd name="connsiteX3" fmla="*/ 4720093 w 6087843"/>
                <a:gd name="connsiteY3" fmla="*/ 102267 h 1280088"/>
                <a:gd name="connsiteX4" fmla="*/ 5697673 w 6087843"/>
                <a:gd name="connsiteY4" fmla="*/ 32998 h 1280088"/>
                <a:gd name="connsiteX5" fmla="*/ 6032426 w 6087843"/>
                <a:gd name="connsiteY5" fmla="*/ 478587 h 1280088"/>
                <a:gd name="connsiteX6" fmla="*/ 6087843 w 6087843"/>
                <a:gd name="connsiteY6" fmla="*/ 1069426 h 1280088"/>
                <a:gd name="connsiteX7" fmla="*/ 5697673 w 6087843"/>
                <a:gd name="connsiteY7" fmla="*/ 1210215 h 1280088"/>
                <a:gd name="connsiteX8" fmla="*/ 1852203 w 6087843"/>
                <a:gd name="connsiteY8" fmla="*/ 1279904 h 1280088"/>
                <a:gd name="connsiteX9" fmla="*/ 196207 w 6087843"/>
                <a:gd name="connsiteY9" fmla="*/ 1210215 h 1280088"/>
                <a:gd name="connsiteX10" fmla="*/ 0 w 6087843"/>
                <a:gd name="connsiteY10" fmla="*/ 1014008 h 1280088"/>
                <a:gd name="connsiteX11" fmla="*/ 0 w 6087843"/>
                <a:gd name="connsiteY11" fmla="*/ 229205 h 1280088"/>
                <a:gd name="connsiteX0" fmla="*/ 0 w 6087843"/>
                <a:gd name="connsiteY0" fmla="*/ 229205 h 1280111"/>
                <a:gd name="connsiteX1" fmla="*/ 196207 w 6087843"/>
                <a:gd name="connsiteY1" fmla="*/ 32998 h 1280111"/>
                <a:gd name="connsiteX2" fmla="*/ 1547403 w 6087843"/>
                <a:gd name="connsiteY2" fmla="*/ 5286 h 1280111"/>
                <a:gd name="connsiteX3" fmla="*/ 4720093 w 6087843"/>
                <a:gd name="connsiteY3" fmla="*/ 102267 h 1280111"/>
                <a:gd name="connsiteX4" fmla="*/ 5697673 w 6087843"/>
                <a:gd name="connsiteY4" fmla="*/ 32998 h 1280111"/>
                <a:gd name="connsiteX5" fmla="*/ 6032426 w 6087843"/>
                <a:gd name="connsiteY5" fmla="*/ 478587 h 1280111"/>
                <a:gd name="connsiteX6" fmla="*/ 6087843 w 6087843"/>
                <a:gd name="connsiteY6" fmla="*/ 1069426 h 1280111"/>
                <a:gd name="connsiteX7" fmla="*/ 5697673 w 6087843"/>
                <a:gd name="connsiteY7" fmla="*/ 1210215 h 1280111"/>
                <a:gd name="connsiteX8" fmla="*/ 3777985 w 6087843"/>
                <a:gd name="connsiteY8" fmla="*/ 1196776 h 1280111"/>
                <a:gd name="connsiteX9" fmla="*/ 1852203 w 6087843"/>
                <a:gd name="connsiteY9" fmla="*/ 1279904 h 1280111"/>
                <a:gd name="connsiteX10" fmla="*/ 196207 w 6087843"/>
                <a:gd name="connsiteY10" fmla="*/ 1210215 h 1280111"/>
                <a:gd name="connsiteX11" fmla="*/ 0 w 6087843"/>
                <a:gd name="connsiteY11" fmla="*/ 1014008 h 1280111"/>
                <a:gd name="connsiteX12" fmla="*/ 0 w 6087843"/>
                <a:gd name="connsiteY12" fmla="*/ 229205 h 1280111"/>
                <a:gd name="connsiteX0" fmla="*/ 0 w 6087843"/>
                <a:gd name="connsiteY0" fmla="*/ 229205 h 1279904"/>
                <a:gd name="connsiteX1" fmla="*/ 196207 w 6087843"/>
                <a:gd name="connsiteY1" fmla="*/ 32998 h 1279904"/>
                <a:gd name="connsiteX2" fmla="*/ 1547403 w 6087843"/>
                <a:gd name="connsiteY2" fmla="*/ 5286 h 1279904"/>
                <a:gd name="connsiteX3" fmla="*/ 4720093 w 6087843"/>
                <a:gd name="connsiteY3" fmla="*/ 102267 h 1279904"/>
                <a:gd name="connsiteX4" fmla="*/ 5697673 w 6087843"/>
                <a:gd name="connsiteY4" fmla="*/ 32998 h 1279904"/>
                <a:gd name="connsiteX5" fmla="*/ 6032426 w 6087843"/>
                <a:gd name="connsiteY5" fmla="*/ 478587 h 1279904"/>
                <a:gd name="connsiteX6" fmla="*/ 6087843 w 6087843"/>
                <a:gd name="connsiteY6" fmla="*/ 1069426 h 1279904"/>
                <a:gd name="connsiteX7" fmla="*/ 5697673 w 6087843"/>
                <a:gd name="connsiteY7" fmla="*/ 1210215 h 1279904"/>
                <a:gd name="connsiteX8" fmla="*/ 3777985 w 6087843"/>
                <a:gd name="connsiteY8" fmla="*/ 1196776 h 1279904"/>
                <a:gd name="connsiteX9" fmla="*/ 1852203 w 6087843"/>
                <a:gd name="connsiteY9" fmla="*/ 1279904 h 1279904"/>
                <a:gd name="connsiteX10" fmla="*/ 1685949 w 6087843"/>
                <a:gd name="connsiteY10" fmla="*/ 1210630 h 1279904"/>
                <a:gd name="connsiteX11" fmla="*/ 196207 w 6087843"/>
                <a:gd name="connsiteY11" fmla="*/ 1210215 h 1279904"/>
                <a:gd name="connsiteX12" fmla="*/ 0 w 6087843"/>
                <a:gd name="connsiteY12" fmla="*/ 1014008 h 1279904"/>
                <a:gd name="connsiteX13" fmla="*/ 0 w 6087843"/>
                <a:gd name="connsiteY13" fmla="*/ 229205 h 1279904"/>
                <a:gd name="connsiteX0" fmla="*/ 0 w 6087843"/>
                <a:gd name="connsiteY0" fmla="*/ 229205 h 1280551"/>
                <a:gd name="connsiteX1" fmla="*/ 196207 w 6087843"/>
                <a:gd name="connsiteY1" fmla="*/ 32998 h 1280551"/>
                <a:gd name="connsiteX2" fmla="*/ 1547403 w 6087843"/>
                <a:gd name="connsiteY2" fmla="*/ 5286 h 1280551"/>
                <a:gd name="connsiteX3" fmla="*/ 4720093 w 6087843"/>
                <a:gd name="connsiteY3" fmla="*/ 102267 h 1280551"/>
                <a:gd name="connsiteX4" fmla="*/ 5697673 w 6087843"/>
                <a:gd name="connsiteY4" fmla="*/ 32998 h 1280551"/>
                <a:gd name="connsiteX5" fmla="*/ 6032426 w 6087843"/>
                <a:gd name="connsiteY5" fmla="*/ 478587 h 1280551"/>
                <a:gd name="connsiteX6" fmla="*/ 6087843 w 6087843"/>
                <a:gd name="connsiteY6" fmla="*/ 1069426 h 1280551"/>
                <a:gd name="connsiteX7" fmla="*/ 5697673 w 6087843"/>
                <a:gd name="connsiteY7" fmla="*/ 1210215 h 1280551"/>
                <a:gd name="connsiteX8" fmla="*/ 3777985 w 6087843"/>
                <a:gd name="connsiteY8" fmla="*/ 1196776 h 1280551"/>
                <a:gd name="connsiteX9" fmla="*/ 2184712 w 6087843"/>
                <a:gd name="connsiteY9" fmla="*/ 1182921 h 1280551"/>
                <a:gd name="connsiteX10" fmla="*/ 1852203 w 6087843"/>
                <a:gd name="connsiteY10" fmla="*/ 1279904 h 1280551"/>
                <a:gd name="connsiteX11" fmla="*/ 1685949 w 6087843"/>
                <a:gd name="connsiteY11" fmla="*/ 1210630 h 1280551"/>
                <a:gd name="connsiteX12" fmla="*/ 196207 w 6087843"/>
                <a:gd name="connsiteY12" fmla="*/ 1210215 h 1280551"/>
                <a:gd name="connsiteX13" fmla="*/ 0 w 6087843"/>
                <a:gd name="connsiteY13" fmla="*/ 1014008 h 1280551"/>
                <a:gd name="connsiteX14" fmla="*/ 0 w 6087843"/>
                <a:gd name="connsiteY14" fmla="*/ 229205 h 1280551"/>
                <a:gd name="connsiteX0" fmla="*/ 0 w 6087843"/>
                <a:gd name="connsiteY0" fmla="*/ 229205 h 1225949"/>
                <a:gd name="connsiteX1" fmla="*/ 196207 w 6087843"/>
                <a:gd name="connsiteY1" fmla="*/ 32998 h 1225949"/>
                <a:gd name="connsiteX2" fmla="*/ 1547403 w 6087843"/>
                <a:gd name="connsiteY2" fmla="*/ 5286 h 1225949"/>
                <a:gd name="connsiteX3" fmla="*/ 4720093 w 6087843"/>
                <a:gd name="connsiteY3" fmla="*/ 102267 h 1225949"/>
                <a:gd name="connsiteX4" fmla="*/ 5697673 w 6087843"/>
                <a:gd name="connsiteY4" fmla="*/ 32998 h 1225949"/>
                <a:gd name="connsiteX5" fmla="*/ 6032426 w 6087843"/>
                <a:gd name="connsiteY5" fmla="*/ 478587 h 1225949"/>
                <a:gd name="connsiteX6" fmla="*/ 6087843 w 6087843"/>
                <a:gd name="connsiteY6" fmla="*/ 1069426 h 1225949"/>
                <a:gd name="connsiteX7" fmla="*/ 5697673 w 6087843"/>
                <a:gd name="connsiteY7" fmla="*/ 1210215 h 1225949"/>
                <a:gd name="connsiteX8" fmla="*/ 3777985 w 6087843"/>
                <a:gd name="connsiteY8" fmla="*/ 1196776 h 1225949"/>
                <a:gd name="connsiteX9" fmla="*/ 2184712 w 6087843"/>
                <a:gd name="connsiteY9" fmla="*/ 1182921 h 1225949"/>
                <a:gd name="connsiteX10" fmla="*/ 1921476 w 6087843"/>
                <a:gd name="connsiteY10" fmla="*/ 1224486 h 1225949"/>
                <a:gd name="connsiteX11" fmla="*/ 1685949 w 6087843"/>
                <a:gd name="connsiteY11" fmla="*/ 1210630 h 1225949"/>
                <a:gd name="connsiteX12" fmla="*/ 196207 w 6087843"/>
                <a:gd name="connsiteY12" fmla="*/ 1210215 h 1225949"/>
                <a:gd name="connsiteX13" fmla="*/ 0 w 6087843"/>
                <a:gd name="connsiteY13" fmla="*/ 1014008 h 1225949"/>
                <a:gd name="connsiteX14" fmla="*/ 0 w 6087843"/>
                <a:gd name="connsiteY14" fmla="*/ 229205 h 12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7843" h="1225949">
                  <a:moveTo>
                    <a:pt x="0" y="229205"/>
                  </a:moveTo>
                  <a:cubicBezTo>
                    <a:pt x="0" y="120843"/>
                    <a:pt x="87845" y="32998"/>
                    <a:pt x="196207" y="32998"/>
                  </a:cubicBezTo>
                  <a:cubicBezTo>
                    <a:pt x="486435" y="296"/>
                    <a:pt x="793422" y="-6259"/>
                    <a:pt x="1547403" y="5286"/>
                  </a:cubicBezTo>
                  <a:cubicBezTo>
                    <a:pt x="2301384" y="16831"/>
                    <a:pt x="4060709" y="102267"/>
                    <a:pt x="4720093" y="102267"/>
                  </a:cubicBezTo>
                  <a:lnTo>
                    <a:pt x="5697673" y="32998"/>
                  </a:lnTo>
                  <a:cubicBezTo>
                    <a:pt x="5806035" y="32998"/>
                    <a:pt x="6032426" y="370225"/>
                    <a:pt x="6032426" y="478587"/>
                  </a:cubicBezTo>
                  <a:cubicBezTo>
                    <a:pt x="6032426" y="740188"/>
                    <a:pt x="6087843" y="807825"/>
                    <a:pt x="6087843" y="1069426"/>
                  </a:cubicBezTo>
                  <a:cubicBezTo>
                    <a:pt x="6087843" y="1177788"/>
                    <a:pt x="5806035" y="1210215"/>
                    <a:pt x="5697673" y="1210215"/>
                  </a:cubicBezTo>
                  <a:cubicBezTo>
                    <a:pt x="5291915" y="1238367"/>
                    <a:pt x="4418897" y="1185161"/>
                    <a:pt x="3777985" y="1196776"/>
                  </a:cubicBezTo>
                  <a:cubicBezTo>
                    <a:pt x="3183255" y="1206081"/>
                    <a:pt x="2505676" y="1169066"/>
                    <a:pt x="2184712" y="1182921"/>
                  </a:cubicBezTo>
                  <a:cubicBezTo>
                    <a:pt x="1863748" y="1196776"/>
                    <a:pt x="1995367" y="1233722"/>
                    <a:pt x="1921476" y="1224486"/>
                  </a:cubicBezTo>
                  <a:cubicBezTo>
                    <a:pt x="1838349" y="1215249"/>
                    <a:pt x="1769076" y="1219867"/>
                    <a:pt x="1685949" y="1210630"/>
                  </a:cubicBezTo>
                  <a:lnTo>
                    <a:pt x="196207" y="1210215"/>
                  </a:lnTo>
                  <a:cubicBezTo>
                    <a:pt x="87845" y="1210215"/>
                    <a:pt x="0" y="1122370"/>
                    <a:pt x="0" y="1014008"/>
                  </a:cubicBezTo>
                  <a:lnTo>
                    <a:pt x="0" y="229205"/>
                  </a:lnTo>
                  <a:close/>
                </a:path>
              </a:pathLst>
            </a:custGeom>
            <a:solidFill>
              <a:schemeClr val="bg1"/>
            </a:solidFill>
            <a:ln w="22225">
              <a:solidFill>
                <a:srgbClr val="0066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576000" rIns="36000" rtlCol="0" anchor="ctr"/>
            <a:lstStyle/>
            <a:p>
              <a:pPr algn="just"/>
              <a:r>
                <a:rPr lang="en-GB" sz="3600" dirty="0" err="1">
                  <a:solidFill>
                    <a:schemeClr val="tx1"/>
                  </a:solidFill>
                  <a:latin typeface="UTM Avo" panose="02040603050506020204" pitchFamily="18" charset="0"/>
                </a:rPr>
                <a:t>Đi</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cùng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người</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lớn</a:t>
              </a:r>
              <a:endParaRPr lang="en-GB" sz="3600" dirty="0">
                <a:solidFill>
                  <a:schemeClr val="tx1"/>
                </a:solidFill>
                <a:latin typeface="UTM Avo" panose="02040603050506020204" pitchFamily="18" charset="0"/>
              </a:endParaRPr>
            </a:p>
          </p:txBody>
        </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9331" t="-1037" r="61428" b="85316"/>
            <a:stretch/>
          </p:blipFill>
          <p:spPr>
            <a:xfrm rot="947702">
              <a:off x="2664434" y="3549251"/>
              <a:ext cx="1333266" cy="1448261"/>
            </a:xfrm>
            <a:prstGeom prst="rect">
              <a:avLst/>
            </a:prstGeom>
          </p:spPr>
        </p:pic>
      </p:grpSp>
      <p:grpSp>
        <p:nvGrpSpPr>
          <p:cNvPr id="11" name="Group 10"/>
          <p:cNvGrpSpPr/>
          <p:nvPr/>
        </p:nvGrpSpPr>
        <p:grpSpPr>
          <a:xfrm>
            <a:off x="1362741" y="5018142"/>
            <a:ext cx="9532867" cy="1448261"/>
            <a:chOff x="755587" y="4701118"/>
            <a:chExt cx="6983802" cy="1448261"/>
          </a:xfrm>
        </p:grpSpPr>
        <p:sp>
          <p:nvSpPr>
            <p:cNvPr id="24" name="Rounded Rectangle 23"/>
            <p:cNvSpPr/>
            <p:nvPr/>
          </p:nvSpPr>
          <p:spPr>
            <a:xfrm>
              <a:off x="1583722" y="4772768"/>
              <a:ext cx="6155667" cy="1271148"/>
            </a:xfrm>
            <a:custGeom>
              <a:avLst/>
              <a:gdLst>
                <a:gd name="connsiteX0" fmla="*/ 0 w 5893881"/>
                <a:gd name="connsiteY0" fmla="*/ 200661 h 1203941"/>
                <a:gd name="connsiteX1" fmla="*/ 200661 w 5893881"/>
                <a:gd name="connsiteY1" fmla="*/ 0 h 1203941"/>
                <a:gd name="connsiteX2" fmla="*/ 5693220 w 5893881"/>
                <a:gd name="connsiteY2" fmla="*/ 0 h 1203941"/>
                <a:gd name="connsiteX3" fmla="*/ 5893881 w 5893881"/>
                <a:gd name="connsiteY3" fmla="*/ 200661 h 1203941"/>
                <a:gd name="connsiteX4" fmla="*/ 5893881 w 5893881"/>
                <a:gd name="connsiteY4" fmla="*/ 1003280 h 1203941"/>
                <a:gd name="connsiteX5" fmla="*/ 5693220 w 5893881"/>
                <a:gd name="connsiteY5" fmla="*/ 1203941 h 1203941"/>
                <a:gd name="connsiteX6" fmla="*/ 200661 w 5893881"/>
                <a:gd name="connsiteY6" fmla="*/ 1203941 h 1203941"/>
                <a:gd name="connsiteX7" fmla="*/ 0 w 5893881"/>
                <a:gd name="connsiteY7" fmla="*/ 1003280 h 1203941"/>
                <a:gd name="connsiteX8" fmla="*/ 0 w 5893881"/>
                <a:gd name="connsiteY8" fmla="*/ 200661 h 1203941"/>
                <a:gd name="connsiteX0" fmla="*/ 0 w 5893881"/>
                <a:gd name="connsiteY0" fmla="*/ 250698 h 1253978"/>
                <a:gd name="connsiteX1" fmla="*/ 200661 w 5893881"/>
                <a:gd name="connsiteY1" fmla="*/ 50037 h 1253978"/>
                <a:gd name="connsiteX2" fmla="*/ 2469976 w 5893881"/>
                <a:gd name="connsiteY2" fmla="*/ 44 h 1253978"/>
                <a:gd name="connsiteX3" fmla="*/ 5693220 w 5893881"/>
                <a:gd name="connsiteY3" fmla="*/ 50037 h 1253978"/>
                <a:gd name="connsiteX4" fmla="*/ 5893881 w 5893881"/>
                <a:gd name="connsiteY4" fmla="*/ 250698 h 1253978"/>
                <a:gd name="connsiteX5" fmla="*/ 5893881 w 5893881"/>
                <a:gd name="connsiteY5" fmla="*/ 1053317 h 1253978"/>
                <a:gd name="connsiteX6" fmla="*/ 5693220 w 5893881"/>
                <a:gd name="connsiteY6" fmla="*/ 1253978 h 1253978"/>
                <a:gd name="connsiteX7" fmla="*/ 200661 w 5893881"/>
                <a:gd name="connsiteY7" fmla="*/ 1253978 h 1253978"/>
                <a:gd name="connsiteX8" fmla="*/ 0 w 5893881"/>
                <a:gd name="connsiteY8" fmla="*/ 1053317 h 1253978"/>
                <a:gd name="connsiteX9" fmla="*/ 0 w 5893881"/>
                <a:gd name="connsiteY9" fmla="*/ 250698 h 1253978"/>
                <a:gd name="connsiteX0" fmla="*/ 0 w 5893881"/>
                <a:gd name="connsiteY0" fmla="*/ 250698 h 1254025"/>
                <a:gd name="connsiteX1" fmla="*/ 200661 w 5893881"/>
                <a:gd name="connsiteY1" fmla="*/ 50037 h 1254025"/>
                <a:gd name="connsiteX2" fmla="*/ 2469976 w 5893881"/>
                <a:gd name="connsiteY2" fmla="*/ 44 h 1254025"/>
                <a:gd name="connsiteX3" fmla="*/ 5693220 w 5893881"/>
                <a:gd name="connsiteY3" fmla="*/ 50037 h 1254025"/>
                <a:gd name="connsiteX4" fmla="*/ 5893881 w 5893881"/>
                <a:gd name="connsiteY4" fmla="*/ 250698 h 1254025"/>
                <a:gd name="connsiteX5" fmla="*/ 5893881 w 5893881"/>
                <a:gd name="connsiteY5" fmla="*/ 1053317 h 1254025"/>
                <a:gd name="connsiteX6" fmla="*/ 5693220 w 5893881"/>
                <a:gd name="connsiteY6" fmla="*/ 1253978 h 1254025"/>
                <a:gd name="connsiteX7" fmla="*/ 2844049 w 5893881"/>
                <a:gd name="connsiteY7" fmla="*/ 1177680 h 1254025"/>
                <a:gd name="connsiteX8" fmla="*/ 200661 w 5893881"/>
                <a:gd name="connsiteY8" fmla="*/ 1253978 h 1254025"/>
                <a:gd name="connsiteX9" fmla="*/ 0 w 5893881"/>
                <a:gd name="connsiteY9" fmla="*/ 1053317 h 1254025"/>
                <a:gd name="connsiteX10" fmla="*/ 0 w 5893881"/>
                <a:gd name="connsiteY10" fmla="*/ 250698 h 1254025"/>
                <a:gd name="connsiteX0" fmla="*/ 0 w 5893881"/>
                <a:gd name="connsiteY0" fmla="*/ 264509 h 1267836"/>
                <a:gd name="connsiteX1" fmla="*/ 200661 w 5893881"/>
                <a:gd name="connsiteY1" fmla="*/ 63848 h 1267836"/>
                <a:gd name="connsiteX2" fmla="*/ 2469976 w 5893881"/>
                <a:gd name="connsiteY2" fmla="*/ 13855 h 1267836"/>
                <a:gd name="connsiteX3" fmla="*/ 5157758 w 5893881"/>
                <a:gd name="connsiteY3" fmla="*/ 0 h 1267836"/>
                <a:gd name="connsiteX4" fmla="*/ 5693220 w 5893881"/>
                <a:gd name="connsiteY4" fmla="*/ 63848 h 1267836"/>
                <a:gd name="connsiteX5" fmla="*/ 5893881 w 5893881"/>
                <a:gd name="connsiteY5" fmla="*/ 264509 h 1267836"/>
                <a:gd name="connsiteX6" fmla="*/ 5893881 w 5893881"/>
                <a:gd name="connsiteY6" fmla="*/ 1067128 h 1267836"/>
                <a:gd name="connsiteX7" fmla="*/ 5693220 w 5893881"/>
                <a:gd name="connsiteY7" fmla="*/ 1267789 h 1267836"/>
                <a:gd name="connsiteX8" fmla="*/ 2844049 w 5893881"/>
                <a:gd name="connsiteY8" fmla="*/ 1191491 h 1267836"/>
                <a:gd name="connsiteX9" fmla="*/ 200661 w 5893881"/>
                <a:gd name="connsiteY9" fmla="*/ 1267789 h 1267836"/>
                <a:gd name="connsiteX10" fmla="*/ 0 w 5893881"/>
                <a:gd name="connsiteY10" fmla="*/ 1067128 h 1267836"/>
                <a:gd name="connsiteX11" fmla="*/ 0 w 5893881"/>
                <a:gd name="connsiteY11"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5157758 w 6030730"/>
                <a:gd name="connsiteY3" fmla="*/ 0 h 1267836"/>
                <a:gd name="connsiteX4" fmla="*/ 5693220 w 6030730"/>
                <a:gd name="connsiteY4" fmla="*/ 63848 h 1267836"/>
                <a:gd name="connsiteX5" fmla="*/ 5893881 w 6030730"/>
                <a:gd name="connsiteY5" fmla="*/ 264509 h 1267836"/>
                <a:gd name="connsiteX6" fmla="*/ 6030594 w 6030730"/>
                <a:gd name="connsiteY6" fmla="*/ 554182 h 1267836"/>
                <a:gd name="connsiteX7" fmla="*/ 5893881 w 6030730"/>
                <a:gd name="connsiteY7" fmla="*/ 1067128 h 1267836"/>
                <a:gd name="connsiteX8" fmla="*/ 5693220 w 6030730"/>
                <a:gd name="connsiteY8" fmla="*/ 1267789 h 1267836"/>
                <a:gd name="connsiteX9" fmla="*/ 2844049 w 6030730"/>
                <a:gd name="connsiteY9" fmla="*/ 1191491 h 1267836"/>
                <a:gd name="connsiteX10" fmla="*/ 200661 w 6030730"/>
                <a:gd name="connsiteY10" fmla="*/ 1267789 h 1267836"/>
                <a:gd name="connsiteX11" fmla="*/ 0 w 6030730"/>
                <a:gd name="connsiteY11" fmla="*/ 1067128 h 1267836"/>
                <a:gd name="connsiteX12" fmla="*/ 0 w 6030730"/>
                <a:gd name="connsiteY12"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4201793 w 6030730"/>
                <a:gd name="connsiteY3" fmla="*/ 138545 h 1267836"/>
                <a:gd name="connsiteX4" fmla="*/ 5157758 w 6030730"/>
                <a:gd name="connsiteY4" fmla="*/ 0 h 1267836"/>
                <a:gd name="connsiteX5" fmla="*/ 5693220 w 6030730"/>
                <a:gd name="connsiteY5" fmla="*/ 63848 h 1267836"/>
                <a:gd name="connsiteX6" fmla="*/ 5893881 w 6030730"/>
                <a:gd name="connsiteY6" fmla="*/ 264509 h 1267836"/>
                <a:gd name="connsiteX7" fmla="*/ 6030594 w 6030730"/>
                <a:gd name="connsiteY7" fmla="*/ 554182 h 1267836"/>
                <a:gd name="connsiteX8" fmla="*/ 5893881 w 6030730"/>
                <a:gd name="connsiteY8" fmla="*/ 1067128 h 1267836"/>
                <a:gd name="connsiteX9" fmla="*/ 5693220 w 6030730"/>
                <a:gd name="connsiteY9" fmla="*/ 1267789 h 1267836"/>
                <a:gd name="connsiteX10" fmla="*/ 2844049 w 6030730"/>
                <a:gd name="connsiteY10" fmla="*/ 1191491 h 1267836"/>
                <a:gd name="connsiteX11" fmla="*/ 200661 w 6030730"/>
                <a:gd name="connsiteY11" fmla="*/ 1267789 h 1267836"/>
                <a:gd name="connsiteX12" fmla="*/ 0 w 6030730"/>
                <a:gd name="connsiteY12" fmla="*/ 1067128 h 1267836"/>
                <a:gd name="connsiteX13" fmla="*/ 0 w 6030730"/>
                <a:gd name="connsiteY13" fmla="*/ 264509 h 1267836"/>
                <a:gd name="connsiteX0" fmla="*/ 0 w 6030730"/>
                <a:gd name="connsiteY0" fmla="*/ 267868 h 1271195"/>
                <a:gd name="connsiteX1" fmla="*/ 200661 w 6030730"/>
                <a:gd name="connsiteY1" fmla="*/ 67207 h 1271195"/>
                <a:gd name="connsiteX2" fmla="*/ 2469976 w 6030730"/>
                <a:gd name="connsiteY2" fmla="*/ 17214 h 1271195"/>
                <a:gd name="connsiteX3" fmla="*/ 4201793 w 6030730"/>
                <a:gd name="connsiteY3" fmla="*/ 141904 h 1271195"/>
                <a:gd name="connsiteX4" fmla="*/ 5157758 w 6030730"/>
                <a:gd name="connsiteY4" fmla="*/ 3359 h 1271195"/>
                <a:gd name="connsiteX5" fmla="*/ 5947466 w 6030730"/>
                <a:gd name="connsiteY5" fmla="*/ 58777 h 1271195"/>
                <a:gd name="connsiteX6" fmla="*/ 5693220 w 6030730"/>
                <a:gd name="connsiteY6" fmla="*/ 67207 h 1271195"/>
                <a:gd name="connsiteX7" fmla="*/ 5893881 w 6030730"/>
                <a:gd name="connsiteY7" fmla="*/ 267868 h 1271195"/>
                <a:gd name="connsiteX8" fmla="*/ 6030594 w 6030730"/>
                <a:gd name="connsiteY8" fmla="*/ 557541 h 1271195"/>
                <a:gd name="connsiteX9" fmla="*/ 5893881 w 6030730"/>
                <a:gd name="connsiteY9" fmla="*/ 1070487 h 1271195"/>
                <a:gd name="connsiteX10" fmla="*/ 5693220 w 6030730"/>
                <a:gd name="connsiteY10" fmla="*/ 1271148 h 1271195"/>
                <a:gd name="connsiteX11" fmla="*/ 2844049 w 6030730"/>
                <a:gd name="connsiteY11" fmla="*/ 1194850 h 1271195"/>
                <a:gd name="connsiteX12" fmla="*/ 200661 w 6030730"/>
                <a:gd name="connsiteY12" fmla="*/ 1271148 h 1271195"/>
                <a:gd name="connsiteX13" fmla="*/ 0 w 6030730"/>
                <a:gd name="connsiteY13" fmla="*/ 1070487 h 1271195"/>
                <a:gd name="connsiteX14" fmla="*/ 0 w 6030730"/>
                <a:gd name="connsiteY14" fmla="*/ 267868 h 1271195"/>
                <a:gd name="connsiteX0" fmla="*/ 0 w 6054715"/>
                <a:gd name="connsiteY0" fmla="*/ 267868 h 1271195"/>
                <a:gd name="connsiteX1" fmla="*/ 200661 w 6054715"/>
                <a:gd name="connsiteY1" fmla="*/ 67207 h 1271195"/>
                <a:gd name="connsiteX2" fmla="*/ 2469976 w 6054715"/>
                <a:gd name="connsiteY2" fmla="*/ 17214 h 1271195"/>
                <a:gd name="connsiteX3" fmla="*/ 4201793 w 6054715"/>
                <a:gd name="connsiteY3" fmla="*/ 141904 h 1271195"/>
                <a:gd name="connsiteX4" fmla="*/ 5157758 w 6054715"/>
                <a:gd name="connsiteY4" fmla="*/ 3359 h 1271195"/>
                <a:gd name="connsiteX5" fmla="*/ 5947466 w 6054715"/>
                <a:gd name="connsiteY5" fmla="*/ 58777 h 1271195"/>
                <a:gd name="connsiteX6" fmla="*/ 6025729 w 6054715"/>
                <a:gd name="connsiteY6" fmla="*/ 178043 h 1271195"/>
                <a:gd name="connsiteX7" fmla="*/ 5893881 w 6054715"/>
                <a:gd name="connsiteY7" fmla="*/ 267868 h 1271195"/>
                <a:gd name="connsiteX8" fmla="*/ 6030594 w 6054715"/>
                <a:gd name="connsiteY8" fmla="*/ 557541 h 1271195"/>
                <a:gd name="connsiteX9" fmla="*/ 5893881 w 6054715"/>
                <a:gd name="connsiteY9" fmla="*/ 1070487 h 1271195"/>
                <a:gd name="connsiteX10" fmla="*/ 5693220 w 6054715"/>
                <a:gd name="connsiteY10" fmla="*/ 1271148 h 1271195"/>
                <a:gd name="connsiteX11" fmla="*/ 2844049 w 6054715"/>
                <a:gd name="connsiteY11" fmla="*/ 1194850 h 1271195"/>
                <a:gd name="connsiteX12" fmla="*/ 200661 w 6054715"/>
                <a:gd name="connsiteY12" fmla="*/ 1271148 h 1271195"/>
                <a:gd name="connsiteX13" fmla="*/ 0 w 6054715"/>
                <a:gd name="connsiteY13" fmla="*/ 1070487 h 1271195"/>
                <a:gd name="connsiteX14" fmla="*/ 0 w 6054715"/>
                <a:gd name="connsiteY14" fmla="*/ 267868 h 1271195"/>
                <a:gd name="connsiteX0" fmla="*/ 0 w 6117139"/>
                <a:gd name="connsiteY0" fmla="*/ 267868 h 1271195"/>
                <a:gd name="connsiteX1" fmla="*/ 200661 w 6117139"/>
                <a:gd name="connsiteY1" fmla="*/ 67207 h 1271195"/>
                <a:gd name="connsiteX2" fmla="*/ 2469976 w 6117139"/>
                <a:gd name="connsiteY2" fmla="*/ 17214 h 1271195"/>
                <a:gd name="connsiteX3" fmla="*/ 4201793 w 6117139"/>
                <a:gd name="connsiteY3" fmla="*/ 141904 h 1271195"/>
                <a:gd name="connsiteX4" fmla="*/ 5157758 w 6117139"/>
                <a:gd name="connsiteY4" fmla="*/ 3359 h 1271195"/>
                <a:gd name="connsiteX5" fmla="*/ 5947466 w 6117139"/>
                <a:gd name="connsiteY5" fmla="*/ 58777 h 1271195"/>
                <a:gd name="connsiteX6" fmla="*/ 6025729 w 6117139"/>
                <a:gd name="connsiteY6" fmla="*/ 178043 h 1271195"/>
                <a:gd name="connsiteX7" fmla="*/ 6115554 w 6117139"/>
                <a:gd name="connsiteY7" fmla="*/ 475686 h 1271195"/>
                <a:gd name="connsiteX8" fmla="*/ 6030594 w 6117139"/>
                <a:gd name="connsiteY8" fmla="*/ 557541 h 1271195"/>
                <a:gd name="connsiteX9" fmla="*/ 5893881 w 6117139"/>
                <a:gd name="connsiteY9" fmla="*/ 1070487 h 1271195"/>
                <a:gd name="connsiteX10" fmla="*/ 5693220 w 6117139"/>
                <a:gd name="connsiteY10" fmla="*/ 1271148 h 1271195"/>
                <a:gd name="connsiteX11" fmla="*/ 2844049 w 6117139"/>
                <a:gd name="connsiteY11" fmla="*/ 1194850 h 1271195"/>
                <a:gd name="connsiteX12" fmla="*/ 200661 w 6117139"/>
                <a:gd name="connsiteY12" fmla="*/ 1271148 h 1271195"/>
                <a:gd name="connsiteX13" fmla="*/ 0 w 6117139"/>
                <a:gd name="connsiteY13" fmla="*/ 1070487 h 1271195"/>
                <a:gd name="connsiteX14" fmla="*/ 0 w 6117139"/>
                <a:gd name="connsiteY14" fmla="*/ 267868 h 1271195"/>
                <a:gd name="connsiteX0" fmla="*/ 0 w 6155667"/>
                <a:gd name="connsiteY0" fmla="*/ 267868 h 1271195"/>
                <a:gd name="connsiteX1" fmla="*/ 200661 w 6155667"/>
                <a:gd name="connsiteY1" fmla="*/ 67207 h 1271195"/>
                <a:gd name="connsiteX2" fmla="*/ 2469976 w 6155667"/>
                <a:gd name="connsiteY2" fmla="*/ 17214 h 1271195"/>
                <a:gd name="connsiteX3" fmla="*/ 4201793 w 6155667"/>
                <a:gd name="connsiteY3" fmla="*/ 141904 h 1271195"/>
                <a:gd name="connsiteX4" fmla="*/ 5157758 w 6155667"/>
                <a:gd name="connsiteY4" fmla="*/ 3359 h 1271195"/>
                <a:gd name="connsiteX5" fmla="*/ 5947466 w 6155667"/>
                <a:gd name="connsiteY5" fmla="*/ 58777 h 1271195"/>
                <a:gd name="connsiteX6" fmla="*/ 6025729 w 6155667"/>
                <a:gd name="connsiteY6" fmla="*/ 178043 h 1271195"/>
                <a:gd name="connsiteX7" fmla="*/ 6115554 w 6155667"/>
                <a:gd name="connsiteY7" fmla="*/ 475686 h 1271195"/>
                <a:gd name="connsiteX8" fmla="*/ 6155285 w 6155667"/>
                <a:gd name="connsiteY8" fmla="*/ 682232 h 1271195"/>
                <a:gd name="connsiteX9" fmla="*/ 5893881 w 6155667"/>
                <a:gd name="connsiteY9" fmla="*/ 1070487 h 1271195"/>
                <a:gd name="connsiteX10" fmla="*/ 5693220 w 6155667"/>
                <a:gd name="connsiteY10" fmla="*/ 1271148 h 1271195"/>
                <a:gd name="connsiteX11" fmla="*/ 2844049 w 6155667"/>
                <a:gd name="connsiteY11" fmla="*/ 1194850 h 1271195"/>
                <a:gd name="connsiteX12" fmla="*/ 200661 w 6155667"/>
                <a:gd name="connsiteY12" fmla="*/ 1271148 h 1271195"/>
                <a:gd name="connsiteX13" fmla="*/ 0 w 6155667"/>
                <a:gd name="connsiteY13" fmla="*/ 1070487 h 1271195"/>
                <a:gd name="connsiteX14" fmla="*/ 0 w 6155667"/>
                <a:gd name="connsiteY14" fmla="*/ 267868 h 1271195"/>
                <a:gd name="connsiteX0" fmla="*/ 0 w 6155667"/>
                <a:gd name="connsiteY0" fmla="*/ 267868 h 1271148"/>
                <a:gd name="connsiteX1" fmla="*/ 200661 w 6155667"/>
                <a:gd name="connsiteY1" fmla="*/ 67207 h 1271148"/>
                <a:gd name="connsiteX2" fmla="*/ 2469976 w 6155667"/>
                <a:gd name="connsiteY2" fmla="*/ 1721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 name="connsiteX0" fmla="*/ 0 w 6155667"/>
                <a:gd name="connsiteY0" fmla="*/ 267868 h 1271148"/>
                <a:gd name="connsiteX1" fmla="*/ 200661 w 6155667"/>
                <a:gd name="connsiteY1" fmla="*/ 67207 h 1271148"/>
                <a:gd name="connsiteX2" fmla="*/ 2469976 w 6155667"/>
                <a:gd name="connsiteY2" fmla="*/ 14190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5667" h="1271148">
                  <a:moveTo>
                    <a:pt x="0" y="267868"/>
                  </a:moveTo>
                  <a:cubicBezTo>
                    <a:pt x="0" y="157046"/>
                    <a:pt x="89839" y="67207"/>
                    <a:pt x="200661" y="67207"/>
                  </a:cubicBezTo>
                  <a:cubicBezTo>
                    <a:pt x="837027" y="69015"/>
                    <a:pt x="1833610" y="140096"/>
                    <a:pt x="2469976" y="141904"/>
                  </a:cubicBezTo>
                  <a:lnTo>
                    <a:pt x="4201793" y="141904"/>
                  </a:lnTo>
                  <a:lnTo>
                    <a:pt x="5157758" y="3359"/>
                  </a:lnTo>
                  <a:cubicBezTo>
                    <a:pt x="5377122" y="-15114"/>
                    <a:pt x="5858222" y="48136"/>
                    <a:pt x="5947466" y="58777"/>
                  </a:cubicBezTo>
                  <a:cubicBezTo>
                    <a:pt x="6036710" y="69418"/>
                    <a:pt x="5963078" y="138576"/>
                    <a:pt x="6025729" y="178043"/>
                  </a:cubicBezTo>
                  <a:cubicBezTo>
                    <a:pt x="6136551" y="178043"/>
                    <a:pt x="6115554" y="364864"/>
                    <a:pt x="6115554" y="475686"/>
                  </a:cubicBezTo>
                  <a:cubicBezTo>
                    <a:pt x="6110325" y="549153"/>
                    <a:pt x="6160514" y="608765"/>
                    <a:pt x="6155285" y="682232"/>
                  </a:cubicBezTo>
                  <a:lnTo>
                    <a:pt x="5893881" y="1070487"/>
                  </a:lnTo>
                  <a:cubicBezTo>
                    <a:pt x="5893881" y="1181309"/>
                    <a:pt x="5720914" y="1118748"/>
                    <a:pt x="5610092" y="1118748"/>
                  </a:cubicBezTo>
                  <a:cubicBezTo>
                    <a:pt x="4632659" y="1121024"/>
                    <a:pt x="3821482" y="1192574"/>
                    <a:pt x="2844049" y="1194850"/>
                  </a:cubicBezTo>
                  <a:lnTo>
                    <a:pt x="200661" y="1271148"/>
                  </a:lnTo>
                  <a:cubicBezTo>
                    <a:pt x="89839" y="1271148"/>
                    <a:pt x="0" y="1181309"/>
                    <a:pt x="0" y="1070487"/>
                  </a:cubicBezTo>
                  <a:lnTo>
                    <a:pt x="0" y="267868"/>
                  </a:lnTo>
                  <a:close/>
                </a:path>
              </a:pathLst>
            </a:custGeom>
            <a:solidFill>
              <a:schemeClr val="bg1"/>
            </a:solidFill>
            <a:ln w="22225">
              <a:solidFill>
                <a:srgbClr val="800000"/>
              </a:solidFill>
              <a:prstDash val="lgDashDotDot"/>
            </a:ln>
          </p:spPr>
          <p:style>
            <a:lnRef idx="0">
              <a:scrgbClr r="0" g="0" b="0"/>
            </a:lnRef>
            <a:fillRef idx="0">
              <a:scrgbClr r="0" g="0" b="0"/>
            </a:fillRef>
            <a:effectRef idx="0">
              <a:scrgbClr r="0" g="0" b="0"/>
            </a:effectRef>
            <a:fontRef idx="minor">
              <a:schemeClr val="lt1"/>
            </a:fontRef>
          </p:style>
          <p:txBody>
            <a:bodyPr lIns="576000" rtlCol="0" anchor="ctr"/>
            <a:lstStyle/>
            <a:p>
              <a:pPr algn="just"/>
              <a:r>
                <a:rPr lang="en-GB" sz="3600" dirty="0" err="1">
                  <a:solidFill>
                    <a:schemeClr val="tx1"/>
                  </a:solidFill>
                  <a:latin typeface="UTM Avo" panose="02040603050506020204" pitchFamily="18" charset="0"/>
                </a:rPr>
                <a:t>Không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cần</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mang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áo</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phao</a:t>
              </a:r>
              <a:endParaRPr lang="en-GB" sz="3600" dirty="0">
                <a:solidFill>
                  <a:schemeClr val="tx1"/>
                </a:solidFill>
                <a:latin typeface="UTM Avo" panose="02040603050506020204" pitchFamily="18" charset="0"/>
              </a:endParaRPr>
            </a:p>
          </p:txBody>
        </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40906" t="-1185" r="39853" b="85464"/>
            <a:stretch/>
          </p:blipFill>
          <p:spPr>
            <a:xfrm rot="20634395">
              <a:off x="755587" y="4701118"/>
              <a:ext cx="1155249" cy="1448261"/>
            </a:xfrm>
            <a:prstGeom prst="rect">
              <a:avLst/>
            </a:prstGeom>
          </p:spPr>
        </p:pic>
      </p:gr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46819" y="1879167"/>
            <a:ext cx="1720390" cy="1718567"/>
          </a:xfrm>
          <a:prstGeom prst="ellipse">
            <a:avLst/>
          </a:prstGeom>
          <a:ln>
            <a:noFill/>
          </a:ln>
          <a:effectLst>
            <a:softEdge rad="112500"/>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02487" y="4821299"/>
            <a:ext cx="1951967" cy="1827751"/>
          </a:xfrm>
          <a:prstGeom prst="ellipse">
            <a:avLst/>
          </a:prstGeom>
          <a:ln>
            <a:noFill/>
          </a:ln>
          <a:effectLst>
            <a:softEdge rad="112500"/>
          </a:effectLst>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24507" y="3481583"/>
            <a:ext cx="1720390" cy="1718567"/>
          </a:xfrm>
          <a:prstGeom prst="ellipse">
            <a:avLst/>
          </a:prstGeom>
          <a:ln>
            <a:noFill/>
          </a:ln>
          <a:effectLst>
            <a:softEdge rad="112500"/>
          </a:effectLst>
        </p:spPr>
      </p:pic>
    </p:spTree>
    <p:extLst>
      <p:ext uri="{BB962C8B-B14F-4D97-AF65-F5344CB8AC3E}">
        <p14:creationId xmlns:p14="http://schemas.microsoft.com/office/powerpoint/2010/main" val="25729483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731" y="3993687"/>
            <a:ext cx="2084675" cy="29956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9302" r="36744"/>
                    </a14:imgEffect>
                  </a14:imgLayer>
                </a14:imgProps>
              </a:ext>
              <a:ext uri="{28A0092B-C50C-407E-A947-70E740481C1C}">
                <a14:useLocalDpi xmlns:a14="http://schemas.microsoft.com/office/drawing/2010/main" val="0"/>
              </a:ext>
            </a:extLst>
          </a:blip>
          <a:srcRect r="59622"/>
          <a:stretch/>
        </p:blipFill>
        <p:spPr>
          <a:xfrm>
            <a:off x="-1435843" y="3367516"/>
            <a:ext cx="3483278" cy="4313296"/>
          </a:xfrm>
          <a:prstGeom prst="rect">
            <a:avLst/>
          </a:prstGeom>
        </p:spPr>
      </p:pic>
      <p:sp>
        <p:nvSpPr>
          <p:cNvPr id="21" name="Rounded Rectangle 20"/>
          <p:cNvSpPr/>
          <p:nvPr/>
        </p:nvSpPr>
        <p:spPr>
          <a:xfrm>
            <a:off x="1283589" y="327121"/>
            <a:ext cx="9736107" cy="1552046"/>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C00000"/>
                </a:solidFill>
                <a:latin typeface="UTM Avo" panose="02040603050506020204" pitchFamily="18" charset="0"/>
              </a:rPr>
              <a:t>Theo </a:t>
            </a:r>
            <a:r>
              <a:rPr lang="en-GB" sz="4000" dirty="0" err="1">
                <a:solidFill>
                  <a:srgbClr val="C00000"/>
                </a:solidFill>
                <a:latin typeface="UTM Avo" panose="02040603050506020204" pitchFamily="18" charset="0"/>
              </a:rPr>
              <a:t>em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việc</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tập</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bơi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đem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lại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lợi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ích</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gì</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cho</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bản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thân</a:t>
            </a:r>
            <a:r>
              <a:rPr lang="en-GB" sz="4000" dirty="0">
                <a:solidFill>
                  <a:srgbClr val="C00000"/>
                </a:solidFill>
                <a:latin typeface="UTM Avo" panose="02040603050506020204" pitchFamily="18" charset="0"/>
              </a:rPr>
              <a:t>?</a:t>
            </a:r>
          </a:p>
        </p:txBody>
      </p:sp>
      <p:grpSp>
        <p:nvGrpSpPr>
          <p:cNvPr id="5" name="Group 4"/>
          <p:cNvGrpSpPr/>
          <p:nvPr/>
        </p:nvGrpSpPr>
        <p:grpSpPr>
          <a:xfrm>
            <a:off x="2478159" y="2194309"/>
            <a:ext cx="7350060" cy="1448261"/>
            <a:chOff x="1073260" y="2153784"/>
            <a:chExt cx="7866789" cy="1448261"/>
          </a:xfrm>
        </p:grpSpPr>
        <p:sp>
          <p:nvSpPr>
            <p:cNvPr id="22" name="Rounded Rectangle 21"/>
            <p:cNvSpPr/>
            <p:nvPr/>
          </p:nvSpPr>
          <p:spPr>
            <a:xfrm>
              <a:off x="1844637" y="2233384"/>
              <a:ext cx="7095412" cy="1342128"/>
            </a:xfrm>
            <a:custGeom>
              <a:avLst/>
              <a:gdLst>
                <a:gd name="connsiteX0" fmla="*/ 0 w 6504660"/>
                <a:gd name="connsiteY0" fmla="*/ 202776 h 1216629"/>
                <a:gd name="connsiteX1" fmla="*/ 202776 w 6504660"/>
                <a:gd name="connsiteY1" fmla="*/ 0 h 1216629"/>
                <a:gd name="connsiteX2" fmla="*/ 6301884 w 6504660"/>
                <a:gd name="connsiteY2" fmla="*/ 0 h 1216629"/>
                <a:gd name="connsiteX3" fmla="*/ 6504660 w 6504660"/>
                <a:gd name="connsiteY3" fmla="*/ 202776 h 1216629"/>
                <a:gd name="connsiteX4" fmla="*/ 6504660 w 6504660"/>
                <a:gd name="connsiteY4" fmla="*/ 1013853 h 1216629"/>
                <a:gd name="connsiteX5" fmla="*/ 6301884 w 6504660"/>
                <a:gd name="connsiteY5" fmla="*/ 1216629 h 1216629"/>
                <a:gd name="connsiteX6" fmla="*/ 202776 w 6504660"/>
                <a:gd name="connsiteY6" fmla="*/ 1216629 h 1216629"/>
                <a:gd name="connsiteX7" fmla="*/ 0 w 6504660"/>
                <a:gd name="connsiteY7" fmla="*/ 1013853 h 1216629"/>
                <a:gd name="connsiteX8" fmla="*/ 0 w 6504660"/>
                <a:gd name="connsiteY8" fmla="*/ 202776 h 1216629"/>
                <a:gd name="connsiteX0" fmla="*/ 0 w 6504660"/>
                <a:gd name="connsiteY0" fmla="*/ 202944 h 1216797"/>
                <a:gd name="connsiteX1" fmla="*/ 202776 w 6504660"/>
                <a:gd name="connsiteY1" fmla="*/ 168 h 1216797"/>
                <a:gd name="connsiteX2" fmla="*/ 3326623 w 6504660"/>
                <a:gd name="connsiteY2" fmla="*/ 109074 h 1216797"/>
                <a:gd name="connsiteX3" fmla="*/ 6301884 w 6504660"/>
                <a:gd name="connsiteY3" fmla="*/ 168 h 1216797"/>
                <a:gd name="connsiteX4" fmla="*/ 6504660 w 6504660"/>
                <a:gd name="connsiteY4" fmla="*/ 202944 h 1216797"/>
                <a:gd name="connsiteX5" fmla="*/ 6504660 w 6504660"/>
                <a:gd name="connsiteY5" fmla="*/ 1014021 h 1216797"/>
                <a:gd name="connsiteX6" fmla="*/ 6301884 w 6504660"/>
                <a:gd name="connsiteY6" fmla="*/ 1216797 h 1216797"/>
                <a:gd name="connsiteX7" fmla="*/ 202776 w 6504660"/>
                <a:gd name="connsiteY7" fmla="*/ 1216797 h 1216797"/>
                <a:gd name="connsiteX8" fmla="*/ 0 w 6504660"/>
                <a:gd name="connsiteY8" fmla="*/ 1014021 h 1216797"/>
                <a:gd name="connsiteX9" fmla="*/ 0 w 6504660"/>
                <a:gd name="connsiteY9" fmla="*/ 202944 h 1216797"/>
                <a:gd name="connsiteX0" fmla="*/ 0 w 6504660"/>
                <a:gd name="connsiteY0" fmla="*/ 202944 h 1342128"/>
                <a:gd name="connsiteX1" fmla="*/ 202776 w 6504660"/>
                <a:gd name="connsiteY1" fmla="*/ 168 h 1342128"/>
                <a:gd name="connsiteX2" fmla="*/ 3326623 w 6504660"/>
                <a:gd name="connsiteY2" fmla="*/ 109074 h 1342128"/>
                <a:gd name="connsiteX3" fmla="*/ 6301884 w 6504660"/>
                <a:gd name="connsiteY3" fmla="*/ 168 h 1342128"/>
                <a:gd name="connsiteX4" fmla="*/ 6504660 w 6504660"/>
                <a:gd name="connsiteY4" fmla="*/ 202944 h 1342128"/>
                <a:gd name="connsiteX5" fmla="*/ 6504660 w 6504660"/>
                <a:gd name="connsiteY5" fmla="*/ 1014021 h 1342128"/>
                <a:gd name="connsiteX6" fmla="*/ 6301884 w 6504660"/>
                <a:gd name="connsiteY6" fmla="*/ 1216797 h 1342128"/>
                <a:gd name="connsiteX7" fmla="*/ 3298914 w 6504660"/>
                <a:gd name="connsiteY7" fmla="*/ 1342128 h 1342128"/>
                <a:gd name="connsiteX8" fmla="*/ 202776 w 6504660"/>
                <a:gd name="connsiteY8" fmla="*/ 1216797 h 1342128"/>
                <a:gd name="connsiteX9" fmla="*/ 0 w 6504660"/>
                <a:gd name="connsiteY9" fmla="*/ 1014021 h 1342128"/>
                <a:gd name="connsiteX10" fmla="*/ 0 w 6504660"/>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301884 w 6629351"/>
                <a:gd name="connsiteY3" fmla="*/ 168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57302 w 6629351"/>
                <a:gd name="connsiteY6" fmla="*/ 1299924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471605 w 6629351"/>
                <a:gd name="connsiteY4" fmla="*/ 81364 h 1342128"/>
                <a:gd name="connsiteX5" fmla="*/ 6629351 w 6629351"/>
                <a:gd name="connsiteY5" fmla="*/ 396907 h 1342128"/>
                <a:gd name="connsiteX6" fmla="*/ 6504660 w 6629351"/>
                <a:gd name="connsiteY6" fmla="*/ 1014021 h 1342128"/>
                <a:gd name="connsiteX7" fmla="*/ 6357302 w 6629351"/>
                <a:gd name="connsiteY7" fmla="*/ 1299924 h 1342128"/>
                <a:gd name="connsiteX8" fmla="*/ 3298914 w 6629351"/>
                <a:gd name="connsiteY8" fmla="*/ 1342128 h 1342128"/>
                <a:gd name="connsiteX9" fmla="*/ 202776 w 6629351"/>
                <a:gd name="connsiteY9" fmla="*/ 1216797 h 1342128"/>
                <a:gd name="connsiteX10" fmla="*/ 0 w 6629351"/>
                <a:gd name="connsiteY10" fmla="*/ 1014021 h 1342128"/>
                <a:gd name="connsiteX11" fmla="*/ 0 w 6629351"/>
                <a:gd name="connsiteY11" fmla="*/ 202944 h 1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351" h="1342128">
                  <a:moveTo>
                    <a:pt x="0" y="202944"/>
                  </a:moveTo>
                  <a:cubicBezTo>
                    <a:pt x="0" y="90954"/>
                    <a:pt x="90786" y="168"/>
                    <a:pt x="202776" y="168"/>
                  </a:cubicBezTo>
                  <a:cubicBezTo>
                    <a:pt x="1082422" y="-5094"/>
                    <a:pt x="2446977" y="114336"/>
                    <a:pt x="3326623" y="109074"/>
                  </a:cubicBezTo>
                  <a:cubicBezTo>
                    <a:pt x="4480013" y="114336"/>
                    <a:pt x="5093075" y="64179"/>
                    <a:pt x="6246465" y="69441"/>
                  </a:cubicBezTo>
                  <a:cubicBezTo>
                    <a:pt x="6763701" y="83295"/>
                    <a:pt x="6407791" y="26786"/>
                    <a:pt x="6471605" y="81364"/>
                  </a:cubicBezTo>
                  <a:cubicBezTo>
                    <a:pt x="6535419" y="135942"/>
                    <a:pt x="6616915" y="259937"/>
                    <a:pt x="6629351" y="396907"/>
                  </a:cubicBezTo>
                  <a:lnTo>
                    <a:pt x="6504660" y="1014021"/>
                  </a:lnTo>
                  <a:cubicBezTo>
                    <a:pt x="6504660" y="1126011"/>
                    <a:pt x="6469292" y="1299924"/>
                    <a:pt x="6357302" y="1299924"/>
                  </a:cubicBezTo>
                  <a:cubicBezTo>
                    <a:pt x="5347076" y="1300137"/>
                    <a:pt x="4309140" y="1341915"/>
                    <a:pt x="3298914" y="1342128"/>
                  </a:cubicBezTo>
                  <a:lnTo>
                    <a:pt x="202776" y="1216797"/>
                  </a:lnTo>
                  <a:cubicBezTo>
                    <a:pt x="90786" y="1216797"/>
                    <a:pt x="0" y="1126011"/>
                    <a:pt x="0" y="1014021"/>
                  </a:cubicBezTo>
                  <a:lnTo>
                    <a:pt x="0" y="202944"/>
                  </a:lnTo>
                  <a:close/>
                </a:path>
              </a:pathLst>
            </a:custGeom>
            <a:solidFill>
              <a:schemeClr val="bg1"/>
            </a:solidFill>
            <a:ln w="2222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Thông</a:t>
              </a:r>
              <a:r>
                <a:rPr lang="en-GB" sz="4000" dirty="0">
                  <a:solidFill>
                    <a:schemeClr val="tx1"/>
                  </a:solidFill>
                  <a:latin typeface="UTM Avo" panose="02040603050506020204" pitchFamily="18" charset="0"/>
                </a:rPr>
                <a:t> minh </a:t>
              </a:r>
              <a:r>
                <a:rPr lang="en-GB" sz="4000" dirty="0" err="1">
                  <a:solidFill>
                    <a:schemeClr val="tx1"/>
                  </a:solidFill>
                  <a:latin typeface="UTM Avo" panose="02040603050506020204" pitchFamily="18" charset="0"/>
                </a:rPr>
                <a:t>hơn</a:t>
              </a:r>
              <a:endParaRPr lang="en-GB" sz="4000" dirty="0">
                <a:solidFill>
                  <a:schemeClr val="tx1"/>
                </a:solidFill>
                <a:latin typeface="UTM Avo" panose="02040603050506020204" pitchFamily="18"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r="80759" b="84279"/>
            <a:stretch/>
          </p:blipFill>
          <p:spPr>
            <a:xfrm rot="20819447">
              <a:off x="1073260" y="2153784"/>
              <a:ext cx="1521400" cy="1448261"/>
            </a:xfrm>
            <a:prstGeom prst="rect">
              <a:avLst/>
            </a:prstGeom>
          </p:spPr>
        </p:pic>
      </p:grpSp>
      <p:grpSp>
        <p:nvGrpSpPr>
          <p:cNvPr id="9" name="Group 8"/>
          <p:cNvGrpSpPr/>
          <p:nvPr/>
        </p:nvGrpSpPr>
        <p:grpSpPr>
          <a:xfrm>
            <a:off x="2429918" y="3607184"/>
            <a:ext cx="7342628" cy="1448261"/>
            <a:chOff x="2657472" y="3607184"/>
            <a:chExt cx="8003538" cy="1448261"/>
          </a:xfrm>
        </p:grpSpPr>
        <p:sp>
          <p:nvSpPr>
            <p:cNvPr id="23" name="Rounded Rectangle 22"/>
            <p:cNvSpPr/>
            <p:nvPr/>
          </p:nvSpPr>
          <p:spPr>
            <a:xfrm>
              <a:off x="3561067" y="3693879"/>
              <a:ext cx="7099943" cy="1225949"/>
            </a:xfrm>
            <a:custGeom>
              <a:avLst/>
              <a:gdLst>
                <a:gd name="connsiteX0" fmla="*/ 0 w 5893880"/>
                <a:gd name="connsiteY0" fmla="*/ 196207 h 1177217"/>
                <a:gd name="connsiteX1" fmla="*/ 196207 w 5893880"/>
                <a:gd name="connsiteY1" fmla="*/ 0 h 1177217"/>
                <a:gd name="connsiteX2" fmla="*/ 5697673 w 5893880"/>
                <a:gd name="connsiteY2" fmla="*/ 0 h 1177217"/>
                <a:gd name="connsiteX3" fmla="*/ 5893880 w 5893880"/>
                <a:gd name="connsiteY3" fmla="*/ 196207 h 1177217"/>
                <a:gd name="connsiteX4" fmla="*/ 5893880 w 5893880"/>
                <a:gd name="connsiteY4" fmla="*/ 981010 h 1177217"/>
                <a:gd name="connsiteX5" fmla="*/ 5697673 w 5893880"/>
                <a:gd name="connsiteY5" fmla="*/ 1177217 h 1177217"/>
                <a:gd name="connsiteX6" fmla="*/ 196207 w 5893880"/>
                <a:gd name="connsiteY6" fmla="*/ 1177217 h 1177217"/>
                <a:gd name="connsiteX7" fmla="*/ 0 w 5893880"/>
                <a:gd name="connsiteY7" fmla="*/ 981010 h 1177217"/>
                <a:gd name="connsiteX8" fmla="*/ 0 w 5893880"/>
                <a:gd name="connsiteY8" fmla="*/ 196207 h 1177217"/>
                <a:gd name="connsiteX0" fmla="*/ 0 w 6032426"/>
                <a:gd name="connsiteY0" fmla="*/ 196207 h 1177217"/>
                <a:gd name="connsiteX1" fmla="*/ 196207 w 6032426"/>
                <a:gd name="connsiteY1" fmla="*/ 0 h 1177217"/>
                <a:gd name="connsiteX2" fmla="*/ 5697673 w 6032426"/>
                <a:gd name="connsiteY2" fmla="*/ 0 h 1177217"/>
                <a:gd name="connsiteX3" fmla="*/ 6032426 w 6032426"/>
                <a:gd name="connsiteY3" fmla="*/ 445589 h 1177217"/>
                <a:gd name="connsiteX4" fmla="*/ 5893880 w 6032426"/>
                <a:gd name="connsiteY4" fmla="*/ 981010 h 1177217"/>
                <a:gd name="connsiteX5" fmla="*/ 5697673 w 6032426"/>
                <a:gd name="connsiteY5" fmla="*/ 1177217 h 1177217"/>
                <a:gd name="connsiteX6" fmla="*/ 196207 w 6032426"/>
                <a:gd name="connsiteY6" fmla="*/ 1177217 h 1177217"/>
                <a:gd name="connsiteX7" fmla="*/ 0 w 6032426"/>
                <a:gd name="connsiteY7" fmla="*/ 981010 h 1177217"/>
                <a:gd name="connsiteX8" fmla="*/ 0 w 6032426"/>
                <a:gd name="connsiteY8" fmla="*/ 196207 h 1177217"/>
                <a:gd name="connsiteX0" fmla="*/ 0 w 6087843"/>
                <a:gd name="connsiteY0" fmla="*/ 196207 h 1177217"/>
                <a:gd name="connsiteX1" fmla="*/ 196207 w 6087843"/>
                <a:gd name="connsiteY1" fmla="*/ 0 h 1177217"/>
                <a:gd name="connsiteX2" fmla="*/ 5697673 w 6087843"/>
                <a:gd name="connsiteY2" fmla="*/ 0 h 1177217"/>
                <a:gd name="connsiteX3" fmla="*/ 6032426 w 6087843"/>
                <a:gd name="connsiteY3" fmla="*/ 445589 h 1177217"/>
                <a:gd name="connsiteX4" fmla="*/ 6087843 w 6087843"/>
                <a:gd name="connsiteY4" fmla="*/ 1036428 h 1177217"/>
                <a:gd name="connsiteX5" fmla="*/ 5697673 w 6087843"/>
                <a:gd name="connsiteY5" fmla="*/ 1177217 h 1177217"/>
                <a:gd name="connsiteX6" fmla="*/ 196207 w 6087843"/>
                <a:gd name="connsiteY6" fmla="*/ 1177217 h 1177217"/>
                <a:gd name="connsiteX7" fmla="*/ 0 w 6087843"/>
                <a:gd name="connsiteY7" fmla="*/ 981010 h 1177217"/>
                <a:gd name="connsiteX8" fmla="*/ 0 w 6087843"/>
                <a:gd name="connsiteY8" fmla="*/ 196207 h 1177217"/>
                <a:gd name="connsiteX0" fmla="*/ 0 w 6087843"/>
                <a:gd name="connsiteY0" fmla="*/ 196403 h 1177413"/>
                <a:gd name="connsiteX1" fmla="*/ 196207 w 6087843"/>
                <a:gd name="connsiteY1" fmla="*/ 196 h 1177413"/>
                <a:gd name="connsiteX2" fmla="*/ 4720093 w 6087843"/>
                <a:gd name="connsiteY2" fmla="*/ 69465 h 1177413"/>
                <a:gd name="connsiteX3" fmla="*/ 5697673 w 6087843"/>
                <a:gd name="connsiteY3" fmla="*/ 196 h 1177413"/>
                <a:gd name="connsiteX4" fmla="*/ 6032426 w 6087843"/>
                <a:gd name="connsiteY4" fmla="*/ 445785 h 1177413"/>
                <a:gd name="connsiteX5" fmla="*/ 6087843 w 6087843"/>
                <a:gd name="connsiteY5" fmla="*/ 1036624 h 1177413"/>
                <a:gd name="connsiteX6" fmla="*/ 5697673 w 6087843"/>
                <a:gd name="connsiteY6" fmla="*/ 1177413 h 1177413"/>
                <a:gd name="connsiteX7" fmla="*/ 196207 w 6087843"/>
                <a:gd name="connsiteY7" fmla="*/ 1177413 h 1177413"/>
                <a:gd name="connsiteX8" fmla="*/ 0 w 6087843"/>
                <a:gd name="connsiteY8" fmla="*/ 981206 h 1177413"/>
                <a:gd name="connsiteX9" fmla="*/ 0 w 6087843"/>
                <a:gd name="connsiteY9" fmla="*/ 196403 h 1177413"/>
                <a:gd name="connsiteX0" fmla="*/ 0 w 6087843"/>
                <a:gd name="connsiteY0" fmla="*/ 229205 h 1210215"/>
                <a:gd name="connsiteX1" fmla="*/ 196207 w 6087843"/>
                <a:gd name="connsiteY1" fmla="*/ 32998 h 1210215"/>
                <a:gd name="connsiteX2" fmla="*/ 1547403 w 6087843"/>
                <a:gd name="connsiteY2" fmla="*/ 5286 h 1210215"/>
                <a:gd name="connsiteX3" fmla="*/ 4720093 w 6087843"/>
                <a:gd name="connsiteY3" fmla="*/ 102267 h 1210215"/>
                <a:gd name="connsiteX4" fmla="*/ 5697673 w 6087843"/>
                <a:gd name="connsiteY4" fmla="*/ 32998 h 1210215"/>
                <a:gd name="connsiteX5" fmla="*/ 6032426 w 6087843"/>
                <a:gd name="connsiteY5" fmla="*/ 478587 h 1210215"/>
                <a:gd name="connsiteX6" fmla="*/ 6087843 w 6087843"/>
                <a:gd name="connsiteY6" fmla="*/ 1069426 h 1210215"/>
                <a:gd name="connsiteX7" fmla="*/ 5697673 w 6087843"/>
                <a:gd name="connsiteY7" fmla="*/ 1210215 h 1210215"/>
                <a:gd name="connsiteX8" fmla="*/ 196207 w 6087843"/>
                <a:gd name="connsiteY8" fmla="*/ 1210215 h 1210215"/>
                <a:gd name="connsiteX9" fmla="*/ 0 w 6087843"/>
                <a:gd name="connsiteY9" fmla="*/ 1014008 h 1210215"/>
                <a:gd name="connsiteX10" fmla="*/ 0 w 6087843"/>
                <a:gd name="connsiteY10" fmla="*/ 229205 h 1210215"/>
                <a:gd name="connsiteX0" fmla="*/ 0 w 6087843"/>
                <a:gd name="connsiteY0" fmla="*/ 229205 h 1280088"/>
                <a:gd name="connsiteX1" fmla="*/ 196207 w 6087843"/>
                <a:gd name="connsiteY1" fmla="*/ 32998 h 1280088"/>
                <a:gd name="connsiteX2" fmla="*/ 1547403 w 6087843"/>
                <a:gd name="connsiteY2" fmla="*/ 5286 h 1280088"/>
                <a:gd name="connsiteX3" fmla="*/ 4720093 w 6087843"/>
                <a:gd name="connsiteY3" fmla="*/ 102267 h 1280088"/>
                <a:gd name="connsiteX4" fmla="*/ 5697673 w 6087843"/>
                <a:gd name="connsiteY4" fmla="*/ 32998 h 1280088"/>
                <a:gd name="connsiteX5" fmla="*/ 6032426 w 6087843"/>
                <a:gd name="connsiteY5" fmla="*/ 478587 h 1280088"/>
                <a:gd name="connsiteX6" fmla="*/ 6087843 w 6087843"/>
                <a:gd name="connsiteY6" fmla="*/ 1069426 h 1280088"/>
                <a:gd name="connsiteX7" fmla="*/ 5697673 w 6087843"/>
                <a:gd name="connsiteY7" fmla="*/ 1210215 h 1280088"/>
                <a:gd name="connsiteX8" fmla="*/ 1852203 w 6087843"/>
                <a:gd name="connsiteY8" fmla="*/ 1279904 h 1280088"/>
                <a:gd name="connsiteX9" fmla="*/ 196207 w 6087843"/>
                <a:gd name="connsiteY9" fmla="*/ 1210215 h 1280088"/>
                <a:gd name="connsiteX10" fmla="*/ 0 w 6087843"/>
                <a:gd name="connsiteY10" fmla="*/ 1014008 h 1280088"/>
                <a:gd name="connsiteX11" fmla="*/ 0 w 6087843"/>
                <a:gd name="connsiteY11" fmla="*/ 229205 h 1280088"/>
                <a:gd name="connsiteX0" fmla="*/ 0 w 6087843"/>
                <a:gd name="connsiteY0" fmla="*/ 229205 h 1280111"/>
                <a:gd name="connsiteX1" fmla="*/ 196207 w 6087843"/>
                <a:gd name="connsiteY1" fmla="*/ 32998 h 1280111"/>
                <a:gd name="connsiteX2" fmla="*/ 1547403 w 6087843"/>
                <a:gd name="connsiteY2" fmla="*/ 5286 h 1280111"/>
                <a:gd name="connsiteX3" fmla="*/ 4720093 w 6087843"/>
                <a:gd name="connsiteY3" fmla="*/ 102267 h 1280111"/>
                <a:gd name="connsiteX4" fmla="*/ 5697673 w 6087843"/>
                <a:gd name="connsiteY4" fmla="*/ 32998 h 1280111"/>
                <a:gd name="connsiteX5" fmla="*/ 6032426 w 6087843"/>
                <a:gd name="connsiteY5" fmla="*/ 478587 h 1280111"/>
                <a:gd name="connsiteX6" fmla="*/ 6087843 w 6087843"/>
                <a:gd name="connsiteY6" fmla="*/ 1069426 h 1280111"/>
                <a:gd name="connsiteX7" fmla="*/ 5697673 w 6087843"/>
                <a:gd name="connsiteY7" fmla="*/ 1210215 h 1280111"/>
                <a:gd name="connsiteX8" fmla="*/ 3777985 w 6087843"/>
                <a:gd name="connsiteY8" fmla="*/ 1196776 h 1280111"/>
                <a:gd name="connsiteX9" fmla="*/ 1852203 w 6087843"/>
                <a:gd name="connsiteY9" fmla="*/ 1279904 h 1280111"/>
                <a:gd name="connsiteX10" fmla="*/ 196207 w 6087843"/>
                <a:gd name="connsiteY10" fmla="*/ 1210215 h 1280111"/>
                <a:gd name="connsiteX11" fmla="*/ 0 w 6087843"/>
                <a:gd name="connsiteY11" fmla="*/ 1014008 h 1280111"/>
                <a:gd name="connsiteX12" fmla="*/ 0 w 6087843"/>
                <a:gd name="connsiteY12" fmla="*/ 229205 h 1280111"/>
                <a:gd name="connsiteX0" fmla="*/ 0 w 6087843"/>
                <a:gd name="connsiteY0" fmla="*/ 229205 h 1279904"/>
                <a:gd name="connsiteX1" fmla="*/ 196207 w 6087843"/>
                <a:gd name="connsiteY1" fmla="*/ 32998 h 1279904"/>
                <a:gd name="connsiteX2" fmla="*/ 1547403 w 6087843"/>
                <a:gd name="connsiteY2" fmla="*/ 5286 h 1279904"/>
                <a:gd name="connsiteX3" fmla="*/ 4720093 w 6087843"/>
                <a:gd name="connsiteY3" fmla="*/ 102267 h 1279904"/>
                <a:gd name="connsiteX4" fmla="*/ 5697673 w 6087843"/>
                <a:gd name="connsiteY4" fmla="*/ 32998 h 1279904"/>
                <a:gd name="connsiteX5" fmla="*/ 6032426 w 6087843"/>
                <a:gd name="connsiteY5" fmla="*/ 478587 h 1279904"/>
                <a:gd name="connsiteX6" fmla="*/ 6087843 w 6087843"/>
                <a:gd name="connsiteY6" fmla="*/ 1069426 h 1279904"/>
                <a:gd name="connsiteX7" fmla="*/ 5697673 w 6087843"/>
                <a:gd name="connsiteY7" fmla="*/ 1210215 h 1279904"/>
                <a:gd name="connsiteX8" fmla="*/ 3777985 w 6087843"/>
                <a:gd name="connsiteY8" fmla="*/ 1196776 h 1279904"/>
                <a:gd name="connsiteX9" fmla="*/ 1852203 w 6087843"/>
                <a:gd name="connsiteY9" fmla="*/ 1279904 h 1279904"/>
                <a:gd name="connsiteX10" fmla="*/ 1685949 w 6087843"/>
                <a:gd name="connsiteY10" fmla="*/ 1210630 h 1279904"/>
                <a:gd name="connsiteX11" fmla="*/ 196207 w 6087843"/>
                <a:gd name="connsiteY11" fmla="*/ 1210215 h 1279904"/>
                <a:gd name="connsiteX12" fmla="*/ 0 w 6087843"/>
                <a:gd name="connsiteY12" fmla="*/ 1014008 h 1279904"/>
                <a:gd name="connsiteX13" fmla="*/ 0 w 6087843"/>
                <a:gd name="connsiteY13" fmla="*/ 229205 h 1279904"/>
                <a:gd name="connsiteX0" fmla="*/ 0 w 6087843"/>
                <a:gd name="connsiteY0" fmla="*/ 229205 h 1280551"/>
                <a:gd name="connsiteX1" fmla="*/ 196207 w 6087843"/>
                <a:gd name="connsiteY1" fmla="*/ 32998 h 1280551"/>
                <a:gd name="connsiteX2" fmla="*/ 1547403 w 6087843"/>
                <a:gd name="connsiteY2" fmla="*/ 5286 h 1280551"/>
                <a:gd name="connsiteX3" fmla="*/ 4720093 w 6087843"/>
                <a:gd name="connsiteY3" fmla="*/ 102267 h 1280551"/>
                <a:gd name="connsiteX4" fmla="*/ 5697673 w 6087843"/>
                <a:gd name="connsiteY4" fmla="*/ 32998 h 1280551"/>
                <a:gd name="connsiteX5" fmla="*/ 6032426 w 6087843"/>
                <a:gd name="connsiteY5" fmla="*/ 478587 h 1280551"/>
                <a:gd name="connsiteX6" fmla="*/ 6087843 w 6087843"/>
                <a:gd name="connsiteY6" fmla="*/ 1069426 h 1280551"/>
                <a:gd name="connsiteX7" fmla="*/ 5697673 w 6087843"/>
                <a:gd name="connsiteY7" fmla="*/ 1210215 h 1280551"/>
                <a:gd name="connsiteX8" fmla="*/ 3777985 w 6087843"/>
                <a:gd name="connsiteY8" fmla="*/ 1196776 h 1280551"/>
                <a:gd name="connsiteX9" fmla="*/ 2184712 w 6087843"/>
                <a:gd name="connsiteY9" fmla="*/ 1182921 h 1280551"/>
                <a:gd name="connsiteX10" fmla="*/ 1852203 w 6087843"/>
                <a:gd name="connsiteY10" fmla="*/ 1279904 h 1280551"/>
                <a:gd name="connsiteX11" fmla="*/ 1685949 w 6087843"/>
                <a:gd name="connsiteY11" fmla="*/ 1210630 h 1280551"/>
                <a:gd name="connsiteX12" fmla="*/ 196207 w 6087843"/>
                <a:gd name="connsiteY12" fmla="*/ 1210215 h 1280551"/>
                <a:gd name="connsiteX13" fmla="*/ 0 w 6087843"/>
                <a:gd name="connsiteY13" fmla="*/ 1014008 h 1280551"/>
                <a:gd name="connsiteX14" fmla="*/ 0 w 6087843"/>
                <a:gd name="connsiteY14" fmla="*/ 229205 h 1280551"/>
                <a:gd name="connsiteX0" fmla="*/ 0 w 6087843"/>
                <a:gd name="connsiteY0" fmla="*/ 229205 h 1225949"/>
                <a:gd name="connsiteX1" fmla="*/ 196207 w 6087843"/>
                <a:gd name="connsiteY1" fmla="*/ 32998 h 1225949"/>
                <a:gd name="connsiteX2" fmla="*/ 1547403 w 6087843"/>
                <a:gd name="connsiteY2" fmla="*/ 5286 h 1225949"/>
                <a:gd name="connsiteX3" fmla="*/ 4720093 w 6087843"/>
                <a:gd name="connsiteY3" fmla="*/ 102267 h 1225949"/>
                <a:gd name="connsiteX4" fmla="*/ 5697673 w 6087843"/>
                <a:gd name="connsiteY4" fmla="*/ 32998 h 1225949"/>
                <a:gd name="connsiteX5" fmla="*/ 6032426 w 6087843"/>
                <a:gd name="connsiteY5" fmla="*/ 478587 h 1225949"/>
                <a:gd name="connsiteX6" fmla="*/ 6087843 w 6087843"/>
                <a:gd name="connsiteY6" fmla="*/ 1069426 h 1225949"/>
                <a:gd name="connsiteX7" fmla="*/ 5697673 w 6087843"/>
                <a:gd name="connsiteY7" fmla="*/ 1210215 h 1225949"/>
                <a:gd name="connsiteX8" fmla="*/ 3777985 w 6087843"/>
                <a:gd name="connsiteY8" fmla="*/ 1196776 h 1225949"/>
                <a:gd name="connsiteX9" fmla="*/ 2184712 w 6087843"/>
                <a:gd name="connsiteY9" fmla="*/ 1182921 h 1225949"/>
                <a:gd name="connsiteX10" fmla="*/ 1921476 w 6087843"/>
                <a:gd name="connsiteY10" fmla="*/ 1224486 h 1225949"/>
                <a:gd name="connsiteX11" fmla="*/ 1685949 w 6087843"/>
                <a:gd name="connsiteY11" fmla="*/ 1210630 h 1225949"/>
                <a:gd name="connsiteX12" fmla="*/ 196207 w 6087843"/>
                <a:gd name="connsiteY12" fmla="*/ 1210215 h 1225949"/>
                <a:gd name="connsiteX13" fmla="*/ 0 w 6087843"/>
                <a:gd name="connsiteY13" fmla="*/ 1014008 h 1225949"/>
                <a:gd name="connsiteX14" fmla="*/ 0 w 6087843"/>
                <a:gd name="connsiteY14" fmla="*/ 229205 h 12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7843" h="1225949">
                  <a:moveTo>
                    <a:pt x="0" y="229205"/>
                  </a:moveTo>
                  <a:cubicBezTo>
                    <a:pt x="0" y="120843"/>
                    <a:pt x="87845" y="32998"/>
                    <a:pt x="196207" y="32998"/>
                  </a:cubicBezTo>
                  <a:cubicBezTo>
                    <a:pt x="486435" y="296"/>
                    <a:pt x="793422" y="-6259"/>
                    <a:pt x="1547403" y="5286"/>
                  </a:cubicBezTo>
                  <a:cubicBezTo>
                    <a:pt x="2301384" y="16831"/>
                    <a:pt x="4060709" y="102267"/>
                    <a:pt x="4720093" y="102267"/>
                  </a:cubicBezTo>
                  <a:lnTo>
                    <a:pt x="5697673" y="32998"/>
                  </a:lnTo>
                  <a:cubicBezTo>
                    <a:pt x="5806035" y="32998"/>
                    <a:pt x="6032426" y="370225"/>
                    <a:pt x="6032426" y="478587"/>
                  </a:cubicBezTo>
                  <a:cubicBezTo>
                    <a:pt x="6032426" y="740188"/>
                    <a:pt x="6087843" y="807825"/>
                    <a:pt x="6087843" y="1069426"/>
                  </a:cubicBezTo>
                  <a:cubicBezTo>
                    <a:pt x="6087843" y="1177788"/>
                    <a:pt x="5806035" y="1210215"/>
                    <a:pt x="5697673" y="1210215"/>
                  </a:cubicBezTo>
                  <a:cubicBezTo>
                    <a:pt x="5291915" y="1238367"/>
                    <a:pt x="4418897" y="1185161"/>
                    <a:pt x="3777985" y="1196776"/>
                  </a:cubicBezTo>
                  <a:cubicBezTo>
                    <a:pt x="3183255" y="1206081"/>
                    <a:pt x="2505676" y="1169066"/>
                    <a:pt x="2184712" y="1182921"/>
                  </a:cubicBezTo>
                  <a:cubicBezTo>
                    <a:pt x="1863748" y="1196776"/>
                    <a:pt x="1995367" y="1233722"/>
                    <a:pt x="1921476" y="1224486"/>
                  </a:cubicBezTo>
                  <a:cubicBezTo>
                    <a:pt x="1838349" y="1215249"/>
                    <a:pt x="1769076" y="1219867"/>
                    <a:pt x="1685949" y="1210630"/>
                  </a:cubicBezTo>
                  <a:lnTo>
                    <a:pt x="196207" y="1210215"/>
                  </a:lnTo>
                  <a:cubicBezTo>
                    <a:pt x="87845" y="1210215"/>
                    <a:pt x="0" y="1122370"/>
                    <a:pt x="0" y="1014008"/>
                  </a:cubicBezTo>
                  <a:lnTo>
                    <a:pt x="0" y="229205"/>
                  </a:lnTo>
                  <a:close/>
                </a:path>
              </a:pathLst>
            </a:custGeom>
            <a:solidFill>
              <a:schemeClr val="bg1"/>
            </a:solidFill>
            <a:ln w="22225">
              <a:solidFill>
                <a:srgbClr val="0066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Không</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có</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lợi</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ích</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gì</a:t>
              </a:r>
              <a:endParaRPr lang="en-GB" sz="4000" dirty="0">
                <a:solidFill>
                  <a:schemeClr val="tx1"/>
                </a:solidFill>
                <a:latin typeface="UTM Avo" panose="02040603050506020204" pitchFamily="18" charset="0"/>
              </a:endParaRPr>
            </a:p>
          </p:txBody>
        </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9331" t="-1037" r="61428" b="85316"/>
            <a:stretch/>
          </p:blipFill>
          <p:spPr>
            <a:xfrm rot="947702">
              <a:off x="2657472" y="3607184"/>
              <a:ext cx="1702019" cy="1448261"/>
            </a:xfrm>
            <a:prstGeom prst="rect">
              <a:avLst/>
            </a:prstGeom>
          </p:spPr>
        </p:pic>
      </p:grpSp>
      <p:grpSp>
        <p:nvGrpSpPr>
          <p:cNvPr id="11" name="Group 10"/>
          <p:cNvGrpSpPr/>
          <p:nvPr/>
        </p:nvGrpSpPr>
        <p:grpSpPr>
          <a:xfrm>
            <a:off x="2420183" y="5123995"/>
            <a:ext cx="7513980" cy="1448261"/>
            <a:chOff x="813046" y="4760209"/>
            <a:chExt cx="6926343" cy="1448261"/>
          </a:xfrm>
        </p:grpSpPr>
        <p:sp>
          <p:nvSpPr>
            <p:cNvPr id="24" name="Rounded Rectangle 23"/>
            <p:cNvSpPr/>
            <p:nvPr/>
          </p:nvSpPr>
          <p:spPr>
            <a:xfrm>
              <a:off x="1583722" y="4772768"/>
              <a:ext cx="6155667" cy="1271148"/>
            </a:xfrm>
            <a:custGeom>
              <a:avLst/>
              <a:gdLst>
                <a:gd name="connsiteX0" fmla="*/ 0 w 5893881"/>
                <a:gd name="connsiteY0" fmla="*/ 200661 h 1203941"/>
                <a:gd name="connsiteX1" fmla="*/ 200661 w 5893881"/>
                <a:gd name="connsiteY1" fmla="*/ 0 h 1203941"/>
                <a:gd name="connsiteX2" fmla="*/ 5693220 w 5893881"/>
                <a:gd name="connsiteY2" fmla="*/ 0 h 1203941"/>
                <a:gd name="connsiteX3" fmla="*/ 5893881 w 5893881"/>
                <a:gd name="connsiteY3" fmla="*/ 200661 h 1203941"/>
                <a:gd name="connsiteX4" fmla="*/ 5893881 w 5893881"/>
                <a:gd name="connsiteY4" fmla="*/ 1003280 h 1203941"/>
                <a:gd name="connsiteX5" fmla="*/ 5693220 w 5893881"/>
                <a:gd name="connsiteY5" fmla="*/ 1203941 h 1203941"/>
                <a:gd name="connsiteX6" fmla="*/ 200661 w 5893881"/>
                <a:gd name="connsiteY6" fmla="*/ 1203941 h 1203941"/>
                <a:gd name="connsiteX7" fmla="*/ 0 w 5893881"/>
                <a:gd name="connsiteY7" fmla="*/ 1003280 h 1203941"/>
                <a:gd name="connsiteX8" fmla="*/ 0 w 5893881"/>
                <a:gd name="connsiteY8" fmla="*/ 200661 h 1203941"/>
                <a:gd name="connsiteX0" fmla="*/ 0 w 5893881"/>
                <a:gd name="connsiteY0" fmla="*/ 250698 h 1253978"/>
                <a:gd name="connsiteX1" fmla="*/ 200661 w 5893881"/>
                <a:gd name="connsiteY1" fmla="*/ 50037 h 1253978"/>
                <a:gd name="connsiteX2" fmla="*/ 2469976 w 5893881"/>
                <a:gd name="connsiteY2" fmla="*/ 44 h 1253978"/>
                <a:gd name="connsiteX3" fmla="*/ 5693220 w 5893881"/>
                <a:gd name="connsiteY3" fmla="*/ 50037 h 1253978"/>
                <a:gd name="connsiteX4" fmla="*/ 5893881 w 5893881"/>
                <a:gd name="connsiteY4" fmla="*/ 250698 h 1253978"/>
                <a:gd name="connsiteX5" fmla="*/ 5893881 w 5893881"/>
                <a:gd name="connsiteY5" fmla="*/ 1053317 h 1253978"/>
                <a:gd name="connsiteX6" fmla="*/ 5693220 w 5893881"/>
                <a:gd name="connsiteY6" fmla="*/ 1253978 h 1253978"/>
                <a:gd name="connsiteX7" fmla="*/ 200661 w 5893881"/>
                <a:gd name="connsiteY7" fmla="*/ 1253978 h 1253978"/>
                <a:gd name="connsiteX8" fmla="*/ 0 w 5893881"/>
                <a:gd name="connsiteY8" fmla="*/ 1053317 h 1253978"/>
                <a:gd name="connsiteX9" fmla="*/ 0 w 5893881"/>
                <a:gd name="connsiteY9" fmla="*/ 250698 h 1253978"/>
                <a:gd name="connsiteX0" fmla="*/ 0 w 5893881"/>
                <a:gd name="connsiteY0" fmla="*/ 250698 h 1254025"/>
                <a:gd name="connsiteX1" fmla="*/ 200661 w 5893881"/>
                <a:gd name="connsiteY1" fmla="*/ 50037 h 1254025"/>
                <a:gd name="connsiteX2" fmla="*/ 2469976 w 5893881"/>
                <a:gd name="connsiteY2" fmla="*/ 44 h 1254025"/>
                <a:gd name="connsiteX3" fmla="*/ 5693220 w 5893881"/>
                <a:gd name="connsiteY3" fmla="*/ 50037 h 1254025"/>
                <a:gd name="connsiteX4" fmla="*/ 5893881 w 5893881"/>
                <a:gd name="connsiteY4" fmla="*/ 250698 h 1254025"/>
                <a:gd name="connsiteX5" fmla="*/ 5893881 w 5893881"/>
                <a:gd name="connsiteY5" fmla="*/ 1053317 h 1254025"/>
                <a:gd name="connsiteX6" fmla="*/ 5693220 w 5893881"/>
                <a:gd name="connsiteY6" fmla="*/ 1253978 h 1254025"/>
                <a:gd name="connsiteX7" fmla="*/ 2844049 w 5893881"/>
                <a:gd name="connsiteY7" fmla="*/ 1177680 h 1254025"/>
                <a:gd name="connsiteX8" fmla="*/ 200661 w 5893881"/>
                <a:gd name="connsiteY8" fmla="*/ 1253978 h 1254025"/>
                <a:gd name="connsiteX9" fmla="*/ 0 w 5893881"/>
                <a:gd name="connsiteY9" fmla="*/ 1053317 h 1254025"/>
                <a:gd name="connsiteX10" fmla="*/ 0 w 5893881"/>
                <a:gd name="connsiteY10" fmla="*/ 250698 h 1254025"/>
                <a:gd name="connsiteX0" fmla="*/ 0 w 5893881"/>
                <a:gd name="connsiteY0" fmla="*/ 264509 h 1267836"/>
                <a:gd name="connsiteX1" fmla="*/ 200661 w 5893881"/>
                <a:gd name="connsiteY1" fmla="*/ 63848 h 1267836"/>
                <a:gd name="connsiteX2" fmla="*/ 2469976 w 5893881"/>
                <a:gd name="connsiteY2" fmla="*/ 13855 h 1267836"/>
                <a:gd name="connsiteX3" fmla="*/ 5157758 w 5893881"/>
                <a:gd name="connsiteY3" fmla="*/ 0 h 1267836"/>
                <a:gd name="connsiteX4" fmla="*/ 5693220 w 5893881"/>
                <a:gd name="connsiteY4" fmla="*/ 63848 h 1267836"/>
                <a:gd name="connsiteX5" fmla="*/ 5893881 w 5893881"/>
                <a:gd name="connsiteY5" fmla="*/ 264509 h 1267836"/>
                <a:gd name="connsiteX6" fmla="*/ 5893881 w 5893881"/>
                <a:gd name="connsiteY6" fmla="*/ 1067128 h 1267836"/>
                <a:gd name="connsiteX7" fmla="*/ 5693220 w 5893881"/>
                <a:gd name="connsiteY7" fmla="*/ 1267789 h 1267836"/>
                <a:gd name="connsiteX8" fmla="*/ 2844049 w 5893881"/>
                <a:gd name="connsiteY8" fmla="*/ 1191491 h 1267836"/>
                <a:gd name="connsiteX9" fmla="*/ 200661 w 5893881"/>
                <a:gd name="connsiteY9" fmla="*/ 1267789 h 1267836"/>
                <a:gd name="connsiteX10" fmla="*/ 0 w 5893881"/>
                <a:gd name="connsiteY10" fmla="*/ 1067128 h 1267836"/>
                <a:gd name="connsiteX11" fmla="*/ 0 w 5893881"/>
                <a:gd name="connsiteY11"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5157758 w 6030730"/>
                <a:gd name="connsiteY3" fmla="*/ 0 h 1267836"/>
                <a:gd name="connsiteX4" fmla="*/ 5693220 w 6030730"/>
                <a:gd name="connsiteY4" fmla="*/ 63848 h 1267836"/>
                <a:gd name="connsiteX5" fmla="*/ 5893881 w 6030730"/>
                <a:gd name="connsiteY5" fmla="*/ 264509 h 1267836"/>
                <a:gd name="connsiteX6" fmla="*/ 6030594 w 6030730"/>
                <a:gd name="connsiteY6" fmla="*/ 554182 h 1267836"/>
                <a:gd name="connsiteX7" fmla="*/ 5893881 w 6030730"/>
                <a:gd name="connsiteY7" fmla="*/ 1067128 h 1267836"/>
                <a:gd name="connsiteX8" fmla="*/ 5693220 w 6030730"/>
                <a:gd name="connsiteY8" fmla="*/ 1267789 h 1267836"/>
                <a:gd name="connsiteX9" fmla="*/ 2844049 w 6030730"/>
                <a:gd name="connsiteY9" fmla="*/ 1191491 h 1267836"/>
                <a:gd name="connsiteX10" fmla="*/ 200661 w 6030730"/>
                <a:gd name="connsiteY10" fmla="*/ 1267789 h 1267836"/>
                <a:gd name="connsiteX11" fmla="*/ 0 w 6030730"/>
                <a:gd name="connsiteY11" fmla="*/ 1067128 h 1267836"/>
                <a:gd name="connsiteX12" fmla="*/ 0 w 6030730"/>
                <a:gd name="connsiteY12"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4201793 w 6030730"/>
                <a:gd name="connsiteY3" fmla="*/ 138545 h 1267836"/>
                <a:gd name="connsiteX4" fmla="*/ 5157758 w 6030730"/>
                <a:gd name="connsiteY4" fmla="*/ 0 h 1267836"/>
                <a:gd name="connsiteX5" fmla="*/ 5693220 w 6030730"/>
                <a:gd name="connsiteY5" fmla="*/ 63848 h 1267836"/>
                <a:gd name="connsiteX6" fmla="*/ 5893881 w 6030730"/>
                <a:gd name="connsiteY6" fmla="*/ 264509 h 1267836"/>
                <a:gd name="connsiteX7" fmla="*/ 6030594 w 6030730"/>
                <a:gd name="connsiteY7" fmla="*/ 554182 h 1267836"/>
                <a:gd name="connsiteX8" fmla="*/ 5893881 w 6030730"/>
                <a:gd name="connsiteY8" fmla="*/ 1067128 h 1267836"/>
                <a:gd name="connsiteX9" fmla="*/ 5693220 w 6030730"/>
                <a:gd name="connsiteY9" fmla="*/ 1267789 h 1267836"/>
                <a:gd name="connsiteX10" fmla="*/ 2844049 w 6030730"/>
                <a:gd name="connsiteY10" fmla="*/ 1191491 h 1267836"/>
                <a:gd name="connsiteX11" fmla="*/ 200661 w 6030730"/>
                <a:gd name="connsiteY11" fmla="*/ 1267789 h 1267836"/>
                <a:gd name="connsiteX12" fmla="*/ 0 w 6030730"/>
                <a:gd name="connsiteY12" fmla="*/ 1067128 h 1267836"/>
                <a:gd name="connsiteX13" fmla="*/ 0 w 6030730"/>
                <a:gd name="connsiteY13" fmla="*/ 264509 h 1267836"/>
                <a:gd name="connsiteX0" fmla="*/ 0 w 6030730"/>
                <a:gd name="connsiteY0" fmla="*/ 267868 h 1271195"/>
                <a:gd name="connsiteX1" fmla="*/ 200661 w 6030730"/>
                <a:gd name="connsiteY1" fmla="*/ 67207 h 1271195"/>
                <a:gd name="connsiteX2" fmla="*/ 2469976 w 6030730"/>
                <a:gd name="connsiteY2" fmla="*/ 17214 h 1271195"/>
                <a:gd name="connsiteX3" fmla="*/ 4201793 w 6030730"/>
                <a:gd name="connsiteY3" fmla="*/ 141904 h 1271195"/>
                <a:gd name="connsiteX4" fmla="*/ 5157758 w 6030730"/>
                <a:gd name="connsiteY4" fmla="*/ 3359 h 1271195"/>
                <a:gd name="connsiteX5" fmla="*/ 5947466 w 6030730"/>
                <a:gd name="connsiteY5" fmla="*/ 58777 h 1271195"/>
                <a:gd name="connsiteX6" fmla="*/ 5693220 w 6030730"/>
                <a:gd name="connsiteY6" fmla="*/ 67207 h 1271195"/>
                <a:gd name="connsiteX7" fmla="*/ 5893881 w 6030730"/>
                <a:gd name="connsiteY7" fmla="*/ 267868 h 1271195"/>
                <a:gd name="connsiteX8" fmla="*/ 6030594 w 6030730"/>
                <a:gd name="connsiteY8" fmla="*/ 557541 h 1271195"/>
                <a:gd name="connsiteX9" fmla="*/ 5893881 w 6030730"/>
                <a:gd name="connsiteY9" fmla="*/ 1070487 h 1271195"/>
                <a:gd name="connsiteX10" fmla="*/ 5693220 w 6030730"/>
                <a:gd name="connsiteY10" fmla="*/ 1271148 h 1271195"/>
                <a:gd name="connsiteX11" fmla="*/ 2844049 w 6030730"/>
                <a:gd name="connsiteY11" fmla="*/ 1194850 h 1271195"/>
                <a:gd name="connsiteX12" fmla="*/ 200661 w 6030730"/>
                <a:gd name="connsiteY12" fmla="*/ 1271148 h 1271195"/>
                <a:gd name="connsiteX13" fmla="*/ 0 w 6030730"/>
                <a:gd name="connsiteY13" fmla="*/ 1070487 h 1271195"/>
                <a:gd name="connsiteX14" fmla="*/ 0 w 6030730"/>
                <a:gd name="connsiteY14" fmla="*/ 267868 h 1271195"/>
                <a:gd name="connsiteX0" fmla="*/ 0 w 6054715"/>
                <a:gd name="connsiteY0" fmla="*/ 267868 h 1271195"/>
                <a:gd name="connsiteX1" fmla="*/ 200661 w 6054715"/>
                <a:gd name="connsiteY1" fmla="*/ 67207 h 1271195"/>
                <a:gd name="connsiteX2" fmla="*/ 2469976 w 6054715"/>
                <a:gd name="connsiteY2" fmla="*/ 17214 h 1271195"/>
                <a:gd name="connsiteX3" fmla="*/ 4201793 w 6054715"/>
                <a:gd name="connsiteY3" fmla="*/ 141904 h 1271195"/>
                <a:gd name="connsiteX4" fmla="*/ 5157758 w 6054715"/>
                <a:gd name="connsiteY4" fmla="*/ 3359 h 1271195"/>
                <a:gd name="connsiteX5" fmla="*/ 5947466 w 6054715"/>
                <a:gd name="connsiteY5" fmla="*/ 58777 h 1271195"/>
                <a:gd name="connsiteX6" fmla="*/ 6025729 w 6054715"/>
                <a:gd name="connsiteY6" fmla="*/ 178043 h 1271195"/>
                <a:gd name="connsiteX7" fmla="*/ 5893881 w 6054715"/>
                <a:gd name="connsiteY7" fmla="*/ 267868 h 1271195"/>
                <a:gd name="connsiteX8" fmla="*/ 6030594 w 6054715"/>
                <a:gd name="connsiteY8" fmla="*/ 557541 h 1271195"/>
                <a:gd name="connsiteX9" fmla="*/ 5893881 w 6054715"/>
                <a:gd name="connsiteY9" fmla="*/ 1070487 h 1271195"/>
                <a:gd name="connsiteX10" fmla="*/ 5693220 w 6054715"/>
                <a:gd name="connsiteY10" fmla="*/ 1271148 h 1271195"/>
                <a:gd name="connsiteX11" fmla="*/ 2844049 w 6054715"/>
                <a:gd name="connsiteY11" fmla="*/ 1194850 h 1271195"/>
                <a:gd name="connsiteX12" fmla="*/ 200661 w 6054715"/>
                <a:gd name="connsiteY12" fmla="*/ 1271148 h 1271195"/>
                <a:gd name="connsiteX13" fmla="*/ 0 w 6054715"/>
                <a:gd name="connsiteY13" fmla="*/ 1070487 h 1271195"/>
                <a:gd name="connsiteX14" fmla="*/ 0 w 6054715"/>
                <a:gd name="connsiteY14" fmla="*/ 267868 h 1271195"/>
                <a:gd name="connsiteX0" fmla="*/ 0 w 6117139"/>
                <a:gd name="connsiteY0" fmla="*/ 267868 h 1271195"/>
                <a:gd name="connsiteX1" fmla="*/ 200661 w 6117139"/>
                <a:gd name="connsiteY1" fmla="*/ 67207 h 1271195"/>
                <a:gd name="connsiteX2" fmla="*/ 2469976 w 6117139"/>
                <a:gd name="connsiteY2" fmla="*/ 17214 h 1271195"/>
                <a:gd name="connsiteX3" fmla="*/ 4201793 w 6117139"/>
                <a:gd name="connsiteY3" fmla="*/ 141904 h 1271195"/>
                <a:gd name="connsiteX4" fmla="*/ 5157758 w 6117139"/>
                <a:gd name="connsiteY4" fmla="*/ 3359 h 1271195"/>
                <a:gd name="connsiteX5" fmla="*/ 5947466 w 6117139"/>
                <a:gd name="connsiteY5" fmla="*/ 58777 h 1271195"/>
                <a:gd name="connsiteX6" fmla="*/ 6025729 w 6117139"/>
                <a:gd name="connsiteY6" fmla="*/ 178043 h 1271195"/>
                <a:gd name="connsiteX7" fmla="*/ 6115554 w 6117139"/>
                <a:gd name="connsiteY7" fmla="*/ 475686 h 1271195"/>
                <a:gd name="connsiteX8" fmla="*/ 6030594 w 6117139"/>
                <a:gd name="connsiteY8" fmla="*/ 557541 h 1271195"/>
                <a:gd name="connsiteX9" fmla="*/ 5893881 w 6117139"/>
                <a:gd name="connsiteY9" fmla="*/ 1070487 h 1271195"/>
                <a:gd name="connsiteX10" fmla="*/ 5693220 w 6117139"/>
                <a:gd name="connsiteY10" fmla="*/ 1271148 h 1271195"/>
                <a:gd name="connsiteX11" fmla="*/ 2844049 w 6117139"/>
                <a:gd name="connsiteY11" fmla="*/ 1194850 h 1271195"/>
                <a:gd name="connsiteX12" fmla="*/ 200661 w 6117139"/>
                <a:gd name="connsiteY12" fmla="*/ 1271148 h 1271195"/>
                <a:gd name="connsiteX13" fmla="*/ 0 w 6117139"/>
                <a:gd name="connsiteY13" fmla="*/ 1070487 h 1271195"/>
                <a:gd name="connsiteX14" fmla="*/ 0 w 6117139"/>
                <a:gd name="connsiteY14" fmla="*/ 267868 h 1271195"/>
                <a:gd name="connsiteX0" fmla="*/ 0 w 6155667"/>
                <a:gd name="connsiteY0" fmla="*/ 267868 h 1271195"/>
                <a:gd name="connsiteX1" fmla="*/ 200661 w 6155667"/>
                <a:gd name="connsiteY1" fmla="*/ 67207 h 1271195"/>
                <a:gd name="connsiteX2" fmla="*/ 2469976 w 6155667"/>
                <a:gd name="connsiteY2" fmla="*/ 17214 h 1271195"/>
                <a:gd name="connsiteX3" fmla="*/ 4201793 w 6155667"/>
                <a:gd name="connsiteY3" fmla="*/ 141904 h 1271195"/>
                <a:gd name="connsiteX4" fmla="*/ 5157758 w 6155667"/>
                <a:gd name="connsiteY4" fmla="*/ 3359 h 1271195"/>
                <a:gd name="connsiteX5" fmla="*/ 5947466 w 6155667"/>
                <a:gd name="connsiteY5" fmla="*/ 58777 h 1271195"/>
                <a:gd name="connsiteX6" fmla="*/ 6025729 w 6155667"/>
                <a:gd name="connsiteY6" fmla="*/ 178043 h 1271195"/>
                <a:gd name="connsiteX7" fmla="*/ 6115554 w 6155667"/>
                <a:gd name="connsiteY7" fmla="*/ 475686 h 1271195"/>
                <a:gd name="connsiteX8" fmla="*/ 6155285 w 6155667"/>
                <a:gd name="connsiteY8" fmla="*/ 682232 h 1271195"/>
                <a:gd name="connsiteX9" fmla="*/ 5893881 w 6155667"/>
                <a:gd name="connsiteY9" fmla="*/ 1070487 h 1271195"/>
                <a:gd name="connsiteX10" fmla="*/ 5693220 w 6155667"/>
                <a:gd name="connsiteY10" fmla="*/ 1271148 h 1271195"/>
                <a:gd name="connsiteX11" fmla="*/ 2844049 w 6155667"/>
                <a:gd name="connsiteY11" fmla="*/ 1194850 h 1271195"/>
                <a:gd name="connsiteX12" fmla="*/ 200661 w 6155667"/>
                <a:gd name="connsiteY12" fmla="*/ 1271148 h 1271195"/>
                <a:gd name="connsiteX13" fmla="*/ 0 w 6155667"/>
                <a:gd name="connsiteY13" fmla="*/ 1070487 h 1271195"/>
                <a:gd name="connsiteX14" fmla="*/ 0 w 6155667"/>
                <a:gd name="connsiteY14" fmla="*/ 267868 h 1271195"/>
                <a:gd name="connsiteX0" fmla="*/ 0 w 6155667"/>
                <a:gd name="connsiteY0" fmla="*/ 267868 h 1271148"/>
                <a:gd name="connsiteX1" fmla="*/ 200661 w 6155667"/>
                <a:gd name="connsiteY1" fmla="*/ 67207 h 1271148"/>
                <a:gd name="connsiteX2" fmla="*/ 2469976 w 6155667"/>
                <a:gd name="connsiteY2" fmla="*/ 1721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 name="connsiteX0" fmla="*/ 0 w 6155667"/>
                <a:gd name="connsiteY0" fmla="*/ 267868 h 1271148"/>
                <a:gd name="connsiteX1" fmla="*/ 200661 w 6155667"/>
                <a:gd name="connsiteY1" fmla="*/ 67207 h 1271148"/>
                <a:gd name="connsiteX2" fmla="*/ 2469976 w 6155667"/>
                <a:gd name="connsiteY2" fmla="*/ 14190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5667" h="1271148">
                  <a:moveTo>
                    <a:pt x="0" y="267868"/>
                  </a:moveTo>
                  <a:cubicBezTo>
                    <a:pt x="0" y="157046"/>
                    <a:pt x="89839" y="67207"/>
                    <a:pt x="200661" y="67207"/>
                  </a:cubicBezTo>
                  <a:cubicBezTo>
                    <a:pt x="837027" y="69015"/>
                    <a:pt x="1833610" y="140096"/>
                    <a:pt x="2469976" y="141904"/>
                  </a:cubicBezTo>
                  <a:lnTo>
                    <a:pt x="4201793" y="141904"/>
                  </a:lnTo>
                  <a:lnTo>
                    <a:pt x="5157758" y="3359"/>
                  </a:lnTo>
                  <a:cubicBezTo>
                    <a:pt x="5377122" y="-15114"/>
                    <a:pt x="5858222" y="48136"/>
                    <a:pt x="5947466" y="58777"/>
                  </a:cubicBezTo>
                  <a:cubicBezTo>
                    <a:pt x="6036710" y="69418"/>
                    <a:pt x="5963078" y="138576"/>
                    <a:pt x="6025729" y="178043"/>
                  </a:cubicBezTo>
                  <a:cubicBezTo>
                    <a:pt x="6136551" y="178043"/>
                    <a:pt x="6115554" y="364864"/>
                    <a:pt x="6115554" y="475686"/>
                  </a:cubicBezTo>
                  <a:cubicBezTo>
                    <a:pt x="6110325" y="549153"/>
                    <a:pt x="6160514" y="608765"/>
                    <a:pt x="6155285" y="682232"/>
                  </a:cubicBezTo>
                  <a:lnTo>
                    <a:pt x="5893881" y="1070487"/>
                  </a:lnTo>
                  <a:cubicBezTo>
                    <a:pt x="5893881" y="1181309"/>
                    <a:pt x="5720914" y="1118748"/>
                    <a:pt x="5610092" y="1118748"/>
                  </a:cubicBezTo>
                  <a:cubicBezTo>
                    <a:pt x="4632659" y="1121024"/>
                    <a:pt x="3821482" y="1192574"/>
                    <a:pt x="2844049" y="1194850"/>
                  </a:cubicBezTo>
                  <a:lnTo>
                    <a:pt x="200661" y="1271148"/>
                  </a:lnTo>
                  <a:cubicBezTo>
                    <a:pt x="89839" y="1271148"/>
                    <a:pt x="0" y="1181309"/>
                    <a:pt x="0" y="1070487"/>
                  </a:cubicBezTo>
                  <a:lnTo>
                    <a:pt x="0" y="267868"/>
                  </a:lnTo>
                  <a:close/>
                </a:path>
              </a:pathLst>
            </a:custGeom>
            <a:solidFill>
              <a:schemeClr val="bg1"/>
            </a:solidFill>
            <a:ln w="22225">
              <a:solidFill>
                <a:srgbClr val="800000"/>
              </a:solidFill>
              <a:prstDash val="lgDashDotDot"/>
            </a:ln>
          </p:spPr>
          <p:style>
            <a:lnRef idx="0">
              <a:scrgbClr r="0" g="0" b="0"/>
            </a:lnRef>
            <a:fillRef idx="0">
              <a:scrgbClr r="0" g="0" b="0"/>
            </a:fillRef>
            <a:effectRef idx="0">
              <a:scrgbClr r="0" g="0" b="0"/>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Vui</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vẻ</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sức</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khỏe</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tốt</a:t>
              </a:r>
              <a:endParaRPr lang="en-GB" sz="4000" dirty="0">
                <a:solidFill>
                  <a:schemeClr val="tx1"/>
                </a:solidFill>
                <a:latin typeface="UTM Avo" panose="02040603050506020204" pitchFamily="18" charset="0"/>
              </a:endParaRPr>
            </a:p>
          </p:txBody>
        </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40906" t="-1185" r="39853" b="85464"/>
            <a:stretch/>
          </p:blipFill>
          <p:spPr>
            <a:xfrm rot="20634395">
              <a:off x="813046" y="4760209"/>
              <a:ext cx="1521400" cy="1448261"/>
            </a:xfrm>
            <a:prstGeom prst="rect">
              <a:avLst/>
            </a:prstGeom>
          </p:spPr>
        </p:pic>
      </p:gr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72546" y="5121610"/>
            <a:ext cx="1454570" cy="1453029"/>
          </a:xfrm>
          <a:prstGeom prst="ellipse">
            <a:avLst/>
          </a:prstGeom>
          <a:ln>
            <a:noFill/>
          </a:ln>
          <a:effectLst>
            <a:softEdge rad="112500"/>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24160" y="2036922"/>
            <a:ext cx="1951967" cy="1827751"/>
          </a:xfrm>
          <a:prstGeom prst="ellipse">
            <a:avLst/>
          </a:prstGeom>
          <a:ln>
            <a:noFill/>
          </a:ln>
          <a:effectLst>
            <a:softEdge rad="112500"/>
          </a:effectLst>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80732" y="3616037"/>
            <a:ext cx="1870395" cy="1751370"/>
          </a:xfrm>
          <a:prstGeom prst="ellipse">
            <a:avLst/>
          </a:prstGeom>
          <a:ln>
            <a:noFill/>
          </a:ln>
          <a:effectLst>
            <a:softEdge rad="112500"/>
          </a:effectLst>
        </p:spPr>
      </p:pic>
    </p:spTree>
    <p:extLst>
      <p:ext uri="{BB962C8B-B14F-4D97-AF65-F5344CB8AC3E}">
        <p14:creationId xmlns:p14="http://schemas.microsoft.com/office/powerpoint/2010/main" val="27825486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subTnLst>
                                    <p:audio>
                                      <p:cMediaNode>
                                        <p:cTn display="0" masterRel="sameClick">
                                          <p:stCondLst>
                                            <p:cond evt="begin" delay="0">
                                              <p:tn val="40"/>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5"/>
                  </p:tgtEl>
                </p:cond>
              </p:nextCondLst>
            </p:seq>
          </p:childTnLst>
        </p:cTn>
      </p:par>
    </p:tnLst>
    <p:bldLst>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731" y="3993687"/>
            <a:ext cx="2084675" cy="29956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9302" r="36744"/>
                    </a14:imgEffect>
                  </a14:imgLayer>
                </a14:imgProps>
              </a:ext>
              <a:ext uri="{28A0092B-C50C-407E-A947-70E740481C1C}">
                <a14:useLocalDpi xmlns:a14="http://schemas.microsoft.com/office/drawing/2010/main" val="0"/>
              </a:ext>
            </a:extLst>
          </a:blip>
          <a:srcRect r="59622"/>
          <a:stretch/>
        </p:blipFill>
        <p:spPr>
          <a:xfrm>
            <a:off x="-1435843" y="3367516"/>
            <a:ext cx="3483278" cy="4313296"/>
          </a:xfrm>
          <a:prstGeom prst="rect">
            <a:avLst/>
          </a:prstGeom>
        </p:spPr>
      </p:pic>
      <p:sp>
        <p:nvSpPr>
          <p:cNvPr id="21" name="Rounded Rectangle 20"/>
          <p:cNvSpPr/>
          <p:nvPr/>
        </p:nvSpPr>
        <p:spPr>
          <a:xfrm>
            <a:off x="1283589" y="327121"/>
            <a:ext cx="9736107" cy="1552046"/>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C00000"/>
                </a:solidFill>
                <a:latin typeface="UTM Avo" panose="02040603050506020204" pitchFamily="18" charset="0"/>
              </a:rPr>
              <a:t>Nhờ</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đâu</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bạn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nhỏ</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trong</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bài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đọc</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biết</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bơi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dù</a:t>
            </a:r>
            <a:r>
              <a:rPr lang="en-GB" sz="4000" dirty="0">
                <a:solidFill>
                  <a:srgbClr val="C00000"/>
                </a:solidFill>
                <a:latin typeface="UTM Avo" panose="02040603050506020204" pitchFamily="18" charset="0"/>
              </a:rPr>
              <a:t> ban </a:t>
            </a:r>
            <a:r>
              <a:rPr lang="en-GB" sz="4000" dirty="0" err="1">
                <a:solidFill>
                  <a:srgbClr val="C00000"/>
                </a:solidFill>
                <a:latin typeface="UTM Avo" panose="02040603050506020204" pitchFamily="18" charset="0"/>
              </a:rPr>
              <a:t>đầu</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bạn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rất</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sợ</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hãi</a:t>
            </a:r>
            <a:r>
              <a:rPr lang="en-GB" sz="4000" dirty="0">
                <a:solidFill>
                  <a:srgbClr val="C00000"/>
                </a:solidFill>
                <a:latin typeface="UTM Avo" panose="02040603050506020204" pitchFamily="18" charset="0"/>
              </a:rPr>
              <a:t>?</a:t>
            </a:r>
          </a:p>
        </p:txBody>
      </p:sp>
      <p:grpSp>
        <p:nvGrpSpPr>
          <p:cNvPr id="5" name="Group 4"/>
          <p:cNvGrpSpPr/>
          <p:nvPr/>
        </p:nvGrpSpPr>
        <p:grpSpPr>
          <a:xfrm>
            <a:off x="1494747" y="2093634"/>
            <a:ext cx="9108321" cy="1448261"/>
            <a:chOff x="1073260" y="2153784"/>
            <a:chExt cx="9748660" cy="1448261"/>
          </a:xfrm>
        </p:grpSpPr>
        <p:sp>
          <p:nvSpPr>
            <p:cNvPr id="22" name="Rounded Rectangle 21"/>
            <p:cNvSpPr/>
            <p:nvPr/>
          </p:nvSpPr>
          <p:spPr>
            <a:xfrm>
              <a:off x="1844637" y="2233384"/>
              <a:ext cx="8977283" cy="1342128"/>
            </a:xfrm>
            <a:custGeom>
              <a:avLst/>
              <a:gdLst>
                <a:gd name="connsiteX0" fmla="*/ 0 w 6504660"/>
                <a:gd name="connsiteY0" fmla="*/ 202776 h 1216629"/>
                <a:gd name="connsiteX1" fmla="*/ 202776 w 6504660"/>
                <a:gd name="connsiteY1" fmla="*/ 0 h 1216629"/>
                <a:gd name="connsiteX2" fmla="*/ 6301884 w 6504660"/>
                <a:gd name="connsiteY2" fmla="*/ 0 h 1216629"/>
                <a:gd name="connsiteX3" fmla="*/ 6504660 w 6504660"/>
                <a:gd name="connsiteY3" fmla="*/ 202776 h 1216629"/>
                <a:gd name="connsiteX4" fmla="*/ 6504660 w 6504660"/>
                <a:gd name="connsiteY4" fmla="*/ 1013853 h 1216629"/>
                <a:gd name="connsiteX5" fmla="*/ 6301884 w 6504660"/>
                <a:gd name="connsiteY5" fmla="*/ 1216629 h 1216629"/>
                <a:gd name="connsiteX6" fmla="*/ 202776 w 6504660"/>
                <a:gd name="connsiteY6" fmla="*/ 1216629 h 1216629"/>
                <a:gd name="connsiteX7" fmla="*/ 0 w 6504660"/>
                <a:gd name="connsiteY7" fmla="*/ 1013853 h 1216629"/>
                <a:gd name="connsiteX8" fmla="*/ 0 w 6504660"/>
                <a:gd name="connsiteY8" fmla="*/ 202776 h 1216629"/>
                <a:gd name="connsiteX0" fmla="*/ 0 w 6504660"/>
                <a:gd name="connsiteY0" fmla="*/ 202944 h 1216797"/>
                <a:gd name="connsiteX1" fmla="*/ 202776 w 6504660"/>
                <a:gd name="connsiteY1" fmla="*/ 168 h 1216797"/>
                <a:gd name="connsiteX2" fmla="*/ 3326623 w 6504660"/>
                <a:gd name="connsiteY2" fmla="*/ 109074 h 1216797"/>
                <a:gd name="connsiteX3" fmla="*/ 6301884 w 6504660"/>
                <a:gd name="connsiteY3" fmla="*/ 168 h 1216797"/>
                <a:gd name="connsiteX4" fmla="*/ 6504660 w 6504660"/>
                <a:gd name="connsiteY4" fmla="*/ 202944 h 1216797"/>
                <a:gd name="connsiteX5" fmla="*/ 6504660 w 6504660"/>
                <a:gd name="connsiteY5" fmla="*/ 1014021 h 1216797"/>
                <a:gd name="connsiteX6" fmla="*/ 6301884 w 6504660"/>
                <a:gd name="connsiteY6" fmla="*/ 1216797 h 1216797"/>
                <a:gd name="connsiteX7" fmla="*/ 202776 w 6504660"/>
                <a:gd name="connsiteY7" fmla="*/ 1216797 h 1216797"/>
                <a:gd name="connsiteX8" fmla="*/ 0 w 6504660"/>
                <a:gd name="connsiteY8" fmla="*/ 1014021 h 1216797"/>
                <a:gd name="connsiteX9" fmla="*/ 0 w 6504660"/>
                <a:gd name="connsiteY9" fmla="*/ 202944 h 1216797"/>
                <a:gd name="connsiteX0" fmla="*/ 0 w 6504660"/>
                <a:gd name="connsiteY0" fmla="*/ 202944 h 1342128"/>
                <a:gd name="connsiteX1" fmla="*/ 202776 w 6504660"/>
                <a:gd name="connsiteY1" fmla="*/ 168 h 1342128"/>
                <a:gd name="connsiteX2" fmla="*/ 3326623 w 6504660"/>
                <a:gd name="connsiteY2" fmla="*/ 109074 h 1342128"/>
                <a:gd name="connsiteX3" fmla="*/ 6301884 w 6504660"/>
                <a:gd name="connsiteY3" fmla="*/ 168 h 1342128"/>
                <a:gd name="connsiteX4" fmla="*/ 6504660 w 6504660"/>
                <a:gd name="connsiteY4" fmla="*/ 202944 h 1342128"/>
                <a:gd name="connsiteX5" fmla="*/ 6504660 w 6504660"/>
                <a:gd name="connsiteY5" fmla="*/ 1014021 h 1342128"/>
                <a:gd name="connsiteX6" fmla="*/ 6301884 w 6504660"/>
                <a:gd name="connsiteY6" fmla="*/ 1216797 h 1342128"/>
                <a:gd name="connsiteX7" fmla="*/ 3298914 w 6504660"/>
                <a:gd name="connsiteY7" fmla="*/ 1342128 h 1342128"/>
                <a:gd name="connsiteX8" fmla="*/ 202776 w 6504660"/>
                <a:gd name="connsiteY8" fmla="*/ 1216797 h 1342128"/>
                <a:gd name="connsiteX9" fmla="*/ 0 w 6504660"/>
                <a:gd name="connsiteY9" fmla="*/ 1014021 h 1342128"/>
                <a:gd name="connsiteX10" fmla="*/ 0 w 6504660"/>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301884 w 6629351"/>
                <a:gd name="connsiteY3" fmla="*/ 168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57302 w 6629351"/>
                <a:gd name="connsiteY6" fmla="*/ 1299924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471605 w 6629351"/>
                <a:gd name="connsiteY4" fmla="*/ 81364 h 1342128"/>
                <a:gd name="connsiteX5" fmla="*/ 6629351 w 6629351"/>
                <a:gd name="connsiteY5" fmla="*/ 396907 h 1342128"/>
                <a:gd name="connsiteX6" fmla="*/ 6504660 w 6629351"/>
                <a:gd name="connsiteY6" fmla="*/ 1014021 h 1342128"/>
                <a:gd name="connsiteX7" fmla="*/ 6357302 w 6629351"/>
                <a:gd name="connsiteY7" fmla="*/ 1299924 h 1342128"/>
                <a:gd name="connsiteX8" fmla="*/ 3298914 w 6629351"/>
                <a:gd name="connsiteY8" fmla="*/ 1342128 h 1342128"/>
                <a:gd name="connsiteX9" fmla="*/ 202776 w 6629351"/>
                <a:gd name="connsiteY9" fmla="*/ 1216797 h 1342128"/>
                <a:gd name="connsiteX10" fmla="*/ 0 w 6629351"/>
                <a:gd name="connsiteY10" fmla="*/ 1014021 h 1342128"/>
                <a:gd name="connsiteX11" fmla="*/ 0 w 6629351"/>
                <a:gd name="connsiteY11" fmla="*/ 202944 h 1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351" h="1342128">
                  <a:moveTo>
                    <a:pt x="0" y="202944"/>
                  </a:moveTo>
                  <a:cubicBezTo>
                    <a:pt x="0" y="90954"/>
                    <a:pt x="90786" y="168"/>
                    <a:pt x="202776" y="168"/>
                  </a:cubicBezTo>
                  <a:cubicBezTo>
                    <a:pt x="1082422" y="-5094"/>
                    <a:pt x="2446977" y="114336"/>
                    <a:pt x="3326623" y="109074"/>
                  </a:cubicBezTo>
                  <a:cubicBezTo>
                    <a:pt x="4480013" y="114336"/>
                    <a:pt x="5093075" y="64179"/>
                    <a:pt x="6246465" y="69441"/>
                  </a:cubicBezTo>
                  <a:cubicBezTo>
                    <a:pt x="6763701" y="83295"/>
                    <a:pt x="6407791" y="26786"/>
                    <a:pt x="6471605" y="81364"/>
                  </a:cubicBezTo>
                  <a:cubicBezTo>
                    <a:pt x="6535419" y="135942"/>
                    <a:pt x="6616915" y="259937"/>
                    <a:pt x="6629351" y="396907"/>
                  </a:cubicBezTo>
                  <a:lnTo>
                    <a:pt x="6504660" y="1014021"/>
                  </a:lnTo>
                  <a:cubicBezTo>
                    <a:pt x="6504660" y="1126011"/>
                    <a:pt x="6469292" y="1299924"/>
                    <a:pt x="6357302" y="1299924"/>
                  </a:cubicBezTo>
                  <a:cubicBezTo>
                    <a:pt x="5347076" y="1300137"/>
                    <a:pt x="4309140" y="1341915"/>
                    <a:pt x="3298914" y="1342128"/>
                  </a:cubicBezTo>
                  <a:lnTo>
                    <a:pt x="202776" y="1216797"/>
                  </a:lnTo>
                  <a:cubicBezTo>
                    <a:pt x="90786" y="1216797"/>
                    <a:pt x="0" y="1126011"/>
                    <a:pt x="0" y="1014021"/>
                  </a:cubicBezTo>
                  <a:lnTo>
                    <a:pt x="0" y="202944"/>
                  </a:lnTo>
                  <a:close/>
                </a:path>
              </a:pathLst>
            </a:custGeom>
            <a:solidFill>
              <a:schemeClr val="bg1"/>
            </a:solidFill>
            <a:ln w="2222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Ins="936000" rtlCol="0" anchor="ctr"/>
            <a:lstStyle/>
            <a:p>
              <a:pPr algn="just"/>
              <a:r>
                <a:rPr lang="en-GB" sz="4000" dirty="0" err="1">
                  <a:solidFill>
                    <a:schemeClr val="tx1"/>
                  </a:solidFill>
                  <a:latin typeface="UTM Avo" panose="02040603050506020204" pitchFamily="18" charset="0"/>
                </a:rPr>
                <a:t>Nhờ</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bạn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không</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nản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chí</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và</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vượt</a:t>
              </a:r>
              <a:r>
                <a:rPr lang="en-GB" sz="4000" dirty="0">
                  <a:solidFill>
                    <a:schemeClr val="tx1"/>
                  </a:solidFill>
                  <a:latin typeface="UTM Avo" panose="02040603050506020204" pitchFamily="18" charset="0"/>
                </a:rPr>
                <a:t> qua </a:t>
              </a:r>
              <a:r>
                <a:rPr lang="en-GB" sz="4000" dirty="0" err="1">
                  <a:solidFill>
                    <a:schemeClr val="tx1"/>
                  </a:solidFill>
                  <a:latin typeface="UTM Avo" panose="02040603050506020204" pitchFamily="18" charset="0"/>
                </a:rPr>
                <a:t>nỗi</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sợ</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hãi</a:t>
              </a:r>
              <a:endParaRPr lang="en-GB" sz="4000" dirty="0">
                <a:solidFill>
                  <a:schemeClr val="tx1"/>
                </a:solidFill>
                <a:latin typeface="UTM Avo" panose="02040603050506020204" pitchFamily="18"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r="80759" b="84279"/>
            <a:stretch/>
          </p:blipFill>
          <p:spPr>
            <a:xfrm rot="20819447">
              <a:off x="1073260" y="2153784"/>
              <a:ext cx="1521400" cy="1448261"/>
            </a:xfrm>
            <a:prstGeom prst="rect">
              <a:avLst/>
            </a:prstGeom>
          </p:spPr>
        </p:pic>
      </p:grpSp>
      <p:grpSp>
        <p:nvGrpSpPr>
          <p:cNvPr id="9" name="Group 8"/>
          <p:cNvGrpSpPr/>
          <p:nvPr/>
        </p:nvGrpSpPr>
        <p:grpSpPr>
          <a:xfrm>
            <a:off x="1449388" y="3485737"/>
            <a:ext cx="9027186" cy="1448261"/>
            <a:chOff x="2660613" y="3586412"/>
            <a:chExt cx="9839724" cy="1448261"/>
          </a:xfrm>
        </p:grpSpPr>
        <p:sp>
          <p:nvSpPr>
            <p:cNvPr id="23" name="Rounded Rectangle 22"/>
            <p:cNvSpPr/>
            <p:nvPr/>
          </p:nvSpPr>
          <p:spPr>
            <a:xfrm>
              <a:off x="3561067" y="3693879"/>
              <a:ext cx="8939270" cy="1225949"/>
            </a:xfrm>
            <a:custGeom>
              <a:avLst/>
              <a:gdLst>
                <a:gd name="connsiteX0" fmla="*/ 0 w 5893880"/>
                <a:gd name="connsiteY0" fmla="*/ 196207 h 1177217"/>
                <a:gd name="connsiteX1" fmla="*/ 196207 w 5893880"/>
                <a:gd name="connsiteY1" fmla="*/ 0 h 1177217"/>
                <a:gd name="connsiteX2" fmla="*/ 5697673 w 5893880"/>
                <a:gd name="connsiteY2" fmla="*/ 0 h 1177217"/>
                <a:gd name="connsiteX3" fmla="*/ 5893880 w 5893880"/>
                <a:gd name="connsiteY3" fmla="*/ 196207 h 1177217"/>
                <a:gd name="connsiteX4" fmla="*/ 5893880 w 5893880"/>
                <a:gd name="connsiteY4" fmla="*/ 981010 h 1177217"/>
                <a:gd name="connsiteX5" fmla="*/ 5697673 w 5893880"/>
                <a:gd name="connsiteY5" fmla="*/ 1177217 h 1177217"/>
                <a:gd name="connsiteX6" fmla="*/ 196207 w 5893880"/>
                <a:gd name="connsiteY6" fmla="*/ 1177217 h 1177217"/>
                <a:gd name="connsiteX7" fmla="*/ 0 w 5893880"/>
                <a:gd name="connsiteY7" fmla="*/ 981010 h 1177217"/>
                <a:gd name="connsiteX8" fmla="*/ 0 w 5893880"/>
                <a:gd name="connsiteY8" fmla="*/ 196207 h 1177217"/>
                <a:gd name="connsiteX0" fmla="*/ 0 w 6032426"/>
                <a:gd name="connsiteY0" fmla="*/ 196207 h 1177217"/>
                <a:gd name="connsiteX1" fmla="*/ 196207 w 6032426"/>
                <a:gd name="connsiteY1" fmla="*/ 0 h 1177217"/>
                <a:gd name="connsiteX2" fmla="*/ 5697673 w 6032426"/>
                <a:gd name="connsiteY2" fmla="*/ 0 h 1177217"/>
                <a:gd name="connsiteX3" fmla="*/ 6032426 w 6032426"/>
                <a:gd name="connsiteY3" fmla="*/ 445589 h 1177217"/>
                <a:gd name="connsiteX4" fmla="*/ 5893880 w 6032426"/>
                <a:gd name="connsiteY4" fmla="*/ 981010 h 1177217"/>
                <a:gd name="connsiteX5" fmla="*/ 5697673 w 6032426"/>
                <a:gd name="connsiteY5" fmla="*/ 1177217 h 1177217"/>
                <a:gd name="connsiteX6" fmla="*/ 196207 w 6032426"/>
                <a:gd name="connsiteY6" fmla="*/ 1177217 h 1177217"/>
                <a:gd name="connsiteX7" fmla="*/ 0 w 6032426"/>
                <a:gd name="connsiteY7" fmla="*/ 981010 h 1177217"/>
                <a:gd name="connsiteX8" fmla="*/ 0 w 6032426"/>
                <a:gd name="connsiteY8" fmla="*/ 196207 h 1177217"/>
                <a:gd name="connsiteX0" fmla="*/ 0 w 6087843"/>
                <a:gd name="connsiteY0" fmla="*/ 196207 h 1177217"/>
                <a:gd name="connsiteX1" fmla="*/ 196207 w 6087843"/>
                <a:gd name="connsiteY1" fmla="*/ 0 h 1177217"/>
                <a:gd name="connsiteX2" fmla="*/ 5697673 w 6087843"/>
                <a:gd name="connsiteY2" fmla="*/ 0 h 1177217"/>
                <a:gd name="connsiteX3" fmla="*/ 6032426 w 6087843"/>
                <a:gd name="connsiteY3" fmla="*/ 445589 h 1177217"/>
                <a:gd name="connsiteX4" fmla="*/ 6087843 w 6087843"/>
                <a:gd name="connsiteY4" fmla="*/ 1036428 h 1177217"/>
                <a:gd name="connsiteX5" fmla="*/ 5697673 w 6087843"/>
                <a:gd name="connsiteY5" fmla="*/ 1177217 h 1177217"/>
                <a:gd name="connsiteX6" fmla="*/ 196207 w 6087843"/>
                <a:gd name="connsiteY6" fmla="*/ 1177217 h 1177217"/>
                <a:gd name="connsiteX7" fmla="*/ 0 w 6087843"/>
                <a:gd name="connsiteY7" fmla="*/ 981010 h 1177217"/>
                <a:gd name="connsiteX8" fmla="*/ 0 w 6087843"/>
                <a:gd name="connsiteY8" fmla="*/ 196207 h 1177217"/>
                <a:gd name="connsiteX0" fmla="*/ 0 w 6087843"/>
                <a:gd name="connsiteY0" fmla="*/ 196403 h 1177413"/>
                <a:gd name="connsiteX1" fmla="*/ 196207 w 6087843"/>
                <a:gd name="connsiteY1" fmla="*/ 196 h 1177413"/>
                <a:gd name="connsiteX2" fmla="*/ 4720093 w 6087843"/>
                <a:gd name="connsiteY2" fmla="*/ 69465 h 1177413"/>
                <a:gd name="connsiteX3" fmla="*/ 5697673 w 6087843"/>
                <a:gd name="connsiteY3" fmla="*/ 196 h 1177413"/>
                <a:gd name="connsiteX4" fmla="*/ 6032426 w 6087843"/>
                <a:gd name="connsiteY4" fmla="*/ 445785 h 1177413"/>
                <a:gd name="connsiteX5" fmla="*/ 6087843 w 6087843"/>
                <a:gd name="connsiteY5" fmla="*/ 1036624 h 1177413"/>
                <a:gd name="connsiteX6" fmla="*/ 5697673 w 6087843"/>
                <a:gd name="connsiteY6" fmla="*/ 1177413 h 1177413"/>
                <a:gd name="connsiteX7" fmla="*/ 196207 w 6087843"/>
                <a:gd name="connsiteY7" fmla="*/ 1177413 h 1177413"/>
                <a:gd name="connsiteX8" fmla="*/ 0 w 6087843"/>
                <a:gd name="connsiteY8" fmla="*/ 981206 h 1177413"/>
                <a:gd name="connsiteX9" fmla="*/ 0 w 6087843"/>
                <a:gd name="connsiteY9" fmla="*/ 196403 h 1177413"/>
                <a:gd name="connsiteX0" fmla="*/ 0 w 6087843"/>
                <a:gd name="connsiteY0" fmla="*/ 229205 h 1210215"/>
                <a:gd name="connsiteX1" fmla="*/ 196207 w 6087843"/>
                <a:gd name="connsiteY1" fmla="*/ 32998 h 1210215"/>
                <a:gd name="connsiteX2" fmla="*/ 1547403 w 6087843"/>
                <a:gd name="connsiteY2" fmla="*/ 5286 h 1210215"/>
                <a:gd name="connsiteX3" fmla="*/ 4720093 w 6087843"/>
                <a:gd name="connsiteY3" fmla="*/ 102267 h 1210215"/>
                <a:gd name="connsiteX4" fmla="*/ 5697673 w 6087843"/>
                <a:gd name="connsiteY4" fmla="*/ 32998 h 1210215"/>
                <a:gd name="connsiteX5" fmla="*/ 6032426 w 6087843"/>
                <a:gd name="connsiteY5" fmla="*/ 478587 h 1210215"/>
                <a:gd name="connsiteX6" fmla="*/ 6087843 w 6087843"/>
                <a:gd name="connsiteY6" fmla="*/ 1069426 h 1210215"/>
                <a:gd name="connsiteX7" fmla="*/ 5697673 w 6087843"/>
                <a:gd name="connsiteY7" fmla="*/ 1210215 h 1210215"/>
                <a:gd name="connsiteX8" fmla="*/ 196207 w 6087843"/>
                <a:gd name="connsiteY8" fmla="*/ 1210215 h 1210215"/>
                <a:gd name="connsiteX9" fmla="*/ 0 w 6087843"/>
                <a:gd name="connsiteY9" fmla="*/ 1014008 h 1210215"/>
                <a:gd name="connsiteX10" fmla="*/ 0 w 6087843"/>
                <a:gd name="connsiteY10" fmla="*/ 229205 h 1210215"/>
                <a:gd name="connsiteX0" fmla="*/ 0 w 6087843"/>
                <a:gd name="connsiteY0" fmla="*/ 229205 h 1280088"/>
                <a:gd name="connsiteX1" fmla="*/ 196207 w 6087843"/>
                <a:gd name="connsiteY1" fmla="*/ 32998 h 1280088"/>
                <a:gd name="connsiteX2" fmla="*/ 1547403 w 6087843"/>
                <a:gd name="connsiteY2" fmla="*/ 5286 h 1280088"/>
                <a:gd name="connsiteX3" fmla="*/ 4720093 w 6087843"/>
                <a:gd name="connsiteY3" fmla="*/ 102267 h 1280088"/>
                <a:gd name="connsiteX4" fmla="*/ 5697673 w 6087843"/>
                <a:gd name="connsiteY4" fmla="*/ 32998 h 1280088"/>
                <a:gd name="connsiteX5" fmla="*/ 6032426 w 6087843"/>
                <a:gd name="connsiteY5" fmla="*/ 478587 h 1280088"/>
                <a:gd name="connsiteX6" fmla="*/ 6087843 w 6087843"/>
                <a:gd name="connsiteY6" fmla="*/ 1069426 h 1280088"/>
                <a:gd name="connsiteX7" fmla="*/ 5697673 w 6087843"/>
                <a:gd name="connsiteY7" fmla="*/ 1210215 h 1280088"/>
                <a:gd name="connsiteX8" fmla="*/ 1852203 w 6087843"/>
                <a:gd name="connsiteY8" fmla="*/ 1279904 h 1280088"/>
                <a:gd name="connsiteX9" fmla="*/ 196207 w 6087843"/>
                <a:gd name="connsiteY9" fmla="*/ 1210215 h 1280088"/>
                <a:gd name="connsiteX10" fmla="*/ 0 w 6087843"/>
                <a:gd name="connsiteY10" fmla="*/ 1014008 h 1280088"/>
                <a:gd name="connsiteX11" fmla="*/ 0 w 6087843"/>
                <a:gd name="connsiteY11" fmla="*/ 229205 h 1280088"/>
                <a:gd name="connsiteX0" fmla="*/ 0 w 6087843"/>
                <a:gd name="connsiteY0" fmla="*/ 229205 h 1280111"/>
                <a:gd name="connsiteX1" fmla="*/ 196207 w 6087843"/>
                <a:gd name="connsiteY1" fmla="*/ 32998 h 1280111"/>
                <a:gd name="connsiteX2" fmla="*/ 1547403 w 6087843"/>
                <a:gd name="connsiteY2" fmla="*/ 5286 h 1280111"/>
                <a:gd name="connsiteX3" fmla="*/ 4720093 w 6087843"/>
                <a:gd name="connsiteY3" fmla="*/ 102267 h 1280111"/>
                <a:gd name="connsiteX4" fmla="*/ 5697673 w 6087843"/>
                <a:gd name="connsiteY4" fmla="*/ 32998 h 1280111"/>
                <a:gd name="connsiteX5" fmla="*/ 6032426 w 6087843"/>
                <a:gd name="connsiteY5" fmla="*/ 478587 h 1280111"/>
                <a:gd name="connsiteX6" fmla="*/ 6087843 w 6087843"/>
                <a:gd name="connsiteY6" fmla="*/ 1069426 h 1280111"/>
                <a:gd name="connsiteX7" fmla="*/ 5697673 w 6087843"/>
                <a:gd name="connsiteY7" fmla="*/ 1210215 h 1280111"/>
                <a:gd name="connsiteX8" fmla="*/ 3777985 w 6087843"/>
                <a:gd name="connsiteY8" fmla="*/ 1196776 h 1280111"/>
                <a:gd name="connsiteX9" fmla="*/ 1852203 w 6087843"/>
                <a:gd name="connsiteY9" fmla="*/ 1279904 h 1280111"/>
                <a:gd name="connsiteX10" fmla="*/ 196207 w 6087843"/>
                <a:gd name="connsiteY10" fmla="*/ 1210215 h 1280111"/>
                <a:gd name="connsiteX11" fmla="*/ 0 w 6087843"/>
                <a:gd name="connsiteY11" fmla="*/ 1014008 h 1280111"/>
                <a:gd name="connsiteX12" fmla="*/ 0 w 6087843"/>
                <a:gd name="connsiteY12" fmla="*/ 229205 h 1280111"/>
                <a:gd name="connsiteX0" fmla="*/ 0 w 6087843"/>
                <a:gd name="connsiteY0" fmla="*/ 229205 h 1279904"/>
                <a:gd name="connsiteX1" fmla="*/ 196207 w 6087843"/>
                <a:gd name="connsiteY1" fmla="*/ 32998 h 1279904"/>
                <a:gd name="connsiteX2" fmla="*/ 1547403 w 6087843"/>
                <a:gd name="connsiteY2" fmla="*/ 5286 h 1279904"/>
                <a:gd name="connsiteX3" fmla="*/ 4720093 w 6087843"/>
                <a:gd name="connsiteY3" fmla="*/ 102267 h 1279904"/>
                <a:gd name="connsiteX4" fmla="*/ 5697673 w 6087843"/>
                <a:gd name="connsiteY4" fmla="*/ 32998 h 1279904"/>
                <a:gd name="connsiteX5" fmla="*/ 6032426 w 6087843"/>
                <a:gd name="connsiteY5" fmla="*/ 478587 h 1279904"/>
                <a:gd name="connsiteX6" fmla="*/ 6087843 w 6087843"/>
                <a:gd name="connsiteY6" fmla="*/ 1069426 h 1279904"/>
                <a:gd name="connsiteX7" fmla="*/ 5697673 w 6087843"/>
                <a:gd name="connsiteY7" fmla="*/ 1210215 h 1279904"/>
                <a:gd name="connsiteX8" fmla="*/ 3777985 w 6087843"/>
                <a:gd name="connsiteY8" fmla="*/ 1196776 h 1279904"/>
                <a:gd name="connsiteX9" fmla="*/ 1852203 w 6087843"/>
                <a:gd name="connsiteY9" fmla="*/ 1279904 h 1279904"/>
                <a:gd name="connsiteX10" fmla="*/ 1685949 w 6087843"/>
                <a:gd name="connsiteY10" fmla="*/ 1210630 h 1279904"/>
                <a:gd name="connsiteX11" fmla="*/ 196207 w 6087843"/>
                <a:gd name="connsiteY11" fmla="*/ 1210215 h 1279904"/>
                <a:gd name="connsiteX12" fmla="*/ 0 w 6087843"/>
                <a:gd name="connsiteY12" fmla="*/ 1014008 h 1279904"/>
                <a:gd name="connsiteX13" fmla="*/ 0 w 6087843"/>
                <a:gd name="connsiteY13" fmla="*/ 229205 h 1279904"/>
                <a:gd name="connsiteX0" fmla="*/ 0 w 6087843"/>
                <a:gd name="connsiteY0" fmla="*/ 229205 h 1280551"/>
                <a:gd name="connsiteX1" fmla="*/ 196207 w 6087843"/>
                <a:gd name="connsiteY1" fmla="*/ 32998 h 1280551"/>
                <a:gd name="connsiteX2" fmla="*/ 1547403 w 6087843"/>
                <a:gd name="connsiteY2" fmla="*/ 5286 h 1280551"/>
                <a:gd name="connsiteX3" fmla="*/ 4720093 w 6087843"/>
                <a:gd name="connsiteY3" fmla="*/ 102267 h 1280551"/>
                <a:gd name="connsiteX4" fmla="*/ 5697673 w 6087843"/>
                <a:gd name="connsiteY4" fmla="*/ 32998 h 1280551"/>
                <a:gd name="connsiteX5" fmla="*/ 6032426 w 6087843"/>
                <a:gd name="connsiteY5" fmla="*/ 478587 h 1280551"/>
                <a:gd name="connsiteX6" fmla="*/ 6087843 w 6087843"/>
                <a:gd name="connsiteY6" fmla="*/ 1069426 h 1280551"/>
                <a:gd name="connsiteX7" fmla="*/ 5697673 w 6087843"/>
                <a:gd name="connsiteY7" fmla="*/ 1210215 h 1280551"/>
                <a:gd name="connsiteX8" fmla="*/ 3777985 w 6087843"/>
                <a:gd name="connsiteY8" fmla="*/ 1196776 h 1280551"/>
                <a:gd name="connsiteX9" fmla="*/ 2184712 w 6087843"/>
                <a:gd name="connsiteY9" fmla="*/ 1182921 h 1280551"/>
                <a:gd name="connsiteX10" fmla="*/ 1852203 w 6087843"/>
                <a:gd name="connsiteY10" fmla="*/ 1279904 h 1280551"/>
                <a:gd name="connsiteX11" fmla="*/ 1685949 w 6087843"/>
                <a:gd name="connsiteY11" fmla="*/ 1210630 h 1280551"/>
                <a:gd name="connsiteX12" fmla="*/ 196207 w 6087843"/>
                <a:gd name="connsiteY12" fmla="*/ 1210215 h 1280551"/>
                <a:gd name="connsiteX13" fmla="*/ 0 w 6087843"/>
                <a:gd name="connsiteY13" fmla="*/ 1014008 h 1280551"/>
                <a:gd name="connsiteX14" fmla="*/ 0 w 6087843"/>
                <a:gd name="connsiteY14" fmla="*/ 229205 h 1280551"/>
                <a:gd name="connsiteX0" fmla="*/ 0 w 6087843"/>
                <a:gd name="connsiteY0" fmla="*/ 229205 h 1225949"/>
                <a:gd name="connsiteX1" fmla="*/ 196207 w 6087843"/>
                <a:gd name="connsiteY1" fmla="*/ 32998 h 1225949"/>
                <a:gd name="connsiteX2" fmla="*/ 1547403 w 6087843"/>
                <a:gd name="connsiteY2" fmla="*/ 5286 h 1225949"/>
                <a:gd name="connsiteX3" fmla="*/ 4720093 w 6087843"/>
                <a:gd name="connsiteY3" fmla="*/ 102267 h 1225949"/>
                <a:gd name="connsiteX4" fmla="*/ 5697673 w 6087843"/>
                <a:gd name="connsiteY4" fmla="*/ 32998 h 1225949"/>
                <a:gd name="connsiteX5" fmla="*/ 6032426 w 6087843"/>
                <a:gd name="connsiteY5" fmla="*/ 478587 h 1225949"/>
                <a:gd name="connsiteX6" fmla="*/ 6087843 w 6087843"/>
                <a:gd name="connsiteY6" fmla="*/ 1069426 h 1225949"/>
                <a:gd name="connsiteX7" fmla="*/ 5697673 w 6087843"/>
                <a:gd name="connsiteY7" fmla="*/ 1210215 h 1225949"/>
                <a:gd name="connsiteX8" fmla="*/ 3777985 w 6087843"/>
                <a:gd name="connsiteY8" fmla="*/ 1196776 h 1225949"/>
                <a:gd name="connsiteX9" fmla="*/ 2184712 w 6087843"/>
                <a:gd name="connsiteY9" fmla="*/ 1182921 h 1225949"/>
                <a:gd name="connsiteX10" fmla="*/ 1921476 w 6087843"/>
                <a:gd name="connsiteY10" fmla="*/ 1224486 h 1225949"/>
                <a:gd name="connsiteX11" fmla="*/ 1685949 w 6087843"/>
                <a:gd name="connsiteY11" fmla="*/ 1210630 h 1225949"/>
                <a:gd name="connsiteX12" fmla="*/ 196207 w 6087843"/>
                <a:gd name="connsiteY12" fmla="*/ 1210215 h 1225949"/>
                <a:gd name="connsiteX13" fmla="*/ 0 w 6087843"/>
                <a:gd name="connsiteY13" fmla="*/ 1014008 h 1225949"/>
                <a:gd name="connsiteX14" fmla="*/ 0 w 6087843"/>
                <a:gd name="connsiteY14" fmla="*/ 229205 h 12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7843" h="1225949">
                  <a:moveTo>
                    <a:pt x="0" y="229205"/>
                  </a:moveTo>
                  <a:cubicBezTo>
                    <a:pt x="0" y="120843"/>
                    <a:pt x="87845" y="32998"/>
                    <a:pt x="196207" y="32998"/>
                  </a:cubicBezTo>
                  <a:cubicBezTo>
                    <a:pt x="486435" y="296"/>
                    <a:pt x="793422" y="-6259"/>
                    <a:pt x="1547403" y="5286"/>
                  </a:cubicBezTo>
                  <a:cubicBezTo>
                    <a:pt x="2301384" y="16831"/>
                    <a:pt x="4060709" y="102267"/>
                    <a:pt x="4720093" y="102267"/>
                  </a:cubicBezTo>
                  <a:lnTo>
                    <a:pt x="5697673" y="32998"/>
                  </a:lnTo>
                  <a:cubicBezTo>
                    <a:pt x="5806035" y="32998"/>
                    <a:pt x="6032426" y="370225"/>
                    <a:pt x="6032426" y="478587"/>
                  </a:cubicBezTo>
                  <a:cubicBezTo>
                    <a:pt x="6032426" y="740188"/>
                    <a:pt x="6087843" y="807825"/>
                    <a:pt x="6087843" y="1069426"/>
                  </a:cubicBezTo>
                  <a:cubicBezTo>
                    <a:pt x="6087843" y="1177788"/>
                    <a:pt x="5806035" y="1210215"/>
                    <a:pt x="5697673" y="1210215"/>
                  </a:cubicBezTo>
                  <a:cubicBezTo>
                    <a:pt x="5291915" y="1238367"/>
                    <a:pt x="4418897" y="1185161"/>
                    <a:pt x="3777985" y="1196776"/>
                  </a:cubicBezTo>
                  <a:cubicBezTo>
                    <a:pt x="3183255" y="1206081"/>
                    <a:pt x="2505676" y="1169066"/>
                    <a:pt x="2184712" y="1182921"/>
                  </a:cubicBezTo>
                  <a:cubicBezTo>
                    <a:pt x="1863748" y="1196776"/>
                    <a:pt x="1995367" y="1233722"/>
                    <a:pt x="1921476" y="1224486"/>
                  </a:cubicBezTo>
                  <a:cubicBezTo>
                    <a:pt x="1838349" y="1215249"/>
                    <a:pt x="1769076" y="1219867"/>
                    <a:pt x="1685949" y="1210630"/>
                  </a:cubicBezTo>
                  <a:lnTo>
                    <a:pt x="196207" y="1210215"/>
                  </a:lnTo>
                  <a:cubicBezTo>
                    <a:pt x="87845" y="1210215"/>
                    <a:pt x="0" y="1122370"/>
                    <a:pt x="0" y="1014008"/>
                  </a:cubicBezTo>
                  <a:lnTo>
                    <a:pt x="0" y="229205"/>
                  </a:lnTo>
                  <a:close/>
                </a:path>
              </a:pathLst>
            </a:custGeom>
            <a:solidFill>
              <a:schemeClr val="bg1"/>
            </a:solidFill>
            <a:ln w="22225">
              <a:solidFill>
                <a:srgbClr val="0066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Nhờ</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bạn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có</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năng</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khiếu</a:t>
              </a:r>
              <a:endParaRPr lang="en-GB" sz="4000" dirty="0">
                <a:solidFill>
                  <a:schemeClr val="tx1"/>
                </a:solidFill>
                <a:latin typeface="UTM Avo" panose="02040603050506020204" pitchFamily="18" charset="0"/>
              </a:endParaRPr>
            </a:p>
          </p:txBody>
        </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9331" t="-1037" r="61428" b="85316"/>
            <a:stretch/>
          </p:blipFill>
          <p:spPr>
            <a:xfrm rot="947702">
              <a:off x="2660613" y="3586412"/>
              <a:ext cx="1535655" cy="1448261"/>
            </a:xfrm>
            <a:prstGeom prst="rect">
              <a:avLst/>
            </a:prstGeom>
          </p:spPr>
        </p:pic>
      </p:grpSp>
      <p:grpSp>
        <p:nvGrpSpPr>
          <p:cNvPr id="11" name="Group 10"/>
          <p:cNvGrpSpPr/>
          <p:nvPr/>
        </p:nvGrpSpPr>
        <p:grpSpPr>
          <a:xfrm>
            <a:off x="1440206" y="5035879"/>
            <a:ext cx="9036368" cy="1459998"/>
            <a:chOff x="816212" y="4772768"/>
            <a:chExt cx="8329672" cy="1459998"/>
          </a:xfrm>
        </p:grpSpPr>
        <p:sp>
          <p:nvSpPr>
            <p:cNvPr id="24" name="Rounded Rectangle 23"/>
            <p:cNvSpPr/>
            <p:nvPr/>
          </p:nvSpPr>
          <p:spPr>
            <a:xfrm>
              <a:off x="1583722" y="4772768"/>
              <a:ext cx="7562162" cy="1271148"/>
            </a:xfrm>
            <a:custGeom>
              <a:avLst/>
              <a:gdLst>
                <a:gd name="connsiteX0" fmla="*/ 0 w 5893881"/>
                <a:gd name="connsiteY0" fmla="*/ 200661 h 1203941"/>
                <a:gd name="connsiteX1" fmla="*/ 200661 w 5893881"/>
                <a:gd name="connsiteY1" fmla="*/ 0 h 1203941"/>
                <a:gd name="connsiteX2" fmla="*/ 5693220 w 5893881"/>
                <a:gd name="connsiteY2" fmla="*/ 0 h 1203941"/>
                <a:gd name="connsiteX3" fmla="*/ 5893881 w 5893881"/>
                <a:gd name="connsiteY3" fmla="*/ 200661 h 1203941"/>
                <a:gd name="connsiteX4" fmla="*/ 5893881 w 5893881"/>
                <a:gd name="connsiteY4" fmla="*/ 1003280 h 1203941"/>
                <a:gd name="connsiteX5" fmla="*/ 5693220 w 5893881"/>
                <a:gd name="connsiteY5" fmla="*/ 1203941 h 1203941"/>
                <a:gd name="connsiteX6" fmla="*/ 200661 w 5893881"/>
                <a:gd name="connsiteY6" fmla="*/ 1203941 h 1203941"/>
                <a:gd name="connsiteX7" fmla="*/ 0 w 5893881"/>
                <a:gd name="connsiteY7" fmla="*/ 1003280 h 1203941"/>
                <a:gd name="connsiteX8" fmla="*/ 0 w 5893881"/>
                <a:gd name="connsiteY8" fmla="*/ 200661 h 1203941"/>
                <a:gd name="connsiteX0" fmla="*/ 0 w 5893881"/>
                <a:gd name="connsiteY0" fmla="*/ 250698 h 1253978"/>
                <a:gd name="connsiteX1" fmla="*/ 200661 w 5893881"/>
                <a:gd name="connsiteY1" fmla="*/ 50037 h 1253978"/>
                <a:gd name="connsiteX2" fmla="*/ 2469976 w 5893881"/>
                <a:gd name="connsiteY2" fmla="*/ 44 h 1253978"/>
                <a:gd name="connsiteX3" fmla="*/ 5693220 w 5893881"/>
                <a:gd name="connsiteY3" fmla="*/ 50037 h 1253978"/>
                <a:gd name="connsiteX4" fmla="*/ 5893881 w 5893881"/>
                <a:gd name="connsiteY4" fmla="*/ 250698 h 1253978"/>
                <a:gd name="connsiteX5" fmla="*/ 5893881 w 5893881"/>
                <a:gd name="connsiteY5" fmla="*/ 1053317 h 1253978"/>
                <a:gd name="connsiteX6" fmla="*/ 5693220 w 5893881"/>
                <a:gd name="connsiteY6" fmla="*/ 1253978 h 1253978"/>
                <a:gd name="connsiteX7" fmla="*/ 200661 w 5893881"/>
                <a:gd name="connsiteY7" fmla="*/ 1253978 h 1253978"/>
                <a:gd name="connsiteX8" fmla="*/ 0 w 5893881"/>
                <a:gd name="connsiteY8" fmla="*/ 1053317 h 1253978"/>
                <a:gd name="connsiteX9" fmla="*/ 0 w 5893881"/>
                <a:gd name="connsiteY9" fmla="*/ 250698 h 1253978"/>
                <a:gd name="connsiteX0" fmla="*/ 0 w 5893881"/>
                <a:gd name="connsiteY0" fmla="*/ 250698 h 1254025"/>
                <a:gd name="connsiteX1" fmla="*/ 200661 w 5893881"/>
                <a:gd name="connsiteY1" fmla="*/ 50037 h 1254025"/>
                <a:gd name="connsiteX2" fmla="*/ 2469976 w 5893881"/>
                <a:gd name="connsiteY2" fmla="*/ 44 h 1254025"/>
                <a:gd name="connsiteX3" fmla="*/ 5693220 w 5893881"/>
                <a:gd name="connsiteY3" fmla="*/ 50037 h 1254025"/>
                <a:gd name="connsiteX4" fmla="*/ 5893881 w 5893881"/>
                <a:gd name="connsiteY4" fmla="*/ 250698 h 1254025"/>
                <a:gd name="connsiteX5" fmla="*/ 5893881 w 5893881"/>
                <a:gd name="connsiteY5" fmla="*/ 1053317 h 1254025"/>
                <a:gd name="connsiteX6" fmla="*/ 5693220 w 5893881"/>
                <a:gd name="connsiteY6" fmla="*/ 1253978 h 1254025"/>
                <a:gd name="connsiteX7" fmla="*/ 2844049 w 5893881"/>
                <a:gd name="connsiteY7" fmla="*/ 1177680 h 1254025"/>
                <a:gd name="connsiteX8" fmla="*/ 200661 w 5893881"/>
                <a:gd name="connsiteY8" fmla="*/ 1253978 h 1254025"/>
                <a:gd name="connsiteX9" fmla="*/ 0 w 5893881"/>
                <a:gd name="connsiteY9" fmla="*/ 1053317 h 1254025"/>
                <a:gd name="connsiteX10" fmla="*/ 0 w 5893881"/>
                <a:gd name="connsiteY10" fmla="*/ 250698 h 1254025"/>
                <a:gd name="connsiteX0" fmla="*/ 0 w 5893881"/>
                <a:gd name="connsiteY0" fmla="*/ 264509 h 1267836"/>
                <a:gd name="connsiteX1" fmla="*/ 200661 w 5893881"/>
                <a:gd name="connsiteY1" fmla="*/ 63848 h 1267836"/>
                <a:gd name="connsiteX2" fmla="*/ 2469976 w 5893881"/>
                <a:gd name="connsiteY2" fmla="*/ 13855 h 1267836"/>
                <a:gd name="connsiteX3" fmla="*/ 5157758 w 5893881"/>
                <a:gd name="connsiteY3" fmla="*/ 0 h 1267836"/>
                <a:gd name="connsiteX4" fmla="*/ 5693220 w 5893881"/>
                <a:gd name="connsiteY4" fmla="*/ 63848 h 1267836"/>
                <a:gd name="connsiteX5" fmla="*/ 5893881 w 5893881"/>
                <a:gd name="connsiteY5" fmla="*/ 264509 h 1267836"/>
                <a:gd name="connsiteX6" fmla="*/ 5893881 w 5893881"/>
                <a:gd name="connsiteY6" fmla="*/ 1067128 h 1267836"/>
                <a:gd name="connsiteX7" fmla="*/ 5693220 w 5893881"/>
                <a:gd name="connsiteY7" fmla="*/ 1267789 h 1267836"/>
                <a:gd name="connsiteX8" fmla="*/ 2844049 w 5893881"/>
                <a:gd name="connsiteY8" fmla="*/ 1191491 h 1267836"/>
                <a:gd name="connsiteX9" fmla="*/ 200661 w 5893881"/>
                <a:gd name="connsiteY9" fmla="*/ 1267789 h 1267836"/>
                <a:gd name="connsiteX10" fmla="*/ 0 w 5893881"/>
                <a:gd name="connsiteY10" fmla="*/ 1067128 h 1267836"/>
                <a:gd name="connsiteX11" fmla="*/ 0 w 5893881"/>
                <a:gd name="connsiteY11"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5157758 w 6030730"/>
                <a:gd name="connsiteY3" fmla="*/ 0 h 1267836"/>
                <a:gd name="connsiteX4" fmla="*/ 5693220 w 6030730"/>
                <a:gd name="connsiteY4" fmla="*/ 63848 h 1267836"/>
                <a:gd name="connsiteX5" fmla="*/ 5893881 w 6030730"/>
                <a:gd name="connsiteY5" fmla="*/ 264509 h 1267836"/>
                <a:gd name="connsiteX6" fmla="*/ 6030594 w 6030730"/>
                <a:gd name="connsiteY6" fmla="*/ 554182 h 1267836"/>
                <a:gd name="connsiteX7" fmla="*/ 5893881 w 6030730"/>
                <a:gd name="connsiteY7" fmla="*/ 1067128 h 1267836"/>
                <a:gd name="connsiteX8" fmla="*/ 5693220 w 6030730"/>
                <a:gd name="connsiteY8" fmla="*/ 1267789 h 1267836"/>
                <a:gd name="connsiteX9" fmla="*/ 2844049 w 6030730"/>
                <a:gd name="connsiteY9" fmla="*/ 1191491 h 1267836"/>
                <a:gd name="connsiteX10" fmla="*/ 200661 w 6030730"/>
                <a:gd name="connsiteY10" fmla="*/ 1267789 h 1267836"/>
                <a:gd name="connsiteX11" fmla="*/ 0 w 6030730"/>
                <a:gd name="connsiteY11" fmla="*/ 1067128 h 1267836"/>
                <a:gd name="connsiteX12" fmla="*/ 0 w 6030730"/>
                <a:gd name="connsiteY12"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4201793 w 6030730"/>
                <a:gd name="connsiteY3" fmla="*/ 138545 h 1267836"/>
                <a:gd name="connsiteX4" fmla="*/ 5157758 w 6030730"/>
                <a:gd name="connsiteY4" fmla="*/ 0 h 1267836"/>
                <a:gd name="connsiteX5" fmla="*/ 5693220 w 6030730"/>
                <a:gd name="connsiteY5" fmla="*/ 63848 h 1267836"/>
                <a:gd name="connsiteX6" fmla="*/ 5893881 w 6030730"/>
                <a:gd name="connsiteY6" fmla="*/ 264509 h 1267836"/>
                <a:gd name="connsiteX7" fmla="*/ 6030594 w 6030730"/>
                <a:gd name="connsiteY7" fmla="*/ 554182 h 1267836"/>
                <a:gd name="connsiteX8" fmla="*/ 5893881 w 6030730"/>
                <a:gd name="connsiteY8" fmla="*/ 1067128 h 1267836"/>
                <a:gd name="connsiteX9" fmla="*/ 5693220 w 6030730"/>
                <a:gd name="connsiteY9" fmla="*/ 1267789 h 1267836"/>
                <a:gd name="connsiteX10" fmla="*/ 2844049 w 6030730"/>
                <a:gd name="connsiteY10" fmla="*/ 1191491 h 1267836"/>
                <a:gd name="connsiteX11" fmla="*/ 200661 w 6030730"/>
                <a:gd name="connsiteY11" fmla="*/ 1267789 h 1267836"/>
                <a:gd name="connsiteX12" fmla="*/ 0 w 6030730"/>
                <a:gd name="connsiteY12" fmla="*/ 1067128 h 1267836"/>
                <a:gd name="connsiteX13" fmla="*/ 0 w 6030730"/>
                <a:gd name="connsiteY13" fmla="*/ 264509 h 1267836"/>
                <a:gd name="connsiteX0" fmla="*/ 0 w 6030730"/>
                <a:gd name="connsiteY0" fmla="*/ 267868 h 1271195"/>
                <a:gd name="connsiteX1" fmla="*/ 200661 w 6030730"/>
                <a:gd name="connsiteY1" fmla="*/ 67207 h 1271195"/>
                <a:gd name="connsiteX2" fmla="*/ 2469976 w 6030730"/>
                <a:gd name="connsiteY2" fmla="*/ 17214 h 1271195"/>
                <a:gd name="connsiteX3" fmla="*/ 4201793 w 6030730"/>
                <a:gd name="connsiteY3" fmla="*/ 141904 h 1271195"/>
                <a:gd name="connsiteX4" fmla="*/ 5157758 w 6030730"/>
                <a:gd name="connsiteY4" fmla="*/ 3359 h 1271195"/>
                <a:gd name="connsiteX5" fmla="*/ 5947466 w 6030730"/>
                <a:gd name="connsiteY5" fmla="*/ 58777 h 1271195"/>
                <a:gd name="connsiteX6" fmla="*/ 5693220 w 6030730"/>
                <a:gd name="connsiteY6" fmla="*/ 67207 h 1271195"/>
                <a:gd name="connsiteX7" fmla="*/ 5893881 w 6030730"/>
                <a:gd name="connsiteY7" fmla="*/ 267868 h 1271195"/>
                <a:gd name="connsiteX8" fmla="*/ 6030594 w 6030730"/>
                <a:gd name="connsiteY8" fmla="*/ 557541 h 1271195"/>
                <a:gd name="connsiteX9" fmla="*/ 5893881 w 6030730"/>
                <a:gd name="connsiteY9" fmla="*/ 1070487 h 1271195"/>
                <a:gd name="connsiteX10" fmla="*/ 5693220 w 6030730"/>
                <a:gd name="connsiteY10" fmla="*/ 1271148 h 1271195"/>
                <a:gd name="connsiteX11" fmla="*/ 2844049 w 6030730"/>
                <a:gd name="connsiteY11" fmla="*/ 1194850 h 1271195"/>
                <a:gd name="connsiteX12" fmla="*/ 200661 w 6030730"/>
                <a:gd name="connsiteY12" fmla="*/ 1271148 h 1271195"/>
                <a:gd name="connsiteX13" fmla="*/ 0 w 6030730"/>
                <a:gd name="connsiteY13" fmla="*/ 1070487 h 1271195"/>
                <a:gd name="connsiteX14" fmla="*/ 0 w 6030730"/>
                <a:gd name="connsiteY14" fmla="*/ 267868 h 1271195"/>
                <a:gd name="connsiteX0" fmla="*/ 0 w 6054715"/>
                <a:gd name="connsiteY0" fmla="*/ 267868 h 1271195"/>
                <a:gd name="connsiteX1" fmla="*/ 200661 w 6054715"/>
                <a:gd name="connsiteY1" fmla="*/ 67207 h 1271195"/>
                <a:gd name="connsiteX2" fmla="*/ 2469976 w 6054715"/>
                <a:gd name="connsiteY2" fmla="*/ 17214 h 1271195"/>
                <a:gd name="connsiteX3" fmla="*/ 4201793 w 6054715"/>
                <a:gd name="connsiteY3" fmla="*/ 141904 h 1271195"/>
                <a:gd name="connsiteX4" fmla="*/ 5157758 w 6054715"/>
                <a:gd name="connsiteY4" fmla="*/ 3359 h 1271195"/>
                <a:gd name="connsiteX5" fmla="*/ 5947466 w 6054715"/>
                <a:gd name="connsiteY5" fmla="*/ 58777 h 1271195"/>
                <a:gd name="connsiteX6" fmla="*/ 6025729 w 6054715"/>
                <a:gd name="connsiteY6" fmla="*/ 178043 h 1271195"/>
                <a:gd name="connsiteX7" fmla="*/ 5893881 w 6054715"/>
                <a:gd name="connsiteY7" fmla="*/ 267868 h 1271195"/>
                <a:gd name="connsiteX8" fmla="*/ 6030594 w 6054715"/>
                <a:gd name="connsiteY8" fmla="*/ 557541 h 1271195"/>
                <a:gd name="connsiteX9" fmla="*/ 5893881 w 6054715"/>
                <a:gd name="connsiteY9" fmla="*/ 1070487 h 1271195"/>
                <a:gd name="connsiteX10" fmla="*/ 5693220 w 6054715"/>
                <a:gd name="connsiteY10" fmla="*/ 1271148 h 1271195"/>
                <a:gd name="connsiteX11" fmla="*/ 2844049 w 6054715"/>
                <a:gd name="connsiteY11" fmla="*/ 1194850 h 1271195"/>
                <a:gd name="connsiteX12" fmla="*/ 200661 w 6054715"/>
                <a:gd name="connsiteY12" fmla="*/ 1271148 h 1271195"/>
                <a:gd name="connsiteX13" fmla="*/ 0 w 6054715"/>
                <a:gd name="connsiteY13" fmla="*/ 1070487 h 1271195"/>
                <a:gd name="connsiteX14" fmla="*/ 0 w 6054715"/>
                <a:gd name="connsiteY14" fmla="*/ 267868 h 1271195"/>
                <a:gd name="connsiteX0" fmla="*/ 0 w 6117139"/>
                <a:gd name="connsiteY0" fmla="*/ 267868 h 1271195"/>
                <a:gd name="connsiteX1" fmla="*/ 200661 w 6117139"/>
                <a:gd name="connsiteY1" fmla="*/ 67207 h 1271195"/>
                <a:gd name="connsiteX2" fmla="*/ 2469976 w 6117139"/>
                <a:gd name="connsiteY2" fmla="*/ 17214 h 1271195"/>
                <a:gd name="connsiteX3" fmla="*/ 4201793 w 6117139"/>
                <a:gd name="connsiteY3" fmla="*/ 141904 h 1271195"/>
                <a:gd name="connsiteX4" fmla="*/ 5157758 w 6117139"/>
                <a:gd name="connsiteY4" fmla="*/ 3359 h 1271195"/>
                <a:gd name="connsiteX5" fmla="*/ 5947466 w 6117139"/>
                <a:gd name="connsiteY5" fmla="*/ 58777 h 1271195"/>
                <a:gd name="connsiteX6" fmla="*/ 6025729 w 6117139"/>
                <a:gd name="connsiteY6" fmla="*/ 178043 h 1271195"/>
                <a:gd name="connsiteX7" fmla="*/ 6115554 w 6117139"/>
                <a:gd name="connsiteY7" fmla="*/ 475686 h 1271195"/>
                <a:gd name="connsiteX8" fmla="*/ 6030594 w 6117139"/>
                <a:gd name="connsiteY8" fmla="*/ 557541 h 1271195"/>
                <a:gd name="connsiteX9" fmla="*/ 5893881 w 6117139"/>
                <a:gd name="connsiteY9" fmla="*/ 1070487 h 1271195"/>
                <a:gd name="connsiteX10" fmla="*/ 5693220 w 6117139"/>
                <a:gd name="connsiteY10" fmla="*/ 1271148 h 1271195"/>
                <a:gd name="connsiteX11" fmla="*/ 2844049 w 6117139"/>
                <a:gd name="connsiteY11" fmla="*/ 1194850 h 1271195"/>
                <a:gd name="connsiteX12" fmla="*/ 200661 w 6117139"/>
                <a:gd name="connsiteY12" fmla="*/ 1271148 h 1271195"/>
                <a:gd name="connsiteX13" fmla="*/ 0 w 6117139"/>
                <a:gd name="connsiteY13" fmla="*/ 1070487 h 1271195"/>
                <a:gd name="connsiteX14" fmla="*/ 0 w 6117139"/>
                <a:gd name="connsiteY14" fmla="*/ 267868 h 1271195"/>
                <a:gd name="connsiteX0" fmla="*/ 0 w 6155667"/>
                <a:gd name="connsiteY0" fmla="*/ 267868 h 1271195"/>
                <a:gd name="connsiteX1" fmla="*/ 200661 w 6155667"/>
                <a:gd name="connsiteY1" fmla="*/ 67207 h 1271195"/>
                <a:gd name="connsiteX2" fmla="*/ 2469976 w 6155667"/>
                <a:gd name="connsiteY2" fmla="*/ 17214 h 1271195"/>
                <a:gd name="connsiteX3" fmla="*/ 4201793 w 6155667"/>
                <a:gd name="connsiteY3" fmla="*/ 141904 h 1271195"/>
                <a:gd name="connsiteX4" fmla="*/ 5157758 w 6155667"/>
                <a:gd name="connsiteY4" fmla="*/ 3359 h 1271195"/>
                <a:gd name="connsiteX5" fmla="*/ 5947466 w 6155667"/>
                <a:gd name="connsiteY5" fmla="*/ 58777 h 1271195"/>
                <a:gd name="connsiteX6" fmla="*/ 6025729 w 6155667"/>
                <a:gd name="connsiteY6" fmla="*/ 178043 h 1271195"/>
                <a:gd name="connsiteX7" fmla="*/ 6115554 w 6155667"/>
                <a:gd name="connsiteY7" fmla="*/ 475686 h 1271195"/>
                <a:gd name="connsiteX8" fmla="*/ 6155285 w 6155667"/>
                <a:gd name="connsiteY8" fmla="*/ 682232 h 1271195"/>
                <a:gd name="connsiteX9" fmla="*/ 5893881 w 6155667"/>
                <a:gd name="connsiteY9" fmla="*/ 1070487 h 1271195"/>
                <a:gd name="connsiteX10" fmla="*/ 5693220 w 6155667"/>
                <a:gd name="connsiteY10" fmla="*/ 1271148 h 1271195"/>
                <a:gd name="connsiteX11" fmla="*/ 2844049 w 6155667"/>
                <a:gd name="connsiteY11" fmla="*/ 1194850 h 1271195"/>
                <a:gd name="connsiteX12" fmla="*/ 200661 w 6155667"/>
                <a:gd name="connsiteY12" fmla="*/ 1271148 h 1271195"/>
                <a:gd name="connsiteX13" fmla="*/ 0 w 6155667"/>
                <a:gd name="connsiteY13" fmla="*/ 1070487 h 1271195"/>
                <a:gd name="connsiteX14" fmla="*/ 0 w 6155667"/>
                <a:gd name="connsiteY14" fmla="*/ 267868 h 1271195"/>
                <a:gd name="connsiteX0" fmla="*/ 0 w 6155667"/>
                <a:gd name="connsiteY0" fmla="*/ 267868 h 1271148"/>
                <a:gd name="connsiteX1" fmla="*/ 200661 w 6155667"/>
                <a:gd name="connsiteY1" fmla="*/ 67207 h 1271148"/>
                <a:gd name="connsiteX2" fmla="*/ 2469976 w 6155667"/>
                <a:gd name="connsiteY2" fmla="*/ 1721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 name="connsiteX0" fmla="*/ 0 w 6155667"/>
                <a:gd name="connsiteY0" fmla="*/ 267868 h 1271148"/>
                <a:gd name="connsiteX1" fmla="*/ 200661 w 6155667"/>
                <a:gd name="connsiteY1" fmla="*/ 67207 h 1271148"/>
                <a:gd name="connsiteX2" fmla="*/ 2469976 w 6155667"/>
                <a:gd name="connsiteY2" fmla="*/ 14190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5667" h="1271148">
                  <a:moveTo>
                    <a:pt x="0" y="267868"/>
                  </a:moveTo>
                  <a:cubicBezTo>
                    <a:pt x="0" y="157046"/>
                    <a:pt x="89839" y="67207"/>
                    <a:pt x="200661" y="67207"/>
                  </a:cubicBezTo>
                  <a:cubicBezTo>
                    <a:pt x="837027" y="69015"/>
                    <a:pt x="1833610" y="140096"/>
                    <a:pt x="2469976" y="141904"/>
                  </a:cubicBezTo>
                  <a:lnTo>
                    <a:pt x="4201793" y="141904"/>
                  </a:lnTo>
                  <a:lnTo>
                    <a:pt x="5157758" y="3359"/>
                  </a:lnTo>
                  <a:cubicBezTo>
                    <a:pt x="5377122" y="-15114"/>
                    <a:pt x="5858222" y="48136"/>
                    <a:pt x="5947466" y="58777"/>
                  </a:cubicBezTo>
                  <a:cubicBezTo>
                    <a:pt x="6036710" y="69418"/>
                    <a:pt x="5963078" y="138576"/>
                    <a:pt x="6025729" y="178043"/>
                  </a:cubicBezTo>
                  <a:cubicBezTo>
                    <a:pt x="6136551" y="178043"/>
                    <a:pt x="6115554" y="364864"/>
                    <a:pt x="6115554" y="475686"/>
                  </a:cubicBezTo>
                  <a:cubicBezTo>
                    <a:pt x="6110325" y="549153"/>
                    <a:pt x="6160514" y="608765"/>
                    <a:pt x="6155285" y="682232"/>
                  </a:cubicBezTo>
                  <a:lnTo>
                    <a:pt x="5893881" y="1070487"/>
                  </a:lnTo>
                  <a:cubicBezTo>
                    <a:pt x="5893881" y="1181309"/>
                    <a:pt x="5720914" y="1118748"/>
                    <a:pt x="5610092" y="1118748"/>
                  </a:cubicBezTo>
                  <a:cubicBezTo>
                    <a:pt x="4632659" y="1121024"/>
                    <a:pt x="3821482" y="1192574"/>
                    <a:pt x="2844049" y="1194850"/>
                  </a:cubicBezTo>
                  <a:lnTo>
                    <a:pt x="200661" y="1271148"/>
                  </a:lnTo>
                  <a:cubicBezTo>
                    <a:pt x="89839" y="1271148"/>
                    <a:pt x="0" y="1181309"/>
                    <a:pt x="0" y="1070487"/>
                  </a:cubicBezTo>
                  <a:lnTo>
                    <a:pt x="0" y="267868"/>
                  </a:lnTo>
                  <a:close/>
                </a:path>
              </a:pathLst>
            </a:custGeom>
            <a:solidFill>
              <a:schemeClr val="bg1"/>
            </a:solidFill>
            <a:ln w="22225">
              <a:solidFill>
                <a:srgbClr val="800000"/>
              </a:solidFill>
              <a:prstDash val="lgDashDotDot"/>
            </a:ln>
          </p:spPr>
          <p:style>
            <a:lnRef idx="0">
              <a:scrgbClr r="0" g="0" b="0"/>
            </a:lnRef>
            <a:fillRef idx="0">
              <a:scrgbClr r="0" g="0" b="0"/>
            </a:fillRef>
            <a:effectRef idx="0">
              <a:scrgbClr r="0" g="0" b="0"/>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Nhờ</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bạn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rất</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tự</a:t>
              </a:r>
              <a:r>
                <a:rPr lang="en-GB" sz="4000" dirty="0">
                  <a:solidFill>
                    <a:schemeClr val="tx1"/>
                  </a:solidFill>
                  <a:latin typeface="UTM Avo" panose="02040603050506020204" pitchFamily="18" charset="0"/>
                </a:rPr>
                <a:t> tin</a:t>
              </a:r>
            </a:p>
          </p:txBody>
        </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40906" t="-1185" r="39853" b="85464"/>
            <a:stretch/>
          </p:blipFill>
          <p:spPr>
            <a:xfrm rot="20634395">
              <a:off x="816212" y="4784505"/>
              <a:ext cx="1359816" cy="1448261"/>
            </a:xfrm>
            <a:prstGeom prst="rect">
              <a:avLst/>
            </a:prstGeom>
          </p:spPr>
        </p:pic>
      </p:gr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39696" y="1923234"/>
            <a:ext cx="1720390" cy="1718567"/>
          </a:xfrm>
          <a:prstGeom prst="ellipse">
            <a:avLst/>
          </a:prstGeom>
          <a:ln>
            <a:noFill/>
          </a:ln>
          <a:effectLst>
            <a:softEdge rad="112500"/>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69475" y="5177462"/>
            <a:ext cx="1951967" cy="1827751"/>
          </a:xfrm>
          <a:prstGeom prst="ellipse">
            <a:avLst/>
          </a:prstGeom>
          <a:ln>
            <a:noFill/>
          </a:ln>
          <a:effectLst>
            <a:softEdge rad="112500"/>
          </a:effectLst>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59035" y="3439487"/>
            <a:ext cx="2000951" cy="1873618"/>
          </a:xfrm>
          <a:prstGeom prst="ellipse">
            <a:avLst/>
          </a:prstGeom>
          <a:ln>
            <a:noFill/>
          </a:ln>
          <a:effectLst>
            <a:softEdge rad="112500"/>
          </a:effectLst>
        </p:spPr>
      </p:pic>
    </p:spTree>
    <p:extLst>
      <p:ext uri="{BB962C8B-B14F-4D97-AF65-F5344CB8AC3E}">
        <p14:creationId xmlns:p14="http://schemas.microsoft.com/office/powerpoint/2010/main" val="16479524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subTnLst>
                                    <p:audio>
                                      <p:cMediaNode>
                                        <p:cTn display="0" masterRel="sameClick">
                                          <p:stCondLst>
                                            <p:cond evt="begin" delay="0">
                                              <p:tn val="40"/>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1"/>
                  </p:tgtEl>
                </p:cond>
              </p:nextCondLst>
            </p:seq>
          </p:childTnLst>
        </p:cTn>
      </p:par>
    </p:tnLst>
    <p:bldLst>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é tra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927" y="3490418"/>
            <a:ext cx="2084675" cy="325896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em bé"/>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9302" r="36744"/>
                    </a14:imgEffect>
                  </a14:imgLayer>
                </a14:imgProps>
              </a:ext>
              <a:ext uri="{28A0092B-C50C-407E-A947-70E740481C1C}">
                <a14:useLocalDpi xmlns:a14="http://schemas.microsoft.com/office/drawing/2010/main" val="0"/>
              </a:ext>
            </a:extLst>
          </a:blip>
          <a:srcRect l="15354" t="21824" r="59622" b="5729"/>
          <a:stretch/>
        </p:blipFill>
        <p:spPr>
          <a:xfrm>
            <a:off x="3720230" y="3490418"/>
            <a:ext cx="2639636" cy="4049337"/>
          </a:xfrm>
          <a:prstGeom prst="rect">
            <a:avLst/>
          </a:prstGeom>
        </p:spPr>
      </p:pic>
      <p:sp>
        <p:nvSpPr>
          <p:cNvPr id="21" name="Rounded Rectangular Callout 20"/>
          <p:cNvSpPr/>
          <p:nvPr/>
        </p:nvSpPr>
        <p:spPr>
          <a:xfrm>
            <a:off x="2761312" y="57956"/>
            <a:ext cx="5681229" cy="3239023"/>
          </a:xfrm>
          <a:prstGeom prst="wedgeRoundRectCallout">
            <a:avLst>
              <a:gd name="adj1" fmla="val 1274"/>
              <a:gd name="adj2" fmla="val 66562"/>
              <a:gd name="adj3" fmla="val 16667"/>
            </a:avLst>
          </a:prstGeom>
          <a:solidFill>
            <a:schemeClr val="bg1">
              <a:alpha val="66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3200" dirty="0">
                <a:solidFill>
                  <a:schemeClr val="accent5">
                    <a:lumMod val="75000"/>
                  </a:schemeClr>
                </a:solidFill>
                <a:latin typeface="UTM Avo" panose="02040603050506020204" pitchFamily="18" charset="0"/>
              </a:rPr>
              <a:t>Wow! </a:t>
            </a:r>
            <a:r>
              <a:rPr lang="en-GB" sz="3200" dirty="0" err="1">
                <a:solidFill>
                  <a:schemeClr val="accent5">
                    <a:lumMod val="75000"/>
                  </a:schemeClr>
                </a:solidFill>
                <a:latin typeface="UTM Avo" panose="02040603050506020204" pitchFamily="18" charset="0"/>
              </a:rPr>
              <a:t>Bãi</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biển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trở</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nên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sạch</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đẹp</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hơn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rồi</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Cảm</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ơn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các</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bạn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rất</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nhiều</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Chúng</a:t>
            </a:r>
            <a:r>
              <a:rPr lang="en-GB" sz="3200" dirty="0">
                <a:solidFill>
                  <a:schemeClr val="accent5">
                    <a:lumMod val="75000"/>
                  </a:schemeClr>
                </a:solidFill>
                <a:latin typeface="UTM Avo" panose="02040603050506020204" pitchFamily="18" charset="0"/>
              </a:rPr>
              <a:t> ta </a:t>
            </a:r>
            <a:r>
              <a:rPr lang="en-GB" sz="3200" dirty="0" err="1">
                <a:solidFill>
                  <a:schemeClr val="accent5">
                    <a:lumMod val="75000"/>
                  </a:schemeClr>
                </a:solidFill>
                <a:latin typeface="UTM Avo" panose="02040603050506020204" pitchFamily="18" charset="0"/>
              </a:rPr>
              <a:t>cùng</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tắm</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biển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nào</a:t>
            </a:r>
            <a:r>
              <a:rPr lang="en-GB" sz="3200" dirty="0">
                <a:solidFill>
                  <a:schemeClr val="accent5">
                    <a:lumMod val="75000"/>
                  </a:schemeClr>
                </a:solidFill>
                <a:latin typeface="UTM Avo" panose="02040603050506020204" pitchFamily="18" charset="0"/>
              </a:rPr>
              <a:t>!</a:t>
            </a:r>
          </a:p>
        </p:txBody>
      </p:sp>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b="31478"/>
          <a:stretch/>
        </p:blipFill>
        <p:spPr>
          <a:xfrm>
            <a:off x="200710" y="3066564"/>
            <a:ext cx="3019562" cy="2069071"/>
          </a:xfrm>
          <a:prstGeom prst="rect">
            <a:avLst/>
          </a:prstGeom>
        </p:spPr>
      </p:pic>
      <p:pic>
        <p:nvPicPr>
          <p:cNvPr id="27" name="Picture 26"/>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8328317" y="5280665"/>
            <a:ext cx="2123963" cy="1887967"/>
          </a:xfrm>
          <a:prstGeom prst="rect">
            <a:avLst/>
          </a:prstGeom>
        </p:spPr>
      </p:pic>
      <p:pic>
        <p:nvPicPr>
          <p:cNvPr id="28" name="Picture 27"/>
          <p:cNvPicPr>
            <a:picLocks noChangeAspect="1"/>
          </p:cNvPicPr>
          <p:nvPr/>
        </p:nvPicPr>
        <p:blipFill>
          <a:blip r:embed="rId11" cstate="print">
            <a:extLst>
              <a:ext uri="{BEBA8EAE-BF5A-486C-A8C5-ECC9F3942E4B}">
                <a14:imgProps xmlns:a14="http://schemas.microsoft.com/office/drawing/2010/main">
                  <a14:imgLayer r:embed="rId12">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370497" y="5133348"/>
            <a:ext cx="2251073" cy="1300620"/>
          </a:xfrm>
          <a:prstGeom prst="rect">
            <a:avLst/>
          </a:prstGeom>
        </p:spPr>
      </p:pic>
    </p:spTree>
    <p:extLst>
      <p:ext uri="{BB962C8B-B14F-4D97-AF65-F5344CB8AC3E}">
        <p14:creationId xmlns:p14="http://schemas.microsoft.com/office/powerpoint/2010/main" val="11947779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65" y="129847"/>
            <a:ext cx="1275466" cy="1260161"/>
          </a:xfrm>
          <a:prstGeom prst="rect">
            <a:avLst/>
          </a:prstGeom>
        </p:spPr>
      </p:pic>
      <p:sp>
        <p:nvSpPr>
          <p:cNvPr id="5" name="TextBox 4"/>
          <p:cNvSpPr txBox="1"/>
          <p:nvPr/>
        </p:nvSpPr>
        <p:spPr>
          <a:xfrm>
            <a:off x="175672" y="1226191"/>
            <a:ext cx="1782548" cy="461665"/>
          </a:xfrm>
          <a:prstGeom prst="rect">
            <a:avLst/>
          </a:prstGeom>
          <a:noFill/>
        </p:spPr>
        <p:txBody>
          <a:bodyPr wrap="square" rtlCol="0">
            <a:spAutoFit/>
          </a:bodyPr>
          <a:lstStyle/>
          <a:p>
            <a:r>
              <a:rPr lang="en-GB" sz="2400" b="1" dirty="0" err="1">
                <a:solidFill>
                  <a:schemeClr val="bg1"/>
                </a:solidFill>
                <a:latin typeface="UVN Vi Vi" pitchFamily="2" charset="0"/>
                <a:cs typeface="#9Slide03 Cousine Bold" panose="02070709020205020404" pitchFamily="49" charset="0"/>
              </a:rPr>
              <a:t>Tiếng</a:t>
            </a:r>
            <a:r>
              <a:rPr lang="en-GB" sz="2400" b="1" dirty="0">
                <a:solidFill>
                  <a:schemeClr val="bg1"/>
                </a:solidFill>
                <a:latin typeface="UVN Vi Vi" pitchFamily="2" charset="0"/>
                <a:cs typeface="#9Slide03 Cousine Bold" panose="02070709020205020404" pitchFamily="49" charset="0"/>
              </a:rPr>
              <a:t> </a:t>
            </a:r>
            <a:r>
              <a:rPr lang="en-GB" sz="2400" b="1" dirty="0" err="1">
                <a:solidFill>
                  <a:schemeClr val="bg1"/>
                </a:solidFill>
                <a:latin typeface="UVN Vi Vi" pitchFamily="2" charset="0"/>
                <a:cs typeface="#9Slide03 Cousine Bold" panose="02070709020205020404" pitchFamily="49" charset="0"/>
              </a:rPr>
              <a:t>Việt</a:t>
            </a:r>
            <a:r>
              <a:rPr lang="en-GB" sz="2400" b="1" dirty="0">
                <a:solidFill>
                  <a:schemeClr val="bg1"/>
                </a:solidFill>
                <a:latin typeface="UVN Vi Vi" pitchFamily="2" charset="0"/>
                <a:cs typeface="#9Slide03 Cousine Bold" panose="02070709020205020404" pitchFamily="49" charset="0"/>
              </a:rPr>
              <a:t> 3</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256" y="3054914"/>
            <a:ext cx="3664173" cy="4190938"/>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7355066" y="5281651"/>
            <a:ext cx="2123963" cy="1887967"/>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8297509" y="5021908"/>
            <a:ext cx="2251073" cy="130062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5902" y="57681"/>
            <a:ext cx="2371550" cy="1390008"/>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36219" y="3615218"/>
            <a:ext cx="4389500" cy="1085182"/>
          </a:xfrm>
          <a:prstGeom prst="rect">
            <a:avLst/>
          </a:prstGeom>
        </p:spPr>
      </p:pic>
      <p:grpSp>
        <p:nvGrpSpPr>
          <p:cNvPr id="25" name="Group 24"/>
          <p:cNvGrpSpPr/>
          <p:nvPr/>
        </p:nvGrpSpPr>
        <p:grpSpPr>
          <a:xfrm>
            <a:off x="2369545" y="1922998"/>
            <a:ext cx="7178587" cy="1473662"/>
            <a:chOff x="1313418" y="3100336"/>
            <a:chExt cx="7178587" cy="1473662"/>
          </a:xfrm>
        </p:grpSpPr>
        <p:grpSp>
          <p:nvGrpSpPr>
            <p:cNvPr id="26" name="Group 25"/>
            <p:cNvGrpSpPr/>
            <p:nvPr/>
          </p:nvGrpSpPr>
          <p:grpSpPr>
            <a:xfrm>
              <a:off x="1313418" y="3100336"/>
              <a:ext cx="7178587" cy="1473662"/>
              <a:chOff x="1339519" y="1543058"/>
              <a:chExt cx="7178587" cy="1473662"/>
            </a:xfrm>
          </p:grpSpPr>
          <p:sp>
            <p:nvSpPr>
              <p:cNvPr id="28" name="Rounded Rectangle 27"/>
              <p:cNvSpPr/>
              <p:nvPr/>
            </p:nvSpPr>
            <p:spPr>
              <a:xfrm>
                <a:off x="1339519" y="1752616"/>
                <a:ext cx="1233055" cy="1206801"/>
              </a:xfrm>
              <a:prstGeom prst="roundRect">
                <a:avLst/>
              </a:prstGeom>
              <a:solidFill>
                <a:srgbClr val="BC4749"/>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ln>
                      <a:solidFill>
                        <a:schemeClr val="tx1"/>
                      </a:solidFill>
                      <a:prstDash val="solid"/>
                    </a:ln>
                    <a:latin typeface="SVN-Poky's" panose="020B0606040200020203" pitchFamily="34" charset="0"/>
                  </a:rPr>
                  <a:t>T</a:t>
                </a:r>
              </a:p>
            </p:txBody>
          </p:sp>
          <p:sp>
            <p:nvSpPr>
              <p:cNvPr id="29" name="Rounded Rectangle 28"/>
              <p:cNvSpPr/>
              <p:nvPr/>
            </p:nvSpPr>
            <p:spPr>
              <a:xfrm>
                <a:off x="2392074" y="1685600"/>
                <a:ext cx="1233055" cy="1331120"/>
              </a:xfrm>
              <a:prstGeom prst="roundRect">
                <a:avLst/>
              </a:prstGeom>
              <a:solidFill>
                <a:schemeClr val="accent6">
                  <a:lumMod val="7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ln>
                      <a:solidFill>
                        <a:schemeClr val="tx1"/>
                      </a:solidFill>
                      <a:prstDash val="solid"/>
                    </a:ln>
                    <a:latin typeface="SVN-Poky's" panose="020B0606040200020203" pitchFamily="34" charset="0"/>
                  </a:rPr>
                  <a:t>Ậ</a:t>
                </a:r>
              </a:p>
            </p:txBody>
          </p:sp>
          <p:sp>
            <p:nvSpPr>
              <p:cNvPr id="30" name="Rounded Rectangle 29"/>
              <p:cNvSpPr/>
              <p:nvPr/>
            </p:nvSpPr>
            <p:spPr>
              <a:xfrm>
                <a:off x="5083932" y="1750012"/>
                <a:ext cx="1233055" cy="1206801"/>
              </a:xfrm>
              <a:prstGeom prst="roundRect">
                <a:avLst/>
              </a:prstGeom>
              <a:solidFill>
                <a:srgbClr val="0081A7"/>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ln>
                      <a:solidFill>
                        <a:schemeClr val="tx1"/>
                      </a:solidFill>
                      <a:prstDash val="solid"/>
                    </a:ln>
                    <a:latin typeface="SVN-Poky's" panose="020B0606040200020203" pitchFamily="34" charset="0"/>
                  </a:rPr>
                  <a:t>B</a:t>
                </a:r>
              </a:p>
            </p:txBody>
          </p:sp>
          <p:sp>
            <p:nvSpPr>
              <p:cNvPr id="31" name="Rounded Rectangle 30"/>
              <p:cNvSpPr/>
              <p:nvPr/>
            </p:nvSpPr>
            <p:spPr>
              <a:xfrm>
                <a:off x="6153967" y="1543058"/>
                <a:ext cx="1233055" cy="1395603"/>
              </a:xfrm>
              <a:prstGeom prst="roundRect">
                <a:avLst/>
              </a:prstGeom>
              <a:solidFill>
                <a:srgbClr val="DB7C26"/>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ln>
                      <a:solidFill>
                        <a:schemeClr val="tx1"/>
                      </a:solidFill>
                      <a:prstDash val="solid"/>
                    </a:ln>
                    <a:latin typeface="SVN-Poky's" panose="020B0606040200020203" pitchFamily="34" charset="0"/>
                  </a:rPr>
                  <a:t>Ơ</a:t>
                </a:r>
              </a:p>
            </p:txBody>
          </p:sp>
          <p:sp>
            <p:nvSpPr>
              <p:cNvPr id="32" name="Rounded Rectangle 31"/>
              <p:cNvSpPr/>
              <p:nvPr/>
            </p:nvSpPr>
            <p:spPr>
              <a:xfrm>
                <a:off x="7285051" y="1685600"/>
                <a:ext cx="1233055" cy="1277952"/>
              </a:xfrm>
              <a:prstGeom prst="roundRect">
                <a:avLst/>
              </a:prstGeom>
              <a:solidFill>
                <a:srgbClr val="EF476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en-GB" sz="8800" dirty="0">
                    <a:ln>
                      <a:solidFill>
                        <a:schemeClr val="tx1"/>
                      </a:solidFill>
                      <a:prstDash val="solid"/>
                    </a:ln>
                    <a:latin typeface="SVN-Poky's" panose="020B0606040200020203" pitchFamily="34" charset="0"/>
                  </a:rPr>
                  <a:t>I</a:t>
                </a:r>
              </a:p>
            </p:txBody>
          </p:sp>
        </p:grpSp>
        <p:sp>
          <p:nvSpPr>
            <p:cNvPr id="27" name="Rounded Rectangle 26"/>
            <p:cNvSpPr/>
            <p:nvPr/>
          </p:nvSpPr>
          <p:spPr>
            <a:xfrm>
              <a:off x="3482936" y="3343493"/>
              <a:ext cx="1233055" cy="1206801"/>
            </a:xfrm>
            <a:prstGeom prst="roundRect">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ln>
                    <a:solidFill>
                      <a:schemeClr val="tx1"/>
                    </a:solidFill>
                    <a:prstDash val="solid"/>
                  </a:ln>
                  <a:latin typeface="SVN-Poky's" panose="020B0606040200020203" pitchFamily="34" charset="0"/>
                </a:rPr>
                <a:t>P</a:t>
              </a:r>
            </a:p>
          </p:txBody>
        </p:sp>
      </p:gr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91698" y="-430619"/>
            <a:ext cx="6468417" cy="3084843"/>
          </a:xfrm>
          <a:prstGeom prst="rect">
            <a:avLst/>
          </a:prstGeom>
        </p:spPr>
      </p:pic>
    </p:spTree>
    <p:extLst>
      <p:ext uri="{BB962C8B-B14F-4D97-AF65-F5344CB8AC3E}">
        <p14:creationId xmlns:p14="http://schemas.microsoft.com/office/powerpoint/2010/main" val="39811330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242" y="665018"/>
            <a:ext cx="11987464" cy="6192982"/>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114174" y="55420"/>
            <a:ext cx="5943600" cy="900545"/>
          </a:xfrm>
          <a:custGeom>
            <a:avLst/>
            <a:gdLst>
              <a:gd name="connsiteX0" fmla="*/ 0 w 5943600"/>
              <a:gd name="connsiteY0" fmla="*/ 152403 h 914400"/>
              <a:gd name="connsiteX1" fmla="*/ 152403 w 5943600"/>
              <a:gd name="connsiteY1" fmla="*/ 0 h 914400"/>
              <a:gd name="connsiteX2" fmla="*/ 5791197 w 5943600"/>
              <a:gd name="connsiteY2" fmla="*/ 0 h 914400"/>
              <a:gd name="connsiteX3" fmla="*/ 5943600 w 5943600"/>
              <a:gd name="connsiteY3" fmla="*/ 152403 h 914400"/>
              <a:gd name="connsiteX4" fmla="*/ 5943600 w 5943600"/>
              <a:gd name="connsiteY4" fmla="*/ 761997 h 914400"/>
              <a:gd name="connsiteX5" fmla="*/ 5791197 w 5943600"/>
              <a:gd name="connsiteY5" fmla="*/ 914400 h 914400"/>
              <a:gd name="connsiteX6" fmla="*/ 152403 w 5943600"/>
              <a:gd name="connsiteY6" fmla="*/ 914400 h 914400"/>
              <a:gd name="connsiteX7" fmla="*/ 0 w 5943600"/>
              <a:gd name="connsiteY7" fmla="*/ 761997 h 914400"/>
              <a:gd name="connsiteX8" fmla="*/ 0 w 5943600"/>
              <a:gd name="connsiteY8" fmla="*/ 152403 h 914400"/>
              <a:gd name="connsiteX0" fmla="*/ 0 w 5943600"/>
              <a:gd name="connsiteY0" fmla="*/ 152403 h 914400"/>
              <a:gd name="connsiteX1" fmla="*/ 762003 w 5943600"/>
              <a:gd name="connsiteY1" fmla="*/ 13855 h 914400"/>
              <a:gd name="connsiteX2" fmla="*/ 5791197 w 5943600"/>
              <a:gd name="connsiteY2" fmla="*/ 0 h 914400"/>
              <a:gd name="connsiteX3" fmla="*/ 5943600 w 5943600"/>
              <a:gd name="connsiteY3" fmla="*/ 152403 h 914400"/>
              <a:gd name="connsiteX4" fmla="*/ 5943600 w 5943600"/>
              <a:gd name="connsiteY4" fmla="*/ 761997 h 914400"/>
              <a:gd name="connsiteX5" fmla="*/ 5791197 w 5943600"/>
              <a:gd name="connsiteY5" fmla="*/ 914400 h 914400"/>
              <a:gd name="connsiteX6" fmla="*/ 152403 w 5943600"/>
              <a:gd name="connsiteY6" fmla="*/ 914400 h 914400"/>
              <a:gd name="connsiteX7" fmla="*/ 0 w 5943600"/>
              <a:gd name="connsiteY7" fmla="*/ 761997 h 914400"/>
              <a:gd name="connsiteX8" fmla="*/ 0 w 5943600"/>
              <a:gd name="connsiteY8" fmla="*/ 152403 h 914400"/>
              <a:gd name="connsiteX0" fmla="*/ 277091 w 5943600"/>
              <a:gd name="connsiteY0" fmla="*/ 332512 h 914400"/>
              <a:gd name="connsiteX1" fmla="*/ 762003 w 5943600"/>
              <a:gd name="connsiteY1" fmla="*/ 13855 h 914400"/>
              <a:gd name="connsiteX2" fmla="*/ 5791197 w 5943600"/>
              <a:gd name="connsiteY2" fmla="*/ 0 h 914400"/>
              <a:gd name="connsiteX3" fmla="*/ 5943600 w 5943600"/>
              <a:gd name="connsiteY3" fmla="*/ 152403 h 914400"/>
              <a:gd name="connsiteX4" fmla="*/ 5943600 w 5943600"/>
              <a:gd name="connsiteY4" fmla="*/ 761997 h 914400"/>
              <a:gd name="connsiteX5" fmla="*/ 5791197 w 5943600"/>
              <a:gd name="connsiteY5" fmla="*/ 914400 h 914400"/>
              <a:gd name="connsiteX6" fmla="*/ 152403 w 5943600"/>
              <a:gd name="connsiteY6" fmla="*/ 914400 h 914400"/>
              <a:gd name="connsiteX7" fmla="*/ 0 w 5943600"/>
              <a:gd name="connsiteY7" fmla="*/ 761997 h 914400"/>
              <a:gd name="connsiteX8" fmla="*/ 277091 w 5943600"/>
              <a:gd name="connsiteY8" fmla="*/ 332512 h 914400"/>
              <a:gd name="connsiteX0" fmla="*/ 277091 w 5943600"/>
              <a:gd name="connsiteY0" fmla="*/ 318657 h 900545"/>
              <a:gd name="connsiteX1" fmla="*/ 762003 w 5943600"/>
              <a:gd name="connsiteY1" fmla="*/ 0 h 900545"/>
              <a:gd name="connsiteX2" fmla="*/ 5306288 w 5943600"/>
              <a:gd name="connsiteY2" fmla="*/ 13854 h 900545"/>
              <a:gd name="connsiteX3" fmla="*/ 5943600 w 5943600"/>
              <a:gd name="connsiteY3" fmla="*/ 138548 h 900545"/>
              <a:gd name="connsiteX4" fmla="*/ 5943600 w 5943600"/>
              <a:gd name="connsiteY4" fmla="*/ 748142 h 900545"/>
              <a:gd name="connsiteX5" fmla="*/ 5791197 w 5943600"/>
              <a:gd name="connsiteY5" fmla="*/ 900545 h 900545"/>
              <a:gd name="connsiteX6" fmla="*/ 152403 w 5943600"/>
              <a:gd name="connsiteY6" fmla="*/ 900545 h 900545"/>
              <a:gd name="connsiteX7" fmla="*/ 0 w 5943600"/>
              <a:gd name="connsiteY7" fmla="*/ 748142 h 900545"/>
              <a:gd name="connsiteX8" fmla="*/ 277091 w 5943600"/>
              <a:gd name="connsiteY8" fmla="*/ 318657 h 900545"/>
              <a:gd name="connsiteX0" fmla="*/ 277091 w 5943600"/>
              <a:gd name="connsiteY0" fmla="*/ 318657 h 900545"/>
              <a:gd name="connsiteX1" fmla="*/ 762003 w 5943600"/>
              <a:gd name="connsiteY1" fmla="*/ 0 h 900545"/>
              <a:gd name="connsiteX2" fmla="*/ 5306288 w 5943600"/>
              <a:gd name="connsiteY2" fmla="*/ 13854 h 900545"/>
              <a:gd name="connsiteX3" fmla="*/ 5597236 w 5943600"/>
              <a:gd name="connsiteY3" fmla="*/ 207821 h 900545"/>
              <a:gd name="connsiteX4" fmla="*/ 5943600 w 5943600"/>
              <a:gd name="connsiteY4" fmla="*/ 748142 h 900545"/>
              <a:gd name="connsiteX5" fmla="*/ 5791197 w 5943600"/>
              <a:gd name="connsiteY5" fmla="*/ 900545 h 900545"/>
              <a:gd name="connsiteX6" fmla="*/ 152403 w 5943600"/>
              <a:gd name="connsiteY6" fmla="*/ 900545 h 900545"/>
              <a:gd name="connsiteX7" fmla="*/ 0 w 5943600"/>
              <a:gd name="connsiteY7" fmla="*/ 748142 h 900545"/>
              <a:gd name="connsiteX8" fmla="*/ 277091 w 5943600"/>
              <a:gd name="connsiteY8" fmla="*/ 318657 h 90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3600" h="900545">
                <a:moveTo>
                  <a:pt x="277091" y="318657"/>
                </a:moveTo>
                <a:cubicBezTo>
                  <a:pt x="277091" y="234487"/>
                  <a:pt x="677833" y="0"/>
                  <a:pt x="762003" y="0"/>
                </a:cubicBezTo>
                <a:lnTo>
                  <a:pt x="5306288" y="13854"/>
                </a:lnTo>
                <a:cubicBezTo>
                  <a:pt x="5390458" y="13854"/>
                  <a:pt x="5597236" y="123651"/>
                  <a:pt x="5597236" y="207821"/>
                </a:cubicBezTo>
                <a:lnTo>
                  <a:pt x="5943600" y="748142"/>
                </a:lnTo>
                <a:cubicBezTo>
                  <a:pt x="5943600" y="832312"/>
                  <a:pt x="5875367" y="900545"/>
                  <a:pt x="5791197" y="900545"/>
                </a:cubicBezTo>
                <a:lnTo>
                  <a:pt x="152403" y="900545"/>
                </a:lnTo>
                <a:cubicBezTo>
                  <a:pt x="68233" y="900545"/>
                  <a:pt x="0" y="832312"/>
                  <a:pt x="0" y="748142"/>
                </a:cubicBezTo>
                <a:lnTo>
                  <a:pt x="277091" y="318657"/>
                </a:lnTo>
                <a:close/>
              </a:path>
            </a:pathLst>
          </a:cu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209" y="99823"/>
            <a:ext cx="5267530" cy="856142"/>
          </a:xfrm>
          <a:prstGeom prst="rect">
            <a:avLst/>
          </a:prstGeom>
        </p:spPr>
      </p:pic>
      <p:sp>
        <p:nvSpPr>
          <p:cNvPr id="8" name="TextBox 7"/>
          <p:cNvSpPr txBox="1"/>
          <p:nvPr/>
        </p:nvSpPr>
        <p:spPr>
          <a:xfrm>
            <a:off x="544885" y="1275493"/>
            <a:ext cx="10843551" cy="5262979"/>
          </a:xfrm>
          <a:prstGeom prst="rect">
            <a:avLst/>
          </a:prstGeom>
          <a:noFill/>
        </p:spPr>
        <p:txBody>
          <a:bodyPr wrap="square" rtlCol="0">
            <a:spAutoFit/>
          </a:bodyPr>
          <a:lstStyle/>
          <a:p>
            <a:pPr marL="285750" indent="-285750" algn="just">
              <a:buFontTx/>
              <a:buChar char="-"/>
            </a:pPr>
            <a:r>
              <a:rPr lang="en-GB" sz="2800" dirty="0" err="1">
                <a:solidFill>
                  <a:schemeClr val="accent5">
                    <a:lumMod val="75000"/>
                  </a:schemeClr>
                </a:solidFill>
                <a:latin typeface="UTM Avo" panose="02040603050506020204" pitchFamily="18" charset="0"/>
              </a:rPr>
              <a:t>Đọc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đúng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từ</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ngữ</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đoạn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và</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toàn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bộ</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chuyện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kí</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tập</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bơi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Bước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đầu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thể</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hiện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tâm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trạng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cảm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xúc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của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nhân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trong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chuyện</a:t>
            </a:r>
            <a:r>
              <a:rPr lang="en-GB" sz="2800" dirty="0">
                <a:solidFill>
                  <a:schemeClr val="accent5">
                    <a:lumMod val="75000"/>
                  </a:schemeClr>
                </a:solidFill>
                <a:latin typeface="UTM Avo" panose="02040603050506020204" pitchFamily="18" charset="0"/>
              </a:rPr>
              <a:t> qua </a:t>
            </a:r>
            <a:r>
              <a:rPr lang="en-GB" sz="2800" dirty="0" err="1">
                <a:solidFill>
                  <a:schemeClr val="accent5">
                    <a:lumMod val="75000"/>
                  </a:schemeClr>
                </a:solidFill>
                <a:latin typeface="UTM Avo" panose="02040603050506020204" pitchFamily="18" charset="0"/>
              </a:rPr>
              <a:t>giọng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đọc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nghỉ</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hơi</a:t>
            </a:r>
            <a:r>
              <a:rPr lang="en-GB" sz="2800" dirty="0">
                <a:solidFill>
                  <a:schemeClr val="accent5">
                    <a:lumMod val="75000"/>
                  </a:schemeClr>
                </a:solidFill>
                <a:latin typeface="UTM Avo" panose="02040603050506020204" pitchFamily="18" charset="0"/>
              </a:rPr>
              <a:t> ở </a:t>
            </a:r>
            <a:r>
              <a:rPr lang="en-GB" sz="2800" dirty="0" err="1">
                <a:solidFill>
                  <a:schemeClr val="accent5">
                    <a:lumMod val="75000"/>
                  </a:schemeClr>
                </a:solidFill>
                <a:latin typeface="UTM Avo" panose="02040603050506020204" pitchFamily="18" charset="0"/>
              </a:rPr>
              <a:t>chỗ</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có</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dấu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a:t>
            </a:r>
          </a:p>
          <a:p>
            <a:pPr marL="285750" indent="-285750" algn="just">
              <a:buFontTx/>
              <a:buChar char="-"/>
            </a:pPr>
            <a:r>
              <a:rPr lang="en-GB" sz="2800" dirty="0" err="1">
                <a:solidFill>
                  <a:schemeClr val="accent5">
                    <a:lumMod val="75000"/>
                  </a:schemeClr>
                </a:solidFill>
                <a:latin typeface="UTM Avo" panose="02040603050506020204" pitchFamily="18" charset="0"/>
              </a:rPr>
              <a:t>Nhận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sự</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việc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xảy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trong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chuyện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gắn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với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gian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cụ</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thể</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ghi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trong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kí</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Hiểu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suy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nghĩ</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cảm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xúc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của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nhân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dựa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vào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hành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động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việc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làm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và</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nói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của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nhân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Hiểu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điều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giả</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muốn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nói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quá</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chuyện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Khi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tập</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luyện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để</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làm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bất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cứ</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điều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gì</a:t>
            </a:r>
            <a:r>
              <a:rPr lang="en-GB" sz="2800" dirty="0">
                <a:solidFill>
                  <a:schemeClr val="accent5">
                    <a:lumMod val="75000"/>
                  </a:schemeClr>
                </a:solidFill>
                <a:latin typeface="UTM Avo" panose="02040603050506020204" pitchFamily="18" charset="0"/>
              </a:rPr>
              <a:t>, ta </a:t>
            </a:r>
            <a:r>
              <a:rPr lang="en-GB" sz="2800" dirty="0" err="1">
                <a:solidFill>
                  <a:schemeClr val="accent5">
                    <a:lumMod val="75000"/>
                  </a:schemeClr>
                </a:solidFill>
                <a:latin typeface="UTM Avo" panose="02040603050506020204" pitchFamily="18" charset="0"/>
              </a:rPr>
              <a:t>không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nả</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chí</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và</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cần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cố</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gắng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chắc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chắn</a:t>
            </a:r>
            <a:r>
              <a:rPr lang="en-GB" sz="2800" dirty="0">
                <a:solidFill>
                  <a:schemeClr val="accent5">
                    <a:lumMod val="75000"/>
                  </a:schemeClr>
                </a:solidFill>
                <a:latin typeface="UTM Avo" panose="02040603050506020204" pitchFamily="18" charset="0"/>
              </a:rPr>
              <a:t> ta </a:t>
            </a:r>
            <a:r>
              <a:rPr lang="en-GB" sz="2800" dirty="0" err="1">
                <a:solidFill>
                  <a:schemeClr val="accent5">
                    <a:lumMod val="75000"/>
                  </a:schemeClr>
                </a:solidFill>
                <a:latin typeface="UTM Avo" panose="02040603050506020204" pitchFamily="18" charset="0"/>
              </a:rPr>
              <a:t>sẽ</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thành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công</a:t>
            </a:r>
            <a:r>
              <a:rPr lang="en-GB" sz="2800" dirty="0">
                <a:solidFill>
                  <a:schemeClr val="accent5">
                    <a:lumMod val="75000"/>
                  </a:schemeClr>
                </a:solidFill>
                <a:latin typeface="UTM Avo" panose="02040603050506020204" pitchFamily="18" charset="0"/>
              </a:rPr>
              <a:t>.</a:t>
            </a:r>
          </a:p>
          <a:p>
            <a:pPr marL="285750" indent="-285750" algn="just">
              <a:buFontTx/>
              <a:buChar char="-"/>
            </a:pPr>
            <a:r>
              <a:rPr lang="en-GB" sz="2800" dirty="0" err="1">
                <a:solidFill>
                  <a:schemeClr val="accent5">
                    <a:lumMod val="75000"/>
                  </a:schemeClr>
                </a:solidFill>
                <a:latin typeface="UTM Avo" panose="02040603050506020204" pitchFamily="18" charset="0"/>
              </a:rPr>
              <a:t>Nói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nội</a:t>
            </a:r>
            <a:r>
              <a:rPr lang="en-GB" sz="2800" dirty="0">
                <a:solidFill>
                  <a:schemeClr val="accent5">
                    <a:lumMod val="75000"/>
                  </a:schemeClr>
                </a:solidFill>
                <a:latin typeface="UTM Avo" panose="02040603050506020204" pitchFamily="18" charset="0"/>
              </a:rPr>
              <a:t> dung </a:t>
            </a:r>
            <a:r>
              <a:rPr lang="en-GB" sz="2800" dirty="0" err="1">
                <a:solidFill>
                  <a:schemeClr val="accent5">
                    <a:lumMod val="75000"/>
                  </a:schemeClr>
                </a:solidFill>
                <a:latin typeface="UTM Avo" panose="02040603050506020204" pitchFamily="18" charset="0"/>
              </a:rPr>
              <a:t>hoạt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động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và</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cảm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xúc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về</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một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buổi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tập</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luyện</a:t>
            </a:r>
            <a:r>
              <a:rPr lang="en-GB" sz="2800" dirty="0">
                <a:solidFill>
                  <a:schemeClr val="accent5">
                    <a:lumMod val="75000"/>
                  </a:schemeClr>
                </a:solidFill>
                <a:latin typeface="UTM Avo" panose="02040603050506020204" pitchFamily="18" charset="0"/>
              </a:rPr>
              <a:t>.</a:t>
            </a:r>
          </a:p>
        </p:txBody>
      </p:sp>
    </p:spTree>
    <p:extLst>
      <p:ext uri="{BB962C8B-B14F-4D97-AF65-F5344CB8AC3E}">
        <p14:creationId xmlns:p14="http://schemas.microsoft.com/office/powerpoint/2010/main" val="1160385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86100"/>
            <a:ext cx="2574062" cy="3613984"/>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30308"/>
          <a:stretch/>
        </p:blipFill>
        <p:spPr>
          <a:xfrm>
            <a:off x="1893192" y="3086100"/>
            <a:ext cx="2993103" cy="2085975"/>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5202080" y="4970033"/>
            <a:ext cx="2123963" cy="1887967"/>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553975" y="5452899"/>
            <a:ext cx="2251073" cy="130062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105" y="57341"/>
            <a:ext cx="2235574" cy="146834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577" y="1103122"/>
            <a:ext cx="1813933" cy="1191406"/>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1481" y="566057"/>
            <a:ext cx="5637832" cy="3441707"/>
          </a:xfrm>
          <a:prstGeom prst="rect">
            <a:avLst/>
          </a:prstGeom>
        </p:spPr>
      </p:pic>
    </p:spTree>
    <p:extLst>
      <p:ext uri="{BB962C8B-B14F-4D97-AF65-F5344CB8AC3E}">
        <p14:creationId xmlns:p14="http://schemas.microsoft.com/office/powerpoint/2010/main" val="23974342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242" y="0"/>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2534653"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mẫu</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7718" y="107502"/>
            <a:ext cx="5646821" cy="609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879362" y="-172743"/>
            <a:ext cx="1309562" cy="1170090"/>
          </a:xfrm>
          <a:prstGeom prst="rect">
            <a:avLst/>
          </a:prstGeom>
        </p:spPr>
      </p:pic>
      <p:sp>
        <p:nvSpPr>
          <p:cNvPr id="10" name="Rectangle 9"/>
          <p:cNvSpPr/>
          <p:nvPr/>
        </p:nvSpPr>
        <p:spPr>
          <a:xfrm>
            <a:off x="204536" y="648141"/>
            <a:ext cx="11782928" cy="4154984"/>
          </a:xfrm>
          <a:prstGeom prst="rect">
            <a:avLst/>
          </a:prstGeom>
        </p:spPr>
        <p:txBody>
          <a:bodyPr wrap="square">
            <a:spAutoFit/>
          </a:bodyPr>
          <a:lstStyle/>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Ngày…. tháng….</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400" dirty="0">
                <a:solidFill>
                  <a:srgbClr val="002060"/>
                </a:solidFill>
                <a:latin typeface="Cambria" panose="02040503050406030204" pitchFamily="18" charset="0"/>
                <a:ea typeface="Cambria" panose="02040503050406030204" pitchFamily="18" charset="0"/>
              </a:rPr>
              <a:t>ệ</a:t>
            </a:r>
            <a:r>
              <a:rPr lang="vi-VN" sz="2400" b="0" i="0" dirty="0">
                <a:solidFill>
                  <a:srgbClr val="002060"/>
                </a:solidFill>
                <a:effectLst/>
                <a:latin typeface="Cambria" panose="02040503050406030204" pitchFamily="18" charset="0"/>
                <a:ea typeface="Cambria" panose="02040503050406030204" pitchFamily="18" charset="0"/>
              </a:rPr>
              <a:t>n.</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br>
              <a:rPr lang="vi-VN" sz="2400" b="0" i="0" dirty="0">
                <a:solidFill>
                  <a:srgbClr val="002060"/>
                </a:solidFill>
                <a:effectLst/>
                <a:latin typeface="OpenSans"/>
              </a:rPr>
            </a:br>
            <a:endParaRPr lang="en-GB" sz="2400" dirty="0">
              <a:solidFill>
                <a:srgbClr val="002060"/>
              </a:solidFill>
              <a:latin typeface="UTM Avo" panose="020406030505060202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205" y="3685668"/>
            <a:ext cx="7568225" cy="3172332"/>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spTree>
    <p:extLst>
      <p:ext uri="{BB962C8B-B14F-4D97-AF65-F5344CB8AC3E}">
        <p14:creationId xmlns:p14="http://schemas.microsoft.com/office/powerpoint/2010/main" val="1670709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242" y="107502"/>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2534653"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mẫu</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7718" y="107501"/>
            <a:ext cx="5646821" cy="68716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879362" y="-172743"/>
            <a:ext cx="1309562" cy="1170090"/>
          </a:xfrm>
          <a:prstGeom prst="rect">
            <a:avLst/>
          </a:prstGeom>
        </p:spPr>
      </p:pic>
      <p:sp>
        <p:nvSpPr>
          <p:cNvPr id="10" name="Rectangle 9"/>
          <p:cNvSpPr/>
          <p:nvPr/>
        </p:nvSpPr>
        <p:spPr>
          <a:xfrm>
            <a:off x="204536" y="902167"/>
            <a:ext cx="11782928" cy="3539430"/>
          </a:xfrm>
          <a:prstGeom prst="rect">
            <a:avLst/>
          </a:prstGeom>
        </p:spPr>
        <p:txBody>
          <a:bodyPr wrap="square">
            <a:spAutoFit/>
          </a:bodyPr>
          <a:lstStyle/>
          <a:p>
            <a:pPr algn="just"/>
            <a:r>
              <a:rPr lang="en-GB" sz="2800" b="0" i="0" dirty="0">
                <a:solidFill>
                  <a:srgbClr val="002060"/>
                </a:solidFill>
                <a:effectLst/>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Ngày… tháng…</a:t>
            </a:r>
          </a:p>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a:p>
            <a:pPr algn="just"/>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endParaRPr lang="en-GB" sz="2800" dirty="0">
              <a:solidFill>
                <a:srgbClr val="002060"/>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8869" y="3148423"/>
            <a:ext cx="7936245" cy="3709577"/>
          </a:xfrm>
          <a:prstGeom prst="rect">
            <a:avLst/>
          </a:prstGeom>
        </p:spPr>
      </p:pic>
    </p:spTree>
    <p:extLst>
      <p:ext uri="{BB962C8B-B14F-4D97-AF65-F5344CB8AC3E}">
        <p14:creationId xmlns:p14="http://schemas.microsoft.com/office/powerpoint/2010/main" val="2857045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2268" y="0"/>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2534653" cy="609600"/>
          </a:xfrm>
          <a:prstGeom prst="snip2DiagRect">
            <a:avLst/>
          </a:prstGeom>
          <a:solidFill>
            <a:schemeClr val="bg1"/>
          </a:solidFill>
          <a:ln>
            <a:solidFill>
              <a:schemeClr val="accent5">
                <a:lumMod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mẫu</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7718" y="107501"/>
            <a:ext cx="5646821" cy="794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879362" y="-172743"/>
            <a:ext cx="1309562" cy="1170090"/>
          </a:xfrm>
          <a:prstGeom prst="rect">
            <a:avLst/>
          </a:prstGeom>
        </p:spPr>
      </p:pic>
      <p:sp>
        <p:nvSpPr>
          <p:cNvPr id="10" name="Rectangle 9"/>
          <p:cNvSpPr/>
          <p:nvPr/>
        </p:nvSpPr>
        <p:spPr>
          <a:xfrm>
            <a:off x="204536" y="886757"/>
            <a:ext cx="11782928" cy="3970318"/>
          </a:xfrm>
          <a:prstGeom prst="rect">
            <a:avLst/>
          </a:prstGeom>
        </p:spPr>
        <p:txBody>
          <a:bodyPr wrap="square">
            <a:spAutoFit/>
          </a:bodyPr>
          <a:lstStyle/>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Ngày….tháng…..</a:t>
            </a:r>
          </a:p>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endParaRPr lang="en-GB" sz="2800" dirty="0">
              <a:solidFill>
                <a:srgbClr val="002060"/>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6698" y="3320771"/>
            <a:ext cx="8372924" cy="3439493"/>
          </a:xfrm>
          <a:prstGeom prst="rect">
            <a:avLst/>
          </a:prstGeom>
        </p:spPr>
      </p:pic>
      <p:sp>
        <p:nvSpPr>
          <p:cNvPr id="6" name="Rectangle 5"/>
          <p:cNvSpPr/>
          <p:nvPr/>
        </p:nvSpPr>
        <p:spPr>
          <a:xfrm>
            <a:off x="7936269" y="2805355"/>
            <a:ext cx="3195747" cy="461665"/>
          </a:xfrm>
          <a:prstGeom prst="rect">
            <a:avLst/>
          </a:prstGeom>
        </p:spPr>
        <p:txBody>
          <a:bodyPr wrap="none">
            <a:spAutoFit/>
          </a:bodyPr>
          <a:lstStyle/>
          <a:p>
            <a:r>
              <a:rPr lang="en-GB" sz="2400" b="0" i="0" dirty="0">
                <a:solidFill>
                  <a:srgbClr val="002060"/>
                </a:solidFill>
                <a:effectLst/>
                <a:latin typeface="Cambria" panose="02040503050406030204" pitchFamily="18" charset="0"/>
                <a:ea typeface="Cambria" panose="02040503050406030204" pitchFamily="18" charset="0"/>
              </a:rPr>
              <a:t>(</a:t>
            </a:r>
            <a:r>
              <a:rPr lang="en-GB" sz="2400" b="0" i="0" dirty="0" err="1">
                <a:solidFill>
                  <a:srgbClr val="002060"/>
                </a:solidFill>
                <a:effectLst/>
                <a:latin typeface="Cambria" panose="02040503050406030204" pitchFamily="18" charset="0"/>
                <a:ea typeface="Cambria" panose="02040503050406030204" pitchFamily="18" charset="0"/>
              </a:rPr>
              <a:t>Nguyễn</a:t>
            </a:r>
            <a:r>
              <a:rPr lang="en-GB" sz="2400" b="0" i="0" dirty="0">
                <a:solidFill>
                  <a:srgbClr val="002060"/>
                </a:solidFill>
                <a:effectLst/>
                <a:latin typeface="Cambria" panose="02040503050406030204" pitchFamily="18" charset="0"/>
                <a:ea typeface="Cambria" panose="02040503050406030204" pitchFamily="18" charset="0"/>
              </a:rPr>
              <a:t> </a:t>
            </a:r>
            <a:r>
              <a:rPr lang="en-GB" sz="2400" b="0" i="0" dirty="0" err="1">
                <a:solidFill>
                  <a:srgbClr val="002060"/>
                </a:solidFill>
                <a:effectLst/>
                <a:latin typeface="Cambria" panose="02040503050406030204" pitchFamily="18" charset="0"/>
                <a:ea typeface="Cambria" panose="02040503050406030204" pitchFamily="18" charset="0"/>
              </a:rPr>
              <a:t>Ngọc</a:t>
            </a:r>
            <a:r>
              <a:rPr lang="en-GB" sz="2400" b="0" i="0" dirty="0">
                <a:solidFill>
                  <a:srgbClr val="002060"/>
                </a:solidFill>
                <a:effectLst/>
                <a:latin typeface="Cambria" panose="02040503050406030204" pitchFamily="18" charset="0"/>
                <a:ea typeface="Cambria" panose="02040503050406030204" pitchFamily="18" charset="0"/>
              </a:rPr>
              <a:t> Mai Chi)</a:t>
            </a:r>
            <a:endParaRPr lang="en-GB"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15601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2359964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1271</TotalTime>
  <Words>2759</Words>
  <Application>Microsoft Office PowerPoint</Application>
  <PresentationFormat>Màn hình rộng</PresentationFormat>
  <Paragraphs>188</Paragraphs>
  <Slides>37</Slides>
  <Notes>16</Notes>
  <HiddenSlides>0</HiddenSlides>
  <MMClips>0</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37</vt:i4>
      </vt:variant>
    </vt:vector>
  </HeadingPairs>
  <TitlesOfParts>
    <vt:vector size="48" baseType="lpstr">
      <vt:lpstr>UTM Avo</vt:lpstr>
      <vt:lpstr>#9Slide07 HoneyCream</vt:lpstr>
      <vt:lpstr>Calibri</vt:lpstr>
      <vt:lpstr>UVN Vi Vi</vt:lpstr>
      <vt:lpstr>OpenSans</vt:lpstr>
      <vt:lpstr>SVN-Poky's</vt:lpstr>
      <vt:lpstr>Calibri Light</vt:lpstr>
      <vt:lpstr>Arial</vt:lpstr>
      <vt:lpstr>Cambria</vt:lpstr>
      <vt:lpstr>#9Slide07 IcielHelena</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110</cp:revision>
  <dcterms:created xsi:type="dcterms:W3CDTF">2022-07-17T13:05:50Z</dcterms:created>
  <dcterms:modified xsi:type="dcterms:W3CDTF">2024-09-22T04:59:12Z</dcterms:modified>
</cp:coreProperties>
</file>