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ags/tag4.xml" ContentType="application/vnd.openxmlformats-officedocument.presentationml.tags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01" r:id="rId3"/>
    <p:sldMasterId id="2147483706" r:id="rId4"/>
    <p:sldMasterId id="2147483711" r:id="rId5"/>
  </p:sldMasterIdLst>
  <p:notesMasterIdLst>
    <p:notesMasterId r:id="rId20"/>
  </p:notesMasterIdLst>
  <p:sldIdLst>
    <p:sldId id="9437" r:id="rId6"/>
    <p:sldId id="9532" r:id="rId7"/>
    <p:sldId id="9535" r:id="rId8"/>
    <p:sldId id="9538" r:id="rId9"/>
    <p:sldId id="9540" r:id="rId10"/>
    <p:sldId id="9512" r:id="rId11"/>
    <p:sldId id="9541" r:id="rId12"/>
    <p:sldId id="9514" r:id="rId13"/>
    <p:sldId id="9518" r:id="rId14"/>
    <p:sldId id="9543" r:id="rId15"/>
    <p:sldId id="9519" r:id="rId16"/>
    <p:sldId id="9530" r:id="rId17"/>
    <p:sldId id="9524" r:id="rId18"/>
    <p:sldId id="954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6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4D9AD-DCC9-4DC1-A865-7FEE5F2AB291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5684C-98AC-4BDA-B4EC-3E5097431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79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823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823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142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369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4D6C63-A200-4A9B-9882-2186EA32012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86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4D6C63-A200-4A9B-9882-2186EA32012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346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4D6C63-A200-4A9B-9882-2186EA32012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47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385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4D6C63-A200-4A9B-9882-2186EA32012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200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84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460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7703BF-2364-43CA-966A-DA7E170455E5}" type="slidenum">
              <a:rPr lang="zh-CN" altLang="en-US" smtClean="0">
                <a:solidFill>
                  <a:prstClr val="black"/>
                </a:solidFill>
                <a:latin typeface="等线"/>
              </a:rPr>
              <a:pPr>
                <a:defRPr/>
              </a:pPr>
              <a:t>10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87880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60AD-6FA9-400B-A223-ACC689E8FE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281B4-E34C-4ABA-827D-4DF81FF79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E1E85-169E-4689-B6CA-8691E8B2CA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E92A2-9528-4766-9764-F4DEE821A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0E6CD-13E1-433D-9ABB-9FDACD6A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07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7C27D-0F05-4C0A-A2FF-D494ED4DB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6F2298-7DE1-4E4A-9BF7-A7055FAD87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E8B89-FE18-4ABF-B4D5-5DA7B73161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911B3-9A62-490E-97C5-7E2B972FC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E694-DF2F-47DF-B298-774E9E3E9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72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FCEE70-DC5F-4380-9984-DD2AB55B2B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718CB1-C283-4AD3-A8DF-D08BF7DB1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40135-D8D3-4523-9FFF-B219EC421E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DCA6B-14A9-4005-B552-03BECDC34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E88C3-387A-403B-AACC-A8C93CB78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38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000000"/>
                </a:solidFill>
              </a:rPr>
              <a:pPr/>
              <a:t>2024/4/1</a:t>
            </a:fld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690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/>
                </a:solidFill>
              </a:rPr>
              <a:pPr/>
              <a:t>2024/4/1</a:t>
            </a:fld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85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/>
                </a:solidFill>
              </a:rPr>
              <a:pPr/>
              <a:t>2024/4/1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10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000000"/>
                </a:solidFill>
              </a:rPr>
              <a:pPr/>
              <a:t>2024/4/1</a:t>
            </a:fld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701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/>
                </a:solidFill>
              </a:rPr>
              <a:pPr/>
              <a:t>2024/4/1</a:t>
            </a:fld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504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/>
                </a:solidFill>
              </a:rPr>
              <a:pPr/>
              <a:t>2024/4/1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242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239942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000000"/>
                </a:solidFill>
              </a:rPr>
              <a:pPr/>
              <a:t>2024/4/1</a:t>
            </a:fld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868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47D02-F783-4C52-BEFF-5C75B4CC5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0988A-BDC5-4894-A031-A2BFC7922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5DBD3-4008-4DE7-9B78-A210CCF9EC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FBD21-C675-4CF4-9188-580E50DC4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7F9D9-7A8D-4250-AFA8-F3CFFAFC5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02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/>
                </a:solidFill>
              </a:rPr>
              <a:pPr/>
              <a:t>2024/4/1</a:t>
            </a:fld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370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/>
                </a:solidFill>
              </a:rPr>
              <a:pPr/>
              <a:t>2024/4/1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202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3400685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000000"/>
                </a:solidFill>
              </a:rPr>
              <a:pPr/>
              <a:t>2024/4/1</a:t>
            </a:fld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1766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/>
                </a:solidFill>
              </a:rPr>
              <a:pPr/>
              <a:t>2024/4/1</a:t>
            </a:fld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2757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/>
                </a:solidFill>
              </a:rPr>
              <a:pPr/>
              <a:t>2024/4/1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1286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354027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C7F55-85C3-4414-BE20-B10988E5C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F730E-A652-40D6-8EDD-63375D333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DF0AF-325E-44AF-8965-7C5DFBEF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EB0F3-FDFB-47FC-9342-DBDB9A9A2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CEDA0-4E9B-495A-A8EF-E6E72EF7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2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A0B49-9D6B-462F-ABC2-09A059A37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586EC-9BDD-4BCD-941A-5A9BDA5325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0FAFE-D39B-409E-90A8-5ECEB28B03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65912D-57B6-454F-8816-4B34A8E783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41CD14-39B4-4486-9CB8-C7973220F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CE40FE-578D-46D1-9A57-CF7C80929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5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C687D-F1B7-4993-A346-96BE99039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63E9C-F06D-4713-8943-F2CEF1914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8C34CB-2693-4D14-AB5B-30FB0C3252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79235D-6460-4B71-94A8-E55630EC0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8A7605-8EF7-4F89-BEA3-00DA37E637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BF6008-D01D-4138-BC06-FA64C39A9C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5CEB3C-B659-4C6A-A0FF-DC9B1BF0B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FCF61E-6DFB-419C-898D-EC25E79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63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97C03-B8CF-454F-9711-05EE0E10B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E33B32-D5E6-4336-A364-94D7466791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1459E6-192B-493E-8235-1D97E508B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3C5EB8-FC77-4644-BB24-D13C9D83F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53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322BD2-97FB-483C-A0B4-FBC39D851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5207EE-3BC9-4777-B532-690F91C63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414FA-B8AA-43A5-BB2B-326C591BE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38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47362-D8D0-4591-A739-DA892091A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301F1-6E59-40E3-83E3-D761EABA6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6F2AE1-F24A-4FD9-BFC3-13C2CB649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D5F3C3-4EFB-4D81-A479-7AE1ADEC34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91E10-7CE7-4550-8542-38D0130A4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46A360-4D77-4E23-B4BE-CE437D118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15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FA26F-52C0-4E1B-B01D-4A04EC304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27C3DE-8889-4B2A-B964-26DD565D99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6E2912-3044-4DBE-9D8C-5F079BE15B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F78C5-E0DB-46F8-941E-2209A7D066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9C5512-1CB7-43C4-B1AE-A8F8D771F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A83062-05B2-46EF-936F-5AD4CE2B9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10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g"/><Relationship Id="rId5" Type="http://schemas.openxmlformats.org/officeDocument/2006/relationships/tags" Target="../tags/tag1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ags" Target="../tags/tag2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ags" Target="../tags/tag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ags" Target="../tags/tag4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4E564730-D7F1-48F1-8594-8F2FE324402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0175" y="457200"/>
            <a:ext cx="1238249" cy="123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20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ea typeface="思源黑体 CN Medium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037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思源黑体 CN Medium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ea typeface="思源黑体 CN Medium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880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思源黑体 CN Medium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ea typeface="思源黑体 CN Medium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289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思源黑体 CN Medium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ea typeface="思源黑体 CN Medium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455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思源黑体 CN Medium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87335-780B-4CF9-A3FF-F2D8FB752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4" descr="Happy Sun And Cloud | Dessin enfantin, Soleil, Dessin enfant">
            <a:extLst>
              <a:ext uri="{FF2B5EF4-FFF2-40B4-BE49-F238E27FC236}">
                <a16:creationId xmlns:a16="http://schemas.microsoft.com/office/drawing/2014/main" id="{561A7F44-FE27-77B1-35B1-B5B53E3B2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35" y="119082"/>
            <a:ext cx="1969542" cy="145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ưu đồ: Điểm Kết Thúc 15">
            <a:extLst>
              <a:ext uri="{FF2B5EF4-FFF2-40B4-BE49-F238E27FC236}">
                <a16:creationId xmlns:a16="http://schemas.microsoft.com/office/drawing/2014/main" id="{1ED11596-CA54-4DFD-B81D-352732387847}"/>
              </a:ext>
            </a:extLst>
          </p:cNvPr>
          <p:cNvSpPr/>
          <p:nvPr/>
        </p:nvSpPr>
        <p:spPr>
          <a:xfrm>
            <a:off x="1827192" y="1576601"/>
            <a:ext cx="8537615" cy="2871027"/>
          </a:xfrm>
          <a:prstGeom prst="flowChartTerminator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DC1A030-A1F5-43D5-A688-E479110C57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127" y="1716251"/>
            <a:ext cx="2572989" cy="1005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3A32CC-9EE1-4515-86E6-C3272EDD62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2605" y="2378796"/>
            <a:ext cx="8602202" cy="23532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D517AE6-D6AC-424C-B833-F98203598C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FA0426-6353-4E2D-B414-DCF13FE072F2}"/>
              </a:ext>
            </a:extLst>
          </p:cNvPr>
          <p:cNvSpPr/>
          <p:nvPr/>
        </p:nvSpPr>
        <p:spPr>
          <a:xfrm>
            <a:off x="76199" y="1320196"/>
            <a:ext cx="12180821" cy="53374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4" descr="Sun free vector icons designed by Freepik | Vector icon design, Vector  free, Vector icons">
            <a:extLst>
              <a:ext uri="{FF2B5EF4-FFF2-40B4-BE49-F238E27FC236}">
                <a16:creationId xmlns:a16="http://schemas.microsoft.com/office/drawing/2014/main" id="{94E88555-93FA-73A8-EE98-B92393710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469" y="179834"/>
            <a:ext cx="2090057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圆角矩形 5">
            <a:extLst>
              <a:ext uri="{FF2B5EF4-FFF2-40B4-BE49-F238E27FC236}">
                <a16:creationId xmlns:a16="http://schemas.microsoft.com/office/drawing/2014/main" id="{1BD37D84-2AB0-4542-B0D3-0DD0EF8A2CBE}"/>
              </a:ext>
            </a:extLst>
          </p:cNvPr>
          <p:cNvSpPr/>
          <p:nvPr/>
        </p:nvSpPr>
        <p:spPr>
          <a:xfrm>
            <a:off x="1752743" y="350203"/>
            <a:ext cx="8083348" cy="76962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rtlCol="0" anchor="ctr"/>
          <a:lstStyle/>
          <a:p>
            <a:pPr defTabSz="914332">
              <a:defRPr/>
            </a:pPr>
            <a:r>
              <a:rPr lang="en-US" altLang="zh-CN" sz="3200" b="1" spc="-300" dirty="0">
                <a:solidFill>
                  <a:srgbClr val="FF0000"/>
                </a:solidFill>
                <a:latin typeface="Arial" pitchFamily="34" charset="0"/>
                <a:ea typeface="字魂189号-星岩乐黑体" panose="00000500000000000000" charset="-122"/>
                <a:cs typeface="Arial" pitchFamily="34" charset="0"/>
                <a:sym typeface="+mn-lt"/>
              </a:rPr>
              <a:t>2. </a:t>
            </a:r>
            <a:r>
              <a:rPr lang="en-US" altLang="zh-CN" sz="3200" b="1" spc="-300" dirty="0" err="1">
                <a:solidFill>
                  <a:srgbClr val="FF0000"/>
                </a:solidFill>
                <a:latin typeface="Arial" pitchFamily="34" charset="0"/>
                <a:ea typeface="字魂189号-星岩乐黑体" panose="00000500000000000000" charset="-122"/>
                <a:cs typeface="Arial" pitchFamily="34" charset="0"/>
                <a:sym typeface="+mn-lt"/>
              </a:rPr>
              <a:t>Chọn</a:t>
            </a:r>
            <a:r>
              <a:rPr lang="en-US" altLang="zh-CN" sz="3200" b="1" spc="-300" dirty="0">
                <a:solidFill>
                  <a:srgbClr val="FF0000"/>
                </a:solidFill>
                <a:latin typeface="Arial" pitchFamily="34" charset="0"/>
                <a:ea typeface="字魂189号-星岩乐黑体" panose="00000500000000000000" charset="-122"/>
                <a:cs typeface="Arial" pitchFamily="34" charset="0"/>
                <a:sym typeface="+mn-lt"/>
              </a:rPr>
              <a:t> </a:t>
            </a:r>
            <a:r>
              <a:rPr lang="en-US" altLang="zh-CN" sz="3200" b="1" spc="-300" dirty="0" err="1">
                <a:solidFill>
                  <a:srgbClr val="FF0000"/>
                </a:solidFill>
                <a:latin typeface="Arial" pitchFamily="34" charset="0"/>
                <a:ea typeface="字魂189号-星岩乐黑体" panose="00000500000000000000" charset="-122"/>
                <a:cs typeface="Arial" pitchFamily="34" charset="0"/>
                <a:sym typeface="+mn-lt"/>
              </a:rPr>
              <a:t>tiếng</a:t>
            </a:r>
            <a:r>
              <a:rPr lang="en-US" altLang="zh-CN" sz="3200" b="1" spc="-300" dirty="0">
                <a:solidFill>
                  <a:srgbClr val="FF0000"/>
                </a:solidFill>
                <a:latin typeface="Arial" pitchFamily="34" charset="0"/>
                <a:ea typeface="字魂189号-星岩乐黑体" panose="00000500000000000000" charset="-122"/>
                <a:cs typeface="Arial" pitchFamily="34" charset="0"/>
                <a:sym typeface="+mn-lt"/>
              </a:rPr>
              <a:t> </a:t>
            </a:r>
            <a:r>
              <a:rPr lang="en-US" altLang="zh-CN" sz="3200" b="1" spc="-300" dirty="0" err="1">
                <a:solidFill>
                  <a:srgbClr val="FF0000"/>
                </a:solidFill>
                <a:latin typeface="Arial" pitchFamily="34" charset="0"/>
                <a:ea typeface="字魂189号-星岩乐黑体" panose="00000500000000000000" charset="-122"/>
                <a:cs typeface="Arial" pitchFamily="34" charset="0"/>
                <a:sym typeface="+mn-lt"/>
              </a:rPr>
              <a:t>thích</a:t>
            </a:r>
            <a:r>
              <a:rPr lang="en-US" altLang="zh-CN" sz="3200" b="1" spc="-300" dirty="0">
                <a:solidFill>
                  <a:srgbClr val="FF0000"/>
                </a:solidFill>
                <a:latin typeface="Arial" pitchFamily="34" charset="0"/>
                <a:ea typeface="字魂189号-星岩乐黑体" panose="00000500000000000000" charset="-122"/>
                <a:cs typeface="Arial" pitchFamily="34" charset="0"/>
                <a:sym typeface="+mn-lt"/>
              </a:rPr>
              <a:t> </a:t>
            </a:r>
            <a:r>
              <a:rPr lang="en-US" altLang="zh-CN" sz="3200" b="1" spc="-300" dirty="0" err="1">
                <a:solidFill>
                  <a:srgbClr val="FF0000"/>
                </a:solidFill>
                <a:latin typeface="Arial" pitchFamily="34" charset="0"/>
                <a:ea typeface="字魂189号-星岩乐黑体" panose="00000500000000000000" charset="-122"/>
                <a:cs typeface="Arial" pitchFamily="34" charset="0"/>
                <a:sym typeface="+mn-lt"/>
              </a:rPr>
              <a:t>hợp</a:t>
            </a:r>
            <a:r>
              <a:rPr lang="en-US" altLang="zh-CN" sz="3200" b="1" spc="-300" dirty="0">
                <a:solidFill>
                  <a:srgbClr val="FF0000"/>
                </a:solidFill>
                <a:latin typeface="Arial" pitchFamily="34" charset="0"/>
                <a:ea typeface="字魂189号-星岩乐黑体" panose="00000500000000000000" charset="-122"/>
                <a:cs typeface="Arial" pitchFamily="34" charset="0"/>
                <a:sym typeface="+mn-lt"/>
              </a:rPr>
              <a:t> </a:t>
            </a:r>
            <a:r>
              <a:rPr lang="en-US" altLang="zh-CN" sz="3200" b="1" spc="-300" dirty="0" err="1">
                <a:solidFill>
                  <a:srgbClr val="FF0000"/>
                </a:solidFill>
                <a:latin typeface="Arial" pitchFamily="34" charset="0"/>
                <a:ea typeface="字魂189号-星岩乐黑体" panose="00000500000000000000" charset="-122"/>
                <a:cs typeface="Arial" pitchFamily="34" charset="0"/>
                <a:sym typeface="+mn-lt"/>
              </a:rPr>
              <a:t>thay</a:t>
            </a:r>
            <a:r>
              <a:rPr lang="en-US" altLang="zh-CN" sz="3200" b="1" spc="-300" dirty="0">
                <a:solidFill>
                  <a:srgbClr val="FF0000"/>
                </a:solidFill>
                <a:latin typeface="Arial" pitchFamily="34" charset="0"/>
                <a:ea typeface="字魂189号-星岩乐黑体" panose="00000500000000000000" charset="-122"/>
                <a:cs typeface="Arial" pitchFamily="34" charset="0"/>
                <a:sym typeface="+mn-lt"/>
              </a:rPr>
              <a:t> </a:t>
            </a:r>
            <a:r>
              <a:rPr lang="en-US" altLang="zh-CN" sz="3200" b="1" spc="-300" dirty="0" err="1">
                <a:solidFill>
                  <a:srgbClr val="FF0000"/>
                </a:solidFill>
                <a:latin typeface="Arial" pitchFamily="34" charset="0"/>
                <a:ea typeface="字魂189号-星岩乐黑体" panose="00000500000000000000" charset="-122"/>
                <a:cs typeface="Arial" pitchFamily="34" charset="0"/>
                <a:sym typeface="+mn-lt"/>
              </a:rPr>
              <a:t>cho</a:t>
            </a:r>
            <a:r>
              <a:rPr lang="en-US" altLang="zh-CN" sz="3200" b="1" spc="-300" dirty="0">
                <a:solidFill>
                  <a:srgbClr val="FF0000"/>
                </a:solidFill>
                <a:latin typeface="Arial" pitchFamily="34" charset="0"/>
                <a:ea typeface="字魂189号-星岩乐黑体" panose="00000500000000000000" charset="-122"/>
                <a:cs typeface="Arial" pitchFamily="34" charset="0"/>
                <a:sym typeface="+mn-lt"/>
              </a:rPr>
              <a:t> ô </a:t>
            </a:r>
            <a:r>
              <a:rPr lang="en-US" altLang="zh-CN" sz="3200" b="1" spc="-300" dirty="0" err="1">
                <a:solidFill>
                  <a:srgbClr val="FF0000"/>
                </a:solidFill>
                <a:latin typeface="Arial" pitchFamily="34" charset="0"/>
                <a:ea typeface="字魂189号-星岩乐黑体" panose="00000500000000000000" charset="-122"/>
                <a:cs typeface="Arial" pitchFamily="34" charset="0"/>
                <a:sym typeface="+mn-lt"/>
              </a:rPr>
              <a:t>vuông</a:t>
            </a:r>
            <a:endParaRPr lang="en-US" altLang="zh-CN" sz="3200" b="1" spc="-300" dirty="0">
              <a:solidFill>
                <a:srgbClr val="FF0000"/>
              </a:solidFill>
              <a:latin typeface="Arial" pitchFamily="34" charset="0"/>
              <a:ea typeface="字魂189号-星岩乐黑体" panose="00000500000000000000" charset="-122"/>
              <a:cs typeface="Arial" pitchFamily="34" charset="0"/>
              <a:sym typeface="+mn-lt"/>
            </a:endParaRPr>
          </a:p>
        </p:txBody>
      </p:sp>
      <p:pic>
        <p:nvPicPr>
          <p:cNvPr id="52" name="图片 25" descr="卡通人物&#10;&#10;中度可信度描述已自动生成">
            <a:extLst>
              <a:ext uri="{FF2B5EF4-FFF2-40B4-BE49-F238E27FC236}">
                <a16:creationId xmlns:a16="http://schemas.microsoft.com/office/drawing/2014/main" id="{D6BCE53D-D38C-4734-A2D0-FC0702E8C15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email"/>
          <a:stretch>
            <a:fillRect/>
          </a:stretch>
        </p:blipFill>
        <p:spPr>
          <a:xfrm rot="840000">
            <a:off x="-155070" y="-178432"/>
            <a:ext cx="2212876" cy="22739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E382C3-D6D9-4243-AB05-05F02638E514}"/>
              </a:ext>
            </a:extLst>
          </p:cNvPr>
          <p:cNvSpPr txBox="1"/>
          <p:nvPr/>
        </p:nvSpPr>
        <p:spPr>
          <a:xfrm>
            <a:off x="76199" y="2286000"/>
            <a:ext cx="2486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- </a:t>
            </a:r>
            <a:r>
              <a:rPr lang="en-US" sz="3200" dirty="0" err="1">
                <a:solidFill>
                  <a:prstClr val="black"/>
                </a:solidFill>
              </a:rPr>
              <a:t>chiều</a:t>
            </a:r>
            <a:r>
              <a:rPr lang="en-US" sz="3200" dirty="0">
                <a:solidFill>
                  <a:prstClr val="black"/>
                </a:solidFill>
              </a:rPr>
              <a:t>/</a:t>
            </a:r>
            <a:r>
              <a:rPr lang="en-US" sz="3200" dirty="0" err="1">
                <a:solidFill>
                  <a:prstClr val="black"/>
                </a:solidFill>
              </a:rPr>
              <a:t>triều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2338F88-4A30-411E-A3B7-2A4E9E1514F6}"/>
              </a:ext>
            </a:extLst>
          </p:cNvPr>
          <p:cNvSpPr txBox="1"/>
          <p:nvPr/>
        </p:nvSpPr>
        <p:spPr>
          <a:xfrm>
            <a:off x="161925" y="3419475"/>
            <a:ext cx="1790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- </a:t>
            </a:r>
            <a:r>
              <a:rPr lang="en-US" sz="3200" dirty="0" err="1">
                <a:solidFill>
                  <a:prstClr val="black"/>
                </a:solidFill>
              </a:rPr>
              <a:t>chở</a:t>
            </a:r>
            <a:r>
              <a:rPr lang="en-US" sz="3200" dirty="0">
                <a:solidFill>
                  <a:prstClr val="black"/>
                </a:solidFill>
              </a:rPr>
              <a:t>/</a:t>
            </a:r>
            <a:r>
              <a:rPr lang="en-US" sz="3200" dirty="0" err="1">
                <a:solidFill>
                  <a:prstClr val="black"/>
                </a:solidFill>
              </a:rPr>
              <a:t>trở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4" name="Rounded Rectangle 1">
            <a:extLst>
              <a:ext uri="{FF2B5EF4-FFF2-40B4-BE49-F238E27FC236}">
                <a16:creationId xmlns:a16="http://schemas.microsoft.com/office/drawing/2014/main" id="{14C3034E-761A-40EA-A4B2-B7AC08E79DBC}"/>
              </a:ext>
            </a:extLst>
          </p:cNvPr>
          <p:cNvSpPr/>
          <p:nvPr/>
        </p:nvSpPr>
        <p:spPr>
          <a:xfrm>
            <a:off x="2438400" y="2114550"/>
            <a:ext cx="1794837" cy="732860"/>
          </a:xfrm>
          <a:prstGeom prst="roundRect">
            <a:avLst>
              <a:gd name="adj" fmla="val 33019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spcCol="0" rtlCol="0" anchor="ctr"/>
          <a:lstStyle/>
          <a:p>
            <a:pPr algn="just" defTabSz="914332">
              <a:tabLst>
                <a:tab pos="304776" algn="l"/>
              </a:tabLst>
              <a:defRPr/>
            </a:pPr>
            <a:r>
              <a:rPr lang="en-US" sz="2800" dirty="0" err="1">
                <a:solidFill>
                  <a:prstClr val="black"/>
                </a:solidFill>
                <a:cs typeface="Arial" pitchFamily="34" charset="0"/>
              </a:rPr>
              <a:t>nắng</a:t>
            </a:r>
            <a:endParaRPr lang="en-US" sz="2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5" name="Rounded Rectangle 21">
            <a:extLst>
              <a:ext uri="{FF2B5EF4-FFF2-40B4-BE49-F238E27FC236}">
                <a16:creationId xmlns:a16="http://schemas.microsoft.com/office/drawing/2014/main" id="{2FB5D391-9EAE-461E-A572-CE93A0135ABF}"/>
              </a:ext>
            </a:extLst>
          </p:cNvPr>
          <p:cNvSpPr/>
          <p:nvPr/>
        </p:nvSpPr>
        <p:spPr>
          <a:xfrm>
            <a:off x="2474521" y="3412555"/>
            <a:ext cx="1794837" cy="732860"/>
          </a:xfrm>
          <a:prstGeom prst="roundRect">
            <a:avLst>
              <a:gd name="adj" fmla="val 33019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spcCol="0" rtlCol="0" anchor="ctr"/>
          <a:lstStyle/>
          <a:p>
            <a:pPr defTabSz="914332">
              <a:tabLst>
                <a:tab pos="304776" algn="l"/>
              </a:tabLst>
              <a:defRPr/>
            </a:pPr>
            <a:r>
              <a:rPr lang="en-US" sz="2800" dirty="0" err="1">
                <a:solidFill>
                  <a:prstClr val="black"/>
                </a:solidFill>
                <a:cs typeface="Arial" pitchFamily="34" charset="0"/>
              </a:rPr>
              <a:t>che</a:t>
            </a:r>
            <a:endParaRPr lang="en-US" sz="2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8" name="Rounded Rectangle 24">
            <a:extLst>
              <a:ext uri="{FF2B5EF4-FFF2-40B4-BE49-F238E27FC236}">
                <a16:creationId xmlns:a16="http://schemas.microsoft.com/office/drawing/2014/main" id="{ED3C06D3-0095-434C-BC55-F8F1401F3E0E}"/>
              </a:ext>
            </a:extLst>
          </p:cNvPr>
          <p:cNvSpPr/>
          <p:nvPr/>
        </p:nvSpPr>
        <p:spPr>
          <a:xfrm>
            <a:off x="4886437" y="2114550"/>
            <a:ext cx="1904888" cy="732860"/>
          </a:xfrm>
          <a:prstGeom prst="roundRect">
            <a:avLst>
              <a:gd name="adj" fmla="val 33019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spcCol="0" rtlCol="0" anchor="ctr"/>
          <a:lstStyle/>
          <a:p>
            <a:pPr algn="just" defTabSz="914332">
              <a:tabLst>
                <a:tab pos="304776" algn="l"/>
              </a:tabLst>
              <a:defRPr/>
            </a:pPr>
            <a:r>
              <a:rPr lang="en-US" sz="2800" dirty="0" err="1">
                <a:solidFill>
                  <a:prstClr val="black"/>
                </a:solidFill>
                <a:cs typeface="Arial" pitchFamily="34" charset="0"/>
              </a:rPr>
              <a:t>thủy</a:t>
            </a:r>
            <a:endParaRPr lang="en-US" sz="2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0" name="Rounded Rectangle 40">
            <a:extLst>
              <a:ext uri="{FF2B5EF4-FFF2-40B4-BE49-F238E27FC236}">
                <a16:creationId xmlns:a16="http://schemas.microsoft.com/office/drawing/2014/main" id="{8784B002-0B8E-457E-9F8F-4512AE82D7B2}"/>
              </a:ext>
            </a:extLst>
          </p:cNvPr>
          <p:cNvSpPr/>
          <p:nvPr/>
        </p:nvSpPr>
        <p:spPr>
          <a:xfrm>
            <a:off x="4797509" y="3405155"/>
            <a:ext cx="1993816" cy="732860"/>
          </a:xfrm>
          <a:prstGeom prst="roundRect">
            <a:avLst>
              <a:gd name="adj" fmla="val 33019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spcCol="0" rtlCol="0" anchor="ctr"/>
          <a:lstStyle/>
          <a:p>
            <a:pPr algn="r" defTabSz="914332">
              <a:tabLst>
                <a:tab pos="304776" algn="l"/>
              </a:tabLst>
              <a:defRPr/>
            </a:pPr>
            <a:r>
              <a:rPr lang="en-US" sz="2800" dirty="0" err="1">
                <a:solidFill>
                  <a:prstClr val="black"/>
                </a:solidFill>
                <a:cs typeface="Arial" pitchFamily="34" charset="0"/>
              </a:rPr>
              <a:t>thành</a:t>
            </a:r>
            <a:endParaRPr lang="en-US" sz="2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2" name="Rounded Rectangle 42">
            <a:extLst>
              <a:ext uri="{FF2B5EF4-FFF2-40B4-BE49-F238E27FC236}">
                <a16:creationId xmlns:a16="http://schemas.microsoft.com/office/drawing/2014/main" id="{63F3D359-3CC4-4381-9AB9-6563D29E45F2}"/>
              </a:ext>
            </a:extLst>
          </p:cNvPr>
          <p:cNvSpPr/>
          <p:nvPr/>
        </p:nvSpPr>
        <p:spPr>
          <a:xfrm>
            <a:off x="7222817" y="2144087"/>
            <a:ext cx="1794837" cy="732860"/>
          </a:xfrm>
          <a:prstGeom prst="roundRect">
            <a:avLst>
              <a:gd name="adj" fmla="val 33019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spcCol="0" rtlCol="0" anchor="ctr"/>
          <a:lstStyle/>
          <a:p>
            <a:pPr algn="just" defTabSz="914332">
              <a:tabLst>
                <a:tab pos="304776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cs typeface="Arial" pitchFamily="34" charset="0"/>
              </a:rPr>
              <a:t>           </a:t>
            </a:r>
            <a:r>
              <a:rPr lang="en-US" sz="2800" dirty="0" err="1">
                <a:solidFill>
                  <a:prstClr val="black"/>
                </a:solidFill>
                <a:cs typeface="Arial" pitchFamily="34" charset="0"/>
              </a:rPr>
              <a:t>đại</a:t>
            </a:r>
            <a:endParaRPr lang="en-US" sz="2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4" name="Rounded Rectangle 44">
            <a:extLst>
              <a:ext uri="{FF2B5EF4-FFF2-40B4-BE49-F238E27FC236}">
                <a16:creationId xmlns:a16="http://schemas.microsoft.com/office/drawing/2014/main" id="{F521CE9B-2FA7-4BCB-A6D1-1AB16BE9FEE3}"/>
              </a:ext>
            </a:extLst>
          </p:cNvPr>
          <p:cNvSpPr/>
          <p:nvPr/>
        </p:nvSpPr>
        <p:spPr>
          <a:xfrm>
            <a:off x="7239546" y="3384373"/>
            <a:ext cx="1794837" cy="732860"/>
          </a:xfrm>
          <a:prstGeom prst="roundRect">
            <a:avLst>
              <a:gd name="adj" fmla="val 33019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spcCol="0" rtlCol="0" anchor="ctr"/>
          <a:lstStyle/>
          <a:p>
            <a:pPr algn="r" defTabSz="914332">
              <a:tabLst>
                <a:tab pos="304776" algn="l"/>
              </a:tabLst>
              <a:defRPr/>
            </a:pPr>
            <a:r>
              <a:rPr lang="en-US" sz="2800" dirty="0" err="1">
                <a:solidFill>
                  <a:prstClr val="black"/>
                </a:solidFill>
                <a:cs typeface="Arial" pitchFamily="34" charset="0"/>
              </a:rPr>
              <a:t>hàng</a:t>
            </a:r>
            <a:endParaRPr lang="en-US" sz="2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5" name="Rounded Rectangle 45">
            <a:extLst>
              <a:ext uri="{FF2B5EF4-FFF2-40B4-BE49-F238E27FC236}">
                <a16:creationId xmlns:a16="http://schemas.microsoft.com/office/drawing/2014/main" id="{40B28CE1-E7AF-4E9E-98D6-C80D192356D0}"/>
              </a:ext>
            </a:extLst>
          </p:cNvPr>
          <p:cNvSpPr/>
          <p:nvPr/>
        </p:nvSpPr>
        <p:spPr>
          <a:xfrm>
            <a:off x="9420225" y="2134562"/>
            <a:ext cx="2286000" cy="732860"/>
          </a:xfrm>
          <a:prstGeom prst="roundRect">
            <a:avLst>
              <a:gd name="adj" fmla="val 33019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spcCol="0" rtlCol="0" anchor="ctr"/>
          <a:lstStyle/>
          <a:p>
            <a:pPr algn="just" defTabSz="914332">
              <a:tabLst>
                <a:tab pos="304776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cs typeface="Arial" pitchFamily="34" charset="0"/>
              </a:rPr>
              <a:t>          </a:t>
            </a:r>
            <a:r>
              <a:rPr lang="en-US" sz="2800" dirty="0" err="1">
                <a:solidFill>
                  <a:prstClr val="black"/>
                </a:solidFill>
                <a:cs typeface="Arial" pitchFamily="34" charset="0"/>
              </a:rPr>
              <a:t>chuộng</a:t>
            </a:r>
            <a:endParaRPr lang="en-US" sz="2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6" name="Rounded Rectangle 46">
            <a:extLst>
              <a:ext uri="{FF2B5EF4-FFF2-40B4-BE49-F238E27FC236}">
                <a16:creationId xmlns:a16="http://schemas.microsoft.com/office/drawing/2014/main" id="{59820371-9114-4D86-8A1E-542C8F62A6DC}"/>
              </a:ext>
            </a:extLst>
          </p:cNvPr>
          <p:cNvSpPr/>
          <p:nvPr/>
        </p:nvSpPr>
        <p:spPr>
          <a:xfrm>
            <a:off x="9753292" y="3386585"/>
            <a:ext cx="1794837" cy="732860"/>
          </a:xfrm>
          <a:prstGeom prst="roundRect">
            <a:avLst>
              <a:gd name="adj" fmla="val 33019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spcCol="0" rtlCol="0" anchor="ctr"/>
          <a:lstStyle/>
          <a:p>
            <a:pPr algn="r" defTabSz="914332">
              <a:tabLst>
                <a:tab pos="304776" algn="l"/>
              </a:tabLst>
              <a:defRPr/>
            </a:pPr>
            <a:r>
              <a:rPr lang="en-US" sz="2800" dirty="0" err="1">
                <a:solidFill>
                  <a:prstClr val="black"/>
                </a:solidFill>
                <a:cs typeface="Arial" pitchFamily="34" charset="0"/>
              </a:rPr>
              <a:t>ngại</a:t>
            </a:r>
            <a:endParaRPr lang="en-US" sz="2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4DCE41C-18A4-4B76-9F32-3A39DBBA0356}"/>
              </a:ext>
            </a:extLst>
          </p:cNvPr>
          <p:cNvSpPr txBox="1"/>
          <p:nvPr/>
        </p:nvSpPr>
        <p:spPr>
          <a:xfrm>
            <a:off x="3275315" y="2203984"/>
            <a:ext cx="1534879" cy="553992"/>
          </a:xfrm>
          <a:prstGeom prst="rect">
            <a:avLst/>
          </a:prstGeom>
          <a:noFill/>
        </p:spPr>
        <p:txBody>
          <a:bodyPr wrap="square" lIns="121915" tIns="60957" rIns="121915" bIns="60957" rtlCol="0">
            <a:spAutoFit/>
          </a:bodyPr>
          <a:lstStyle/>
          <a:p>
            <a:pPr defTabSz="914332">
              <a:defRPr/>
            </a:pPr>
            <a:r>
              <a:rPr lang="en-US" sz="2800" dirty="0" err="1">
                <a:solidFill>
                  <a:srgbClr val="F84EBB"/>
                </a:solidFill>
                <a:cs typeface="Arial" pitchFamily="34" charset="0"/>
              </a:rPr>
              <a:t>chiều</a:t>
            </a:r>
            <a:endParaRPr lang="en-US" sz="2800" dirty="0">
              <a:solidFill>
                <a:srgbClr val="F84EBB"/>
              </a:solidFill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7609BF2-5DF5-456B-AC27-0A31B01685B7}"/>
              </a:ext>
            </a:extLst>
          </p:cNvPr>
          <p:cNvSpPr txBox="1"/>
          <p:nvPr/>
        </p:nvSpPr>
        <p:spPr>
          <a:xfrm>
            <a:off x="3202030" y="3501989"/>
            <a:ext cx="997529" cy="553992"/>
          </a:xfrm>
          <a:prstGeom prst="rect">
            <a:avLst/>
          </a:prstGeom>
          <a:noFill/>
        </p:spPr>
        <p:txBody>
          <a:bodyPr wrap="square" lIns="121915" tIns="60957" rIns="121915" bIns="60957" rtlCol="0">
            <a:spAutoFit/>
          </a:bodyPr>
          <a:lstStyle/>
          <a:p>
            <a:pPr defTabSz="914332">
              <a:defRPr/>
            </a:pPr>
            <a:r>
              <a:rPr lang="en-US" sz="2800" dirty="0" err="1">
                <a:solidFill>
                  <a:srgbClr val="F84EBB"/>
                </a:solidFill>
                <a:cs typeface="Arial" pitchFamily="34" charset="0"/>
              </a:rPr>
              <a:t>chở</a:t>
            </a:r>
            <a:endParaRPr lang="en-US" sz="2800" dirty="0">
              <a:solidFill>
                <a:srgbClr val="F84EBB"/>
              </a:solidFill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0CDACD9-9C3D-4306-81AA-2B360A9D3111}"/>
              </a:ext>
            </a:extLst>
          </p:cNvPr>
          <p:cNvSpPr txBox="1"/>
          <p:nvPr/>
        </p:nvSpPr>
        <p:spPr>
          <a:xfrm>
            <a:off x="5698469" y="2223996"/>
            <a:ext cx="997529" cy="553992"/>
          </a:xfrm>
          <a:prstGeom prst="rect">
            <a:avLst/>
          </a:prstGeom>
          <a:noFill/>
        </p:spPr>
        <p:txBody>
          <a:bodyPr wrap="square" lIns="121915" tIns="60957" rIns="121915" bIns="60957" rtlCol="0">
            <a:spAutoFit/>
          </a:bodyPr>
          <a:lstStyle/>
          <a:p>
            <a:pPr defTabSz="914332">
              <a:defRPr/>
            </a:pPr>
            <a:r>
              <a:rPr lang="en-US" sz="2800" dirty="0" err="1">
                <a:solidFill>
                  <a:srgbClr val="F84EBB"/>
                </a:solidFill>
                <a:cs typeface="Arial" pitchFamily="34" charset="0"/>
              </a:rPr>
              <a:t>triều</a:t>
            </a:r>
            <a:endParaRPr lang="en-US" sz="2800" dirty="0">
              <a:solidFill>
                <a:srgbClr val="F84EBB"/>
              </a:solidFill>
              <a:cs typeface="Arial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C84A099-6E01-4A17-BC15-A06C1198515D}"/>
              </a:ext>
            </a:extLst>
          </p:cNvPr>
          <p:cNvSpPr txBox="1"/>
          <p:nvPr/>
        </p:nvSpPr>
        <p:spPr>
          <a:xfrm>
            <a:off x="5098471" y="3491471"/>
            <a:ext cx="997529" cy="553992"/>
          </a:xfrm>
          <a:prstGeom prst="rect">
            <a:avLst/>
          </a:prstGeom>
          <a:noFill/>
        </p:spPr>
        <p:txBody>
          <a:bodyPr wrap="square" lIns="121915" tIns="60957" rIns="121915" bIns="60957" rtlCol="0">
            <a:spAutoFit/>
          </a:bodyPr>
          <a:lstStyle/>
          <a:p>
            <a:pPr defTabSz="914332">
              <a:defRPr/>
            </a:pPr>
            <a:r>
              <a:rPr lang="en-US" sz="2800" dirty="0" err="1">
                <a:solidFill>
                  <a:srgbClr val="F84EBB"/>
                </a:solidFill>
                <a:cs typeface="Arial" pitchFamily="34" charset="0"/>
              </a:rPr>
              <a:t>trở</a:t>
            </a:r>
            <a:endParaRPr lang="en-US" sz="2800" dirty="0">
              <a:solidFill>
                <a:srgbClr val="F84EBB"/>
              </a:solidFill>
              <a:cs typeface="Arial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B5D45E7-5311-4DE6-9B35-8E0C5038C362}"/>
              </a:ext>
            </a:extLst>
          </p:cNvPr>
          <p:cNvSpPr txBox="1"/>
          <p:nvPr/>
        </p:nvSpPr>
        <p:spPr>
          <a:xfrm>
            <a:off x="7439094" y="2246226"/>
            <a:ext cx="997529" cy="553992"/>
          </a:xfrm>
          <a:prstGeom prst="rect">
            <a:avLst/>
          </a:prstGeom>
          <a:noFill/>
        </p:spPr>
        <p:txBody>
          <a:bodyPr wrap="square" lIns="121915" tIns="60957" rIns="121915" bIns="60957" rtlCol="0">
            <a:spAutoFit/>
          </a:bodyPr>
          <a:lstStyle/>
          <a:p>
            <a:pPr defTabSz="914332">
              <a:defRPr/>
            </a:pPr>
            <a:r>
              <a:rPr lang="en-US" sz="2800" dirty="0" err="1">
                <a:solidFill>
                  <a:srgbClr val="F84EBB"/>
                </a:solidFill>
                <a:cs typeface="Arial" pitchFamily="34" charset="0"/>
              </a:rPr>
              <a:t>triều</a:t>
            </a:r>
            <a:endParaRPr lang="en-US" sz="2800" dirty="0">
              <a:solidFill>
                <a:srgbClr val="F84EBB"/>
              </a:solidFill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16C6064-D0F9-4244-A35D-97DDD72773F7}"/>
              </a:ext>
            </a:extLst>
          </p:cNvPr>
          <p:cNvSpPr txBox="1"/>
          <p:nvPr/>
        </p:nvSpPr>
        <p:spPr>
          <a:xfrm>
            <a:off x="7367014" y="3473807"/>
            <a:ext cx="997529" cy="553992"/>
          </a:xfrm>
          <a:prstGeom prst="rect">
            <a:avLst/>
          </a:prstGeom>
          <a:noFill/>
        </p:spPr>
        <p:txBody>
          <a:bodyPr wrap="square" lIns="121915" tIns="60957" rIns="121915" bIns="60957" rtlCol="0">
            <a:spAutoFit/>
          </a:bodyPr>
          <a:lstStyle/>
          <a:p>
            <a:pPr defTabSz="914332">
              <a:defRPr/>
            </a:pPr>
            <a:r>
              <a:rPr lang="en-US" sz="2800" dirty="0" err="1">
                <a:solidFill>
                  <a:srgbClr val="F84EBB"/>
                </a:solidFill>
                <a:cs typeface="Arial" pitchFamily="34" charset="0"/>
              </a:rPr>
              <a:t>chở</a:t>
            </a:r>
            <a:endParaRPr lang="en-US" sz="2800" dirty="0">
              <a:solidFill>
                <a:srgbClr val="F84EBB"/>
              </a:solidFill>
              <a:cs typeface="Arial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F637B7B-6E37-41B2-85F3-00394FDFBB2A}"/>
              </a:ext>
            </a:extLst>
          </p:cNvPr>
          <p:cNvSpPr txBox="1"/>
          <p:nvPr/>
        </p:nvSpPr>
        <p:spPr>
          <a:xfrm>
            <a:off x="9449146" y="2246226"/>
            <a:ext cx="1454410" cy="553992"/>
          </a:xfrm>
          <a:prstGeom prst="rect">
            <a:avLst/>
          </a:prstGeom>
          <a:noFill/>
        </p:spPr>
        <p:txBody>
          <a:bodyPr wrap="square" lIns="121915" tIns="60957" rIns="121915" bIns="60957" rtlCol="0">
            <a:spAutoFit/>
          </a:bodyPr>
          <a:lstStyle/>
          <a:p>
            <a:pPr defTabSz="914332">
              <a:defRPr/>
            </a:pPr>
            <a:r>
              <a:rPr lang="en-US" sz="2800" dirty="0" err="1">
                <a:solidFill>
                  <a:srgbClr val="F84EBB"/>
                </a:solidFill>
                <a:cs typeface="Arial" pitchFamily="34" charset="0"/>
              </a:rPr>
              <a:t>chiều</a:t>
            </a:r>
            <a:endParaRPr lang="en-US" sz="2800" dirty="0">
              <a:solidFill>
                <a:srgbClr val="F84EBB"/>
              </a:solidFill>
              <a:cs typeface="Arial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289AED5-D80A-4FCA-979B-FAB5F06733AF}"/>
              </a:ext>
            </a:extLst>
          </p:cNvPr>
          <p:cNvSpPr txBox="1"/>
          <p:nvPr/>
        </p:nvSpPr>
        <p:spPr>
          <a:xfrm>
            <a:off x="9960891" y="3477690"/>
            <a:ext cx="997529" cy="553992"/>
          </a:xfrm>
          <a:prstGeom prst="rect">
            <a:avLst/>
          </a:prstGeom>
          <a:noFill/>
        </p:spPr>
        <p:txBody>
          <a:bodyPr wrap="square" lIns="121915" tIns="60957" rIns="121915" bIns="60957" rtlCol="0">
            <a:spAutoFit/>
          </a:bodyPr>
          <a:lstStyle/>
          <a:p>
            <a:pPr defTabSz="914332">
              <a:defRPr/>
            </a:pPr>
            <a:r>
              <a:rPr lang="en-US" sz="2800" dirty="0" err="1">
                <a:solidFill>
                  <a:srgbClr val="F84EBB"/>
                </a:solidFill>
                <a:cs typeface="Arial" pitchFamily="34" charset="0"/>
              </a:rPr>
              <a:t>trở</a:t>
            </a:r>
            <a:endParaRPr lang="en-US" sz="2800" dirty="0">
              <a:solidFill>
                <a:srgbClr val="F84EBB"/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6998" y="2173312"/>
            <a:ext cx="795606" cy="4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793105" y="2189900"/>
            <a:ext cx="795606" cy="4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432578" y="2206955"/>
            <a:ext cx="795606" cy="4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9578291" y="2179022"/>
            <a:ext cx="795606" cy="4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654646" y="443589"/>
            <a:ext cx="795606" cy="4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261537" y="3467354"/>
            <a:ext cx="795606" cy="4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884936" y="3464387"/>
            <a:ext cx="795606" cy="4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274044" y="3431956"/>
            <a:ext cx="795606" cy="4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9895871" y="3499218"/>
            <a:ext cx="795606" cy="4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9635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3" grpId="0" animBg="1"/>
      <p:bldP spid="54" grpId="0" animBg="1"/>
      <p:bldP spid="55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D517AE6-D6AC-424C-B833-F98203598C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FA0426-6353-4E2D-B414-DCF13FE072F2}"/>
              </a:ext>
            </a:extLst>
          </p:cNvPr>
          <p:cNvSpPr/>
          <p:nvPr/>
        </p:nvSpPr>
        <p:spPr>
          <a:xfrm>
            <a:off x="285750" y="760285"/>
            <a:ext cx="11475923" cy="53374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图片 25" descr="卡通人物&#10;&#10;中度可信度描述已自动生成">
            <a:extLst>
              <a:ext uri="{FF2B5EF4-FFF2-40B4-BE49-F238E27FC236}">
                <a16:creationId xmlns:a16="http://schemas.microsoft.com/office/drawing/2014/main" id="{EC7901BA-C007-469D-B8F0-E9DC692B69C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email"/>
          <a:stretch>
            <a:fillRect/>
          </a:stretch>
        </p:blipFill>
        <p:spPr>
          <a:xfrm rot="840000">
            <a:off x="-155072" y="-178432"/>
            <a:ext cx="2212879" cy="2273935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C6C8B37-5E12-4845-B105-36E6D8C48948}"/>
              </a:ext>
            </a:extLst>
          </p:cNvPr>
          <p:cNvSpPr/>
          <p:nvPr/>
        </p:nvSpPr>
        <p:spPr>
          <a:xfrm>
            <a:off x="1681162" y="804922"/>
            <a:ext cx="9855199" cy="615547"/>
          </a:xfrm>
          <a:prstGeom prst="rect">
            <a:avLst/>
          </a:prstGeom>
        </p:spPr>
        <p:txBody>
          <a:bodyPr wrap="square" lIns="121915" tIns="60957" rIns="121915" bIns="60957">
            <a:spAutoFit/>
          </a:bodyPr>
          <a:lstStyle/>
          <a:p>
            <a:pPr marL="0" marR="0" lvl="0" indent="0" algn="l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3a.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Chọn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hoặc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tr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thay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ô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vuông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.</a:t>
            </a:r>
          </a:p>
        </p:txBody>
      </p:sp>
      <p:pic>
        <p:nvPicPr>
          <p:cNvPr id="84" name="Picture 2">
            <a:extLst>
              <a:ext uri="{FF2B5EF4-FFF2-40B4-BE49-F238E27FC236}">
                <a16:creationId xmlns:a16="http://schemas.microsoft.com/office/drawing/2014/main" id="{D7D46C69-2773-4DB3-91A2-B80E67DAC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130" y="4376293"/>
            <a:ext cx="3170395" cy="163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AAAAE8-D908-4612-A188-31A4DE2ACD6D}"/>
              </a:ext>
            </a:extLst>
          </p:cNvPr>
          <p:cNvSpPr txBox="1"/>
          <p:nvPr/>
        </p:nvSpPr>
        <p:spPr>
          <a:xfrm>
            <a:off x="1009650" y="2314575"/>
            <a:ext cx="98679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Sông Bạch Đằng đã đi vào 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ang sử 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ống giặc ngoại xâm của dân tộc ta. Ai đã đi qua nơi này cũng cảm thấy tự hào về 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uyền thống giữ nước của 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a ông ta.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(Theo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Đoàn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Minh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Tuấn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vi-VN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D893A85-BB5A-439D-A20A-A581AFA6F342}"/>
              </a:ext>
            </a:extLst>
          </p:cNvPr>
          <p:cNvSpPr/>
          <p:nvPr/>
        </p:nvSpPr>
        <p:spPr>
          <a:xfrm>
            <a:off x="7182512" y="2322080"/>
            <a:ext cx="333375" cy="4191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7AF78CF-9B0F-414A-A2F1-3A885EFDFC86}"/>
              </a:ext>
            </a:extLst>
          </p:cNvPr>
          <p:cNvSpPr/>
          <p:nvPr/>
        </p:nvSpPr>
        <p:spPr>
          <a:xfrm>
            <a:off x="1514474" y="3300590"/>
            <a:ext cx="333375" cy="4191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FAE3D1D-B76D-491A-A486-1FC0AA413006}"/>
              </a:ext>
            </a:extLst>
          </p:cNvPr>
          <p:cNvSpPr/>
          <p:nvPr/>
        </p:nvSpPr>
        <p:spPr>
          <a:xfrm>
            <a:off x="5539783" y="2329403"/>
            <a:ext cx="333375" cy="4191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91398EA-A84E-4409-BB97-A662CD9C490D}"/>
              </a:ext>
            </a:extLst>
          </p:cNvPr>
          <p:cNvSpPr/>
          <p:nvPr/>
        </p:nvSpPr>
        <p:spPr>
          <a:xfrm>
            <a:off x="6059225" y="3300590"/>
            <a:ext cx="390525" cy="4191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574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87335-780B-4CF9-A3FF-F2D8FB752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4" descr="Happy Sun And Cloud | Dessin enfantin, Soleil, Dessin enfant">
            <a:extLst>
              <a:ext uri="{FF2B5EF4-FFF2-40B4-BE49-F238E27FC236}">
                <a16:creationId xmlns:a16="http://schemas.microsoft.com/office/drawing/2014/main" id="{561A7F44-FE27-77B1-35B1-B5B53E3B2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35" y="119082"/>
            <a:ext cx="1969542" cy="145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ưu đồ: Điểm Kết Thúc 15">
            <a:extLst>
              <a:ext uri="{FF2B5EF4-FFF2-40B4-BE49-F238E27FC236}">
                <a16:creationId xmlns:a16="http://schemas.microsoft.com/office/drawing/2014/main" id="{1ED11596-CA54-4DFD-B81D-352732387847}"/>
              </a:ext>
            </a:extLst>
          </p:cNvPr>
          <p:cNvSpPr/>
          <p:nvPr/>
        </p:nvSpPr>
        <p:spPr>
          <a:xfrm>
            <a:off x="668553" y="1715390"/>
            <a:ext cx="8537615" cy="3005697"/>
          </a:xfrm>
          <a:prstGeom prst="flowChartTerminator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304;p20">
            <a:extLst>
              <a:ext uri="{FF2B5EF4-FFF2-40B4-BE49-F238E27FC236}">
                <a16:creationId xmlns:a16="http://schemas.microsoft.com/office/drawing/2014/main" id="{6D3E7782-01F2-4822-B24B-220FD694CF2F}"/>
              </a:ext>
            </a:extLst>
          </p:cNvPr>
          <p:cNvSpPr txBox="1">
            <a:spLocks/>
          </p:cNvSpPr>
          <p:nvPr/>
        </p:nvSpPr>
        <p:spPr>
          <a:xfrm>
            <a:off x="1566081" y="3839873"/>
            <a:ext cx="7006419" cy="63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483" tIns="162483" rIns="162483" bIns="162483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lvl="0" defTabSz="1218804">
              <a:defRPr/>
            </a:pPr>
            <a:r>
              <a:rPr lang="en-US" sz="40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0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40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 defTabSz="1218804">
              <a:defRPr/>
            </a:pPr>
            <a:r>
              <a:rPr lang="vi-VN" sz="40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đọc bài văn, bài thơ viết về cảnh vật quê hương, đất nước Việt Nam. </a:t>
            </a:r>
          </a:p>
        </p:txBody>
      </p:sp>
    </p:spTree>
    <p:extLst>
      <p:ext uri="{BB962C8B-B14F-4D97-AF65-F5344CB8AC3E}">
        <p14:creationId xmlns:p14="http://schemas.microsoft.com/office/powerpoint/2010/main" val="24583187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87335-780B-4CF9-A3FF-F2D8FB752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4" descr="Happy Sun And Cloud | Dessin enfantin, Soleil, Dessin enfant">
            <a:extLst>
              <a:ext uri="{FF2B5EF4-FFF2-40B4-BE49-F238E27FC236}">
                <a16:creationId xmlns:a16="http://schemas.microsoft.com/office/drawing/2014/main" id="{561A7F44-FE27-77B1-35B1-B5B53E3B2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35" y="119082"/>
            <a:ext cx="1969542" cy="145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7334DD0-B2D3-432A-9B03-FC43CA6DFE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072" y="1047750"/>
            <a:ext cx="9403186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1647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1125" y="800100"/>
            <a:ext cx="486703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ướt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xuôi</a:t>
            </a:r>
            <a:endParaRPr lang="en-US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biếc</a:t>
            </a:r>
            <a:endParaRPr lang="en-US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508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08001" y="1170232"/>
            <a:ext cx="10912474" cy="353107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9101" y="569427"/>
            <a:ext cx="5937244" cy="851297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YÊU CẦU CẦN ĐẠT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C44928-D81D-68ED-DFE4-1DE5E96647CF}"/>
              </a:ext>
            </a:extLst>
          </p:cNvPr>
          <p:cNvSpPr txBox="1"/>
          <p:nvPr/>
        </p:nvSpPr>
        <p:spPr>
          <a:xfrm>
            <a:off x="946046" y="1712679"/>
            <a:ext cx="10131529" cy="2446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39">
              <a:lnSpc>
                <a:spcPct val="114000"/>
              </a:lnSpc>
              <a:defRPr/>
            </a:pPr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nl-NL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Làm đúng bài tập chính tả phân biệt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09539">
              <a:lnSpc>
                <a:spcPct val="150000"/>
              </a:lnSpc>
              <a:defRPr/>
            </a:pPr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987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2696" y="245095"/>
            <a:ext cx="19621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800" b="1" dirty="0" err="1">
                <a:solidFill>
                  <a:srgbClr val="00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altLang="en-US" sz="2800" b="1" dirty="0">
                <a:solidFill>
                  <a:srgbClr val="00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Việt</a:t>
            </a:r>
            <a:endParaRPr lang="en-US" altLang="en-US" sz="2800" b="1" dirty="0">
              <a:solidFill>
                <a:srgbClr val="000000"/>
              </a:solidFill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4324801" y="1240244"/>
            <a:ext cx="35254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HP001 4 hàng" panose="020B0603050302020204" pitchFamily="34" charset="0"/>
              </a:rPr>
              <a:t>Nghe - </a:t>
            </a:r>
            <a:r>
              <a:rPr lang="en-US" sz="28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viết</a:t>
            </a:r>
            <a:r>
              <a:rPr lang="en-US" sz="2800" b="1" dirty="0">
                <a:solidFill>
                  <a:srgbClr val="000000"/>
                </a:solidFill>
                <a:latin typeface="HP001 4 hàng" panose="020B0603050302020204" pitchFamily="34" charset="0"/>
              </a:rPr>
              <a:t>: </a:t>
            </a:r>
            <a:r>
              <a:rPr lang="en-US" sz="28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Bản</a:t>
            </a:r>
            <a:r>
              <a:rPr lang="en-US" sz="28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em</a:t>
            </a:r>
            <a:endParaRPr lang="vi-VN" sz="2800" b="1" dirty="0">
              <a:solidFill>
                <a:srgbClr val="0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735242" y="1782823"/>
            <a:ext cx="81817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chóp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endParaRPr lang="en-US" sz="2800" b="1" dirty="0">
              <a:solidFill>
                <a:prstClr val="black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00BF3B-4345-5046-5300-A09C1F3081B1}"/>
              </a:ext>
            </a:extLst>
          </p:cNvPr>
          <p:cNvSpPr txBox="1"/>
          <p:nvPr/>
        </p:nvSpPr>
        <p:spPr>
          <a:xfrm>
            <a:off x="1724223" y="3324590"/>
            <a:ext cx="115509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506C3C-1B1B-4808-92AB-09301B928644}"/>
              </a:ext>
            </a:extLst>
          </p:cNvPr>
          <p:cNvSpPr txBox="1"/>
          <p:nvPr/>
        </p:nvSpPr>
        <p:spPr>
          <a:xfrm>
            <a:off x="1735242" y="2827851"/>
            <a:ext cx="11528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Sương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dội</a:t>
            </a:r>
            <a:endParaRPr lang="en-US" sz="2800" b="1" dirty="0">
              <a:solidFill>
                <a:prstClr val="black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506C3C-1B1B-4808-92AB-09301B928644}"/>
              </a:ext>
            </a:extLst>
          </p:cNvPr>
          <p:cNvSpPr txBox="1"/>
          <p:nvPr/>
        </p:nvSpPr>
        <p:spPr>
          <a:xfrm>
            <a:off x="1735242" y="2296256"/>
            <a:ext cx="11528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bồng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bềnh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endParaRPr lang="en-US" sz="2800" b="1" dirty="0">
              <a:solidFill>
                <a:prstClr val="black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00BF3B-4345-5046-5300-A09C1F3081B1}"/>
              </a:ext>
            </a:extLst>
          </p:cNvPr>
          <p:cNvSpPr txBox="1"/>
          <p:nvPr/>
        </p:nvSpPr>
        <p:spPr>
          <a:xfrm>
            <a:off x="1713205" y="4419693"/>
            <a:ext cx="11550997" cy="1018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pơ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mu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dốc</a:t>
            </a:r>
            <a:endParaRPr lang="en-US" sz="2800" b="1" dirty="0">
              <a:solidFill>
                <a:prstClr val="black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361950" algn="just">
              <a:spcAft>
                <a:spcPts val="500"/>
              </a:spcAft>
              <a:defRPr/>
            </a:pPr>
            <a:endParaRPr lang="en-US" sz="2800" b="1" dirty="0">
              <a:solidFill>
                <a:prstClr val="black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00BF3B-4345-5046-5300-A09C1F3081B1}"/>
              </a:ext>
            </a:extLst>
          </p:cNvPr>
          <p:cNvSpPr txBox="1"/>
          <p:nvPr/>
        </p:nvSpPr>
        <p:spPr>
          <a:xfrm>
            <a:off x="1735242" y="4956539"/>
            <a:ext cx="11550997" cy="1018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canh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</a:p>
          <a:p>
            <a:pPr indent="361950" algn="just">
              <a:spcAft>
                <a:spcPts val="500"/>
              </a:spcAft>
              <a:defRPr/>
            </a:pPr>
            <a:endParaRPr lang="en-US" sz="2800" b="1" dirty="0">
              <a:solidFill>
                <a:prstClr val="black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00BF3B-4345-5046-5300-A09C1F3081B1}"/>
              </a:ext>
            </a:extLst>
          </p:cNvPr>
          <p:cNvSpPr txBox="1"/>
          <p:nvPr/>
        </p:nvSpPr>
        <p:spPr>
          <a:xfrm>
            <a:off x="1735242" y="5475079"/>
            <a:ext cx="11550997" cy="1018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Ngựa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biên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</a:p>
          <a:p>
            <a:pPr indent="361950" algn="just">
              <a:spcAft>
                <a:spcPts val="500"/>
              </a:spcAft>
              <a:defRPr/>
            </a:pPr>
            <a:endParaRPr lang="en-US" sz="2800" b="1" dirty="0">
              <a:solidFill>
                <a:prstClr val="black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00BF3B-4345-5046-5300-A09C1F3081B1}"/>
              </a:ext>
            </a:extLst>
          </p:cNvPr>
          <p:cNvSpPr txBox="1"/>
          <p:nvPr/>
        </p:nvSpPr>
        <p:spPr>
          <a:xfrm>
            <a:off x="1735242" y="6009803"/>
            <a:ext cx="11550997" cy="1018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Dừng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đỉnh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đèo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hí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 </a:t>
            </a:r>
          </a:p>
          <a:p>
            <a:pPr indent="361950" algn="just">
              <a:spcAft>
                <a:spcPts val="500"/>
              </a:spcAft>
              <a:defRPr/>
            </a:pPr>
            <a:endParaRPr lang="en-US" sz="2800" b="1" dirty="0">
              <a:solidFill>
                <a:prstClr val="black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6999138" y="1761525"/>
            <a:ext cx="81817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thung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lũng</a:t>
            </a:r>
            <a:endParaRPr lang="en-US" sz="2800" b="1" dirty="0">
              <a:solidFill>
                <a:prstClr val="black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7000708" y="2291558"/>
            <a:ext cx="81817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rót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mật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endParaRPr lang="en-US" sz="2800" b="1" dirty="0">
              <a:solidFill>
                <a:prstClr val="black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6999138" y="2808074"/>
            <a:ext cx="81817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Thác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tung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dải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lụa</a:t>
            </a:r>
            <a:endParaRPr lang="en-US" sz="2800" b="1" dirty="0">
              <a:solidFill>
                <a:prstClr val="black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6999138" y="3337831"/>
            <a:ext cx="81817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sườn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 …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999138" y="4703736"/>
            <a:ext cx="4876423" cy="15055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27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2696" y="245095"/>
            <a:ext cx="19621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800" b="1" dirty="0" err="1">
                <a:solidFill>
                  <a:srgbClr val="00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altLang="en-US" sz="2800" b="1" dirty="0">
                <a:solidFill>
                  <a:srgbClr val="00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Việt</a:t>
            </a:r>
            <a:endParaRPr lang="en-US" altLang="en-US" sz="2800" b="1" dirty="0">
              <a:solidFill>
                <a:srgbClr val="000000"/>
              </a:solidFill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020" name="Hộp Văn bản 4">
            <a:extLst>
              <a:ext uri="{FF2B5EF4-FFF2-40B4-BE49-F238E27FC236}">
                <a16:creationId xmlns:a16="http://schemas.microsoft.com/office/drawing/2014/main" id="{50BFFD98-B90C-25D0-DF39-5720D477F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4420" y="154310"/>
            <a:ext cx="797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 err="1">
                <a:solidFill>
                  <a:srgbClr val="000000"/>
                </a:solidFill>
                <a:latin typeface="HP001 4H" panose="020B0603050302020204" pitchFamily="34" charset="0"/>
              </a:rPr>
              <a:t>Thứ</a:t>
            </a:r>
            <a:r>
              <a:rPr lang="en-US" altLang="en-US" sz="2800" b="1" dirty="0">
                <a:solidFill>
                  <a:srgbClr val="000000"/>
                </a:solidFill>
                <a:latin typeface="HP001 4H" panose="020B0603050302020204" pitchFamily="34" charset="0"/>
              </a:rPr>
              <a:t> Ba </a:t>
            </a:r>
            <a:r>
              <a:rPr lang="en-US" altLang="en-US" sz="2800" b="1" dirty="0" err="1">
                <a:solidFill>
                  <a:srgbClr val="000000"/>
                </a:solidFill>
                <a:latin typeface="HP001 4H" panose="020B0603050302020204" pitchFamily="34" charset="0"/>
              </a:rPr>
              <a:t>ngày</a:t>
            </a:r>
            <a:r>
              <a:rPr lang="en-US" altLang="en-US" sz="2800" b="1" dirty="0">
                <a:solidFill>
                  <a:srgbClr val="000000"/>
                </a:solidFill>
                <a:latin typeface="HP001 4H" panose="020B0603050302020204" pitchFamily="34" charset="0"/>
              </a:rPr>
              <a:t>  28  </a:t>
            </a:r>
            <a:r>
              <a:rPr lang="en-US" altLang="en-US" sz="2800" b="1" dirty="0" err="1">
                <a:solidFill>
                  <a:srgbClr val="000000"/>
                </a:solidFill>
                <a:latin typeface="HP001 4H" panose="020B0603050302020204" pitchFamily="34" charset="0"/>
              </a:rPr>
              <a:t>tháng</a:t>
            </a:r>
            <a:r>
              <a:rPr lang="en-US" altLang="en-US" sz="2800" b="1" dirty="0">
                <a:solidFill>
                  <a:srgbClr val="000000"/>
                </a:solidFill>
                <a:latin typeface="HP001 4H" panose="020B0603050302020204" pitchFamily="34" charset="0"/>
              </a:rPr>
              <a:t>  </a:t>
            </a:r>
            <a:r>
              <a:rPr lang="vi-VN" altLang="en-US" sz="2800" b="1" dirty="0">
                <a:solidFill>
                  <a:srgbClr val="000000"/>
                </a:solidFill>
                <a:latin typeface="HP001 4H" panose="020B0603050302020204" pitchFamily="34" charset="0"/>
              </a:rPr>
              <a:t>3</a:t>
            </a:r>
            <a:r>
              <a:rPr lang="en-US" altLang="en-US" sz="2800" b="1" dirty="0">
                <a:solidFill>
                  <a:srgbClr val="000000"/>
                </a:solidFill>
                <a:latin typeface="HP001 4H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HP001 4H" panose="020B0603050302020204" pitchFamily="34" charset="0"/>
              </a:rPr>
              <a:t>năm</a:t>
            </a:r>
            <a:r>
              <a:rPr lang="en-US" altLang="en-US" sz="2800" b="1" dirty="0">
                <a:solidFill>
                  <a:srgbClr val="000000"/>
                </a:solidFill>
                <a:latin typeface="HP001 4H" panose="020B0603050302020204" pitchFamily="34" charset="0"/>
              </a:rPr>
              <a:t> 2023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4324801" y="1240244"/>
            <a:ext cx="35254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HP001 4 hàng" panose="020B0603050302020204" pitchFamily="34" charset="0"/>
              </a:rPr>
              <a:t>Nghe - </a:t>
            </a:r>
            <a:r>
              <a:rPr lang="en-US" sz="28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viết</a:t>
            </a:r>
            <a:r>
              <a:rPr lang="en-US" sz="2800" b="1" dirty="0">
                <a:solidFill>
                  <a:srgbClr val="000000"/>
                </a:solidFill>
                <a:latin typeface="HP001 4 hàng" panose="020B0603050302020204" pitchFamily="34" charset="0"/>
              </a:rPr>
              <a:t>: </a:t>
            </a:r>
            <a:r>
              <a:rPr lang="en-US" sz="28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Bản</a:t>
            </a:r>
            <a:r>
              <a:rPr lang="en-US" sz="28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em</a:t>
            </a:r>
            <a:endParaRPr lang="vi-VN" sz="2800" b="1" dirty="0">
              <a:solidFill>
                <a:srgbClr val="0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735242" y="1782823"/>
            <a:ext cx="81817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chóp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endParaRPr lang="en-US" sz="2800" b="1" dirty="0">
              <a:solidFill>
                <a:prstClr val="black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00BF3B-4345-5046-5300-A09C1F3081B1}"/>
              </a:ext>
            </a:extLst>
          </p:cNvPr>
          <p:cNvSpPr txBox="1"/>
          <p:nvPr/>
        </p:nvSpPr>
        <p:spPr>
          <a:xfrm>
            <a:off x="1724223" y="3324590"/>
            <a:ext cx="115509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rưa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506C3C-1B1B-4808-92AB-09301B928644}"/>
              </a:ext>
            </a:extLst>
          </p:cNvPr>
          <p:cNvSpPr txBox="1"/>
          <p:nvPr/>
        </p:nvSpPr>
        <p:spPr>
          <a:xfrm>
            <a:off x="1735242" y="2827851"/>
            <a:ext cx="11528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ương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dội</a:t>
            </a:r>
            <a:endParaRPr lang="en-US" sz="2800" b="1" dirty="0">
              <a:solidFill>
                <a:prstClr val="black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506C3C-1B1B-4808-92AB-09301B928644}"/>
              </a:ext>
            </a:extLst>
          </p:cNvPr>
          <p:cNvSpPr txBox="1"/>
          <p:nvPr/>
        </p:nvSpPr>
        <p:spPr>
          <a:xfrm>
            <a:off x="1735242" y="2296256"/>
            <a:ext cx="11528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ớm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bồng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bềnh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endParaRPr lang="en-US" sz="2800" b="1" dirty="0">
              <a:solidFill>
                <a:prstClr val="black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00BF3B-4345-5046-5300-A09C1F3081B1}"/>
              </a:ext>
            </a:extLst>
          </p:cNvPr>
          <p:cNvSpPr txBox="1"/>
          <p:nvPr/>
        </p:nvSpPr>
        <p:spPr>
          <a:xfrm>
            <a:off x="1713205" y="4419693"/>
            <a:ext cx="11550997" cy="1018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ây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pơ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mu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dốc</a:t>
            </a:r>
            <a:endParaRPr lang="en-US" sz="2800" b="1" dirty="0">
              <a:solidFill>
                <a:prstClr val="black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361950" algn="just">
              <a:spcAft>
                <a:spcPts val="500"/>
              </a:spcAft>
              <a:defRPr/>
            </a:pPr>
            <a:endParaRPr lang="en-US" sz="2800" b="1" dirty="0">
              <a:solidFill>
                <a:prstClr val="black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00BF3B-4345-5046-5300-A09C1F3081B1}"/>
              </a:ext>
            </a:extLst>
          </p:cNvPr>
          <p:cNvSpPr txBox="1"/>
          <p:nvPr/>
        </p:nvSpPr>
        <p:spPr>
          <a:xfrm>
            <a:off x="1735242" y="4956539"/>
            <a:ext cx="11550997" cy="1018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canh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</a:p>
          <a:p>
            <a:pPr indent="361950" algn="just">
              <a:spcAft>
                <a:spcPts val="500"/>
              </a:spcAft>
              <a:defRPr/>
            </a:pPr>
            <a:endParaRPr lang="en-US" sz="2800" b="1" dirty="0">
              <a:solidFill>
                <a:prstClr val="black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00BF3B-4345-5046-5300-A09C1F3081B1}"/>
              </a:ext>
            </a:extLst>
          </p:cNvPr>
          <p:cNvSpPr txBox="1"/>
          <p:nvPr/>
        </p:nvSpPr>
        <p:spPr>
          <a:xfrm>
            <a:off x="1735242" y="5475079"/>
            <a:ext cx="11550997" cy="1018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gựa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biên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</a:p>
          <a:p>
            <a:pPr indent="361950" algn="just">
              <a:spcAft>
                <a:spcPts val="500"/>
              </a:spcAft>
              <a:defRPr/>
            </a:pPr>
            <a:endParaRPr lang="en-US" sz="2800" b="1" dirty="0">
              <a:solidFill>
                <a:prstClr val="black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00BF3B-4345-5046-5300-A09C1F3081B1}"/>
              </a:ext>
            </a:extLst>
          </p:cNvPr>
          <p:cNvSpPr txBox="1"/>
          <p:nvPr/>
        </p:nvSpPr>
        <p:spPr>
          <a:xfrm>
            <a:off x="1735242" y="6009803"/>
            <a:ext cx="11550997" cy="1018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ừng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đỉnh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đèo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hí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 </a:t>
            </a:r>
          </a:p>
          <a:p>
            <a:pPr indent="361950" algn="just">
              <a:spcAft>
                <a:spcPts val="500"/>
              </a:spcAft>
              <a:defRPr/>
            </a:pPr>
            <a:endParaRPr lang="en-US" sz="2800" b="1" dirty="0">
              <a:solidFill>
                <a:prstClr val="black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6999138" y="1761525"/>
            <a:ext cx="81817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thung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lũng</a:t>
            </a:r>
            <a:endParaRPr lang="en-US" sz="2800" b="1" dirty="0">
              <a:solidFill>
                <a:prstClr val="black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7000708" y="2291558"/>
            <a:ext cx="81817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ắng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rót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mật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endParaRPr lang="en-US" sz="2800" b="1" dirty="0">
              <a:solidFill>
                <a:prstClr val="black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6999138" y="2808074"/>
            <a:ext cx="81817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hác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tung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dải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lụa</a:t>
            </a:r>
            <a:endParaRPr lang="en-US" sz="2800" b="1" dirty="0">
              <a:solidFill>
                <a:prstClr val="black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6999138" y="3337831"/>
            <a:ext cx="81817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sườn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 …</a:t>
            </a:r>
          </a:p>
        </p:txBody>
      </p:sp>
    </p:spTree>
    <p:extLst>
      <p:ext uri="{BB962C8B-B14F-4D97-AF65-F5344CB8AC3E}">
        <p14:creationId xmlns:p14="http://schemas.microsoft.com/office/powerpoint/2010/main" val="2630517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2696" y="245095"/>
            <a:ext cx="19621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800" b="1" dirty="0" err="1">
                <a:solidFill>
                  <a:srgbClr val="00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altLang="en-US" sz="2800" b="1" dirty="0">
                <a:solidFill>
                  <a:srgbClr val="00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Việt</a:t>
            </a:r>
            <a:endParaRPr lang="en-US" altLang="en-US" sz="2800" b="1" dirty="0">
              <a:solidFill>
                <a:srgbClr val="000000"/>
              </a:solidFill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020" name="Hộp Văn bản 4">
            <a:extLst>
              <a:ext uri="{FF2B5EF4-FFF2-40B4-BE49-F238E27FC236}">
                <a16:creationId xmlns:a16="http://schemas.microsoft.com/office/drawing/2014/main" id="{50BFFD98-B90C-25D0-DF39-5720D477F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4420" y="154310"/>
            <a:ext cx="797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 err="1">
                <a:solidFill>
                  <a:srgbClr val="000000"/>
                </a:solidFill>
                <a:latin typeface="HP001 4H" panose="020B0603050302020204" pitchFamily="34" charset="0"/>
              </a:rPr>
              <a:t>Thứ</a:t>
            </a:r>
            <a:r>
              <a:rPr lang="en-US" altLang="en-US" sz="2800" b="1" dirty="0">
                <a:solidFill>
                  <a:srgbClr val="000000"/>
                </a:solidFill>
                <a:latin typeface="HP001 4H" panose="020B0603050302020204" pitchFamily="34" charset="0"/>
              </a:rPr>
              <a:t> Ba </a:t>
            </a:r>
            <a:r>
              <a:rPr lang="en-US" altLang="en-US" sz="2800" b="1" dirty="0" err="1">
                <a:solidFill>
                  <a:srgbClr val="000000"/>
                </a:solidFill>
                <a:latin typeface="HP001 4H" panose="020B0603050302020204" pitchFamily="34" charset="0"/>
              </a:rPr>
              <a:t>ngày</a:t>
            </a:r>
            <a:r>
              <a:rPr lang="en-US" altLang="en-US" sz="2800" b="1" dirty="0">
                <a:solidFill>
                  <a:srgbClr val="000000"/>
                </a:solidFill>
                <a:latin typeface="HP001 4H" panose="020B0603050302020204" pitchFamily="34" charset="0"/>
              </a:rPr>
              <a:t>  28  </a:t>
            </a:r>
            <a:r>
              <a:rPr lang="en-US" altLang="en-US" sz="2800" b="1" dirty="0" err="1">
                <a:solidFill>
                  <a:srgbClr val="000000"/>
                </a:solidFill>
                <a:latin typeface="HP001 4H" panose="020B0603050302020204" pitchFamily="34" charset="0"/>
              </a:rPr>
              <a:t>tháng</a:t>
            </a:r>
            <a:r>
              <a:rPr lang="en-US" altLang="en-US" sz="2800" b="1" dirty="0">
                <a:solidFill>
                  <a:srgbClr val="000000"/>
                </a:solidFill>
                <a:latin typeface="HP001 4H" panose="020B0603050302020204" pitchFamily="34" charset="0"/>
              </a:rPr>
              <a:t>  </a:t>
            </a:r>
            <a:r>
              <a:rPr lang="vi-VN" altLang="en-US" sz="2800" b="1" dirty="0">
                <a:solidFill>
                  <a:srgbClr val="000000"/>
                </a:solidFill>
                <a:latin typeface="HP001 4H" panose="020B0603050302020204" pitchFamily="34" charset="0"/>
              </a:rPr>
              <a:t>3</a:t>
            </a:r>
            <a:r>
              <a:rPr lang="en-US" altLang="en-US" sz="2800" b="1" dirty="0">
                <a:solidFill>
                  <a:srgbClr val="000000"/>
                </a:solidFill>
                <a:latin typeface="HP001 4H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HP001 4H" panose="020B0603050302020204" pitchFamily="34" charset="0"/>
              </a:rPr>
              <a:t>năm</a:t>
            </a:r>
            <a:r>
              <a:rPr lang="en-US" altLang="en-US" sz="2800" b="1" dirty="0">
                <a:solidFill>
                  <a:srgbClr val="000000"/>
                </a:solidFill>
                <a:latin typeface="HP001 4H" panose="020B0603050302020204" pitchFamily="34" charset="0"/>
              </a:rPr>
              <a:t> 2023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4324801" y="1240244"/>
            <a:ext cx="35254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HP001 4 hàng" panose="020B0603050302020204" pitchFamily="34" charset="0"/>
              </a:rPr>
              <a:t>Nghe - </a:t>
            </a:r>
            <a:r>
              <a:rPr lang="en-US" sz="28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viết</a:t>
            </a:r>
            <a:r>
              <a:rPr lang="en-US" sz="2800" b="1" dirty="0">
                <a:solidFill>
                  <a:srgbClr val="000000"/>
                </a:solidFill>
                <a:latin typeface="HP001 4 hàng" panose="020B0603050302020204" pitchFamily="34" charset="0"/>
              </a:rPr>
              <a:t>: </a:t>
            </a:r>
            <a:r>
              <a:rPr lang="en-US" sz="28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Bản</a:t>
            </a:r>
            <a:r>
              <a:rPr lang="en-US" sz="28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em</a:t>
            </a:r>
            <a:endParaRPr lang="vi-VN" sz="2800" b="1" dirty="0">
              <a:solidFill>
                <a:srgbClr val="0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735242" y="1782823"/>
            <a:ext cx="81817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chóp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00BF3B-4345-5046-5300-A09C1F3081B1}"/>
              </a:ext>
            </a:extLst>
          </p:cNvPr>
          <p:cNvSpPr txBox="1"/>
          <p:nvPr/>
        </p:nvSpPr>
        <p:spPr>
          <a:xfrm>
            <a:off x="1724223" y="3324590"/>
            <a:ext cx="115509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506C3C-1B1B-4808-92AB-09301B928644}"/>
              </a:ext>
            </a:extLst>
          </p:cNvPr>
          <p:cNvSpPr txBox="1"/>
          <p:nvPr/>
        </p:nvSpPr>
        <p:spPr>
          <a:xfrm>
            <a:off x="1735242" y="2827851"/>
            <a:ext cx="11528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Sương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dội</a:t>
            </a:r>
            <a:endParaRPr lang="en-US" sz="2800" b="1" dirty="0">
              <a:solidFill>
                <a:prstClr val="black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506C3C-1B1B-4808-92AB-09301B928644}"/>
              </a:ext>
            </a:extLst>
          </p:cNvPr>
          <p:cNvSpPr txBox="1"/>
          <p:nvPr/>
        </p:nvSpPr>
        <p:spPr>
          <a:xfrm>
            <a:off x="1735242" y="2296256"/>
            <a:ext cx="11528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bồng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bềnh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endParaRPr lang="en-US" sz="2800" b="1" dirty="0">
              <a:solidFill>
                <a:prstClr val="black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00BF3B-4345-5046-5300-A09C1F3081B1}"/>
              </a:ext>
            </a:extLst>
          </p:cNvPr>
          <p:cNvSpPr txBox="1"/>
          <p:nvPr/>
        </p:nvSpPr>
        <p:spPr>
          <a:xfrm>
            <a:off x="1713205" y="4419693"/>
            <a:ext cx="11550997" cy="1018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pơ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mu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dốc</a:t>
            </a:r>
            <a:endParaRPr lang="en-US" sz="2800" b="1" dirty="0">
              <a:solidFill>
                <a:prstClr val="black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361950" algn="just">
              <a:spcAft>
                <a:spcPts val="500"/>
              </a:spcAft>
              <a:defRPr/>
            </a:pPr>
            <a:endParaRPr lang="en-US" sz="2800" b="1" dirty="0">
              <a:solidFill>
                <a:prstClr val="black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00BF3B-4345-5046-5300-A09C1F3081B1}"/>
              </a:ext>
            </a:extLst>
          </p:cNvPr>
          <p:cNvSpPr txBox="1"/>
          <p:nvPr/>
        </p:nvSpPr>
        <p:spPr>
          <a:xfrm>
            <a:off x="1735242" y="4956539"/>
            <a:ext cx="11550997" cy="1018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canh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</a:p>
          <a:p>
            <a:pPr indent="361950" algn="just">
              <a:spcAft>
                <a:spcPts val="500"/>
              </a:spcAft>
              <a:defRPr/>
            </a:pPr>
            <a:endParaRPr lang="en-US" sz="2800" b="1" dirty="0">
              <a:solidFill>
                <a:prstClr val="black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00BF3B-4345-5046-5300-A09C1F3081B1}"/>
              </a:ext>
            </a:extLst>
          </p:cNvPr>
          <p:cNvSpPr txBox="1"/>
          <p:nvPr/>
        </p:nvSpPr>
        <p:spPr>
          <a:xfrm>
            <a:off x="1735242" y="5475079"/>
            <a:ext cx="11550997" cy="1018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Ngựa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biên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</a:p>
          <a:p>
            <a:pPr indent="361950" algn="just">
              <a:spcAft>
                <a:spcPts val="500"/>
              </a:spcAft>
              <a:defRPr/>
            </a:pPr>
            <a:endParaRPr lang="en-US" sz="2800" b="1" dirty="0">
              <a:solidFill>
                <a:prstClr val="black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00BF3B-4345-5046-5300-A09C1F3081B1}"/>
              </a:ext>
            </a:extLst>
          </p:cNvPr>
          <p:cNvSpPr txBox="1"/>
          <p:nvPr/>
        </p:nvSpPr>
        <p:spPr>
          <a:xfrm>
            <a:off x="1735242" y="6009803"/>
            <a:ext cx="11550997" cy="1018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Dừng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đỉnh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đèo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hí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 </a:t>
            </a:r>
          </a:p>
          <a:p>
            <a:pPr indent="361950" algn="just">
              <a:spcAft>
                <a:spcPts val="500"/>
              </a:spcAft>
              <a:defRPr/>
            </a:pPr>
            <a:endParaRPr lang="en-US" sz="2800" b="1" dirty="0">
              <a:solidFill>
                <a:prstClr val="black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6999138" y="1761525"/>
            <a:ext cx="81817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thung</a:t>
            </a:r>
            <a:r>
              <a:rPr 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lũng</a:t>
            </a:r>
            <a:endParaRPr lang="en-US" sz="28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7000708" y="2291558"/>
            <a:ext cx="81817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rót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mật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endParaRPr lang="en-US" sz="2800" b="1" dirty="0">
              <a:solidFill>
                <a:prstClr val="black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6999138" y="2808074"/>
            <a:ext cx="81817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Thác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tung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dải</a:t>
            </a:r>
            <a:r>
              <a:rPr 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lụa</a:t>
            </a:r>
            <a:endParaRPr lang="en-US" sz="28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6999138" y="3337831"/>
            <a:ext cx="81817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sườn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 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19587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Mẫu giấy 5 ô ly - Mẫu giấy luyện viết chữ - Download.vn">
            <a:extLst>
              <a:ext uri="{FF2B5EF4-FFF2-40B4-BE49-F238E27FC236}">
                <a16:creationId xmlns:a16="http://schemas.microsoft.com/office/drawing/2014/main" id="{DB278F43-2683-477E-8956-B53AC72702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532" b="54556"/>
          <a:stretch/>
        </p:blipFill>
        <p:spPr bwMode="auto">
          <a:xfrm>
            <a:off x="1239175" y="2070981"/>
            <a:ext cx="6909811" cy="310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Mẫu giấy 5 ô ly - Mẫu giấy luyện viết chữ - Download.vn">
            <a:extLst>
              <a:ext uri="{FF2B5EF4-FFF2-40B4-BE49-F238E27FC236}">
                <a16:creationId xmlns:a16="http://schemas.microsoft.com/office/drawing/2014/main" id="{DB278F43-2683-477E-8956-B53AC72702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532" b="54556"/>
          <a:stretch/>
        </p:blipFill>
        <p:spPr bwMode="auto">
          <a:xfrm>
            <a:off x="1450601" y="1877392"/>
            <a:ext cx="6909811" cy="310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517AE6-D6AC-424C-B833-F98203598C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FA0426-6353-4E2D-B414-DCF13FE072F2}"/>
              </a:ext>
            </a:extLst>
          </p:cNvPr>
          <p:cNvSpPr/>
          <p:nvPr/>
        </p:nvSpPr>
        <p:spPr>
          <a:xfrm>
            <a:off x="371015" y="857627"/>
            <a:ext cx="11475923" cy="53374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4" descr="Sun free vector icons designed by Freepik | Vector icon design, Vector  free, Vector icons">
            <a:extLst>
              <a:ext uri="{FF2B5EF4-FFF2-40B4-BE49-F238E27FC236}">
                <a16:creationId xmlns:a16="http://schemas.microsoft.com/office/drawing/2014/main" id="{94E88555-93FA-73A8-EE98-B92393710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469" y="179834"/>
            <a:ext cx="2090057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12A074E-BE5B-4B3C-98CA-F0D9B4787DF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rgbClr val="70AD47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2989299" y="2356533"/>
            <a:ext cx="1253601" cy="385596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A1B089AB-AF37-495C-8226-C226AC8F540C}"/>
              </a:ext>
            </a:extLst>
          </p:cNvPr>
          <p:cNvSpPr/>
          <p:nvPr/>
        </p:nvSpPr>
        <p:spPr>
          <a:xfrm>
            <a:off x="2753049" y="1998498"/>
            <a:ext cx="1786061" cy="403954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Lùi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vào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2 ô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ly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2008D8-696B-4AEF-A1CD-1825490166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1587" y="658999"/>
            <a:ext cx="4528825" cy="1411982"/>
          </a:xfrm>
          <a:prstGeom prst="rect">
            <a:avLst/>
          </a:prstGeom>
        </p:spPr>
      </p:pic>
      <p:pic>
        <p:nvPicPr>
          <p:cNvPr id="42" name="Picture 4" descr="Student Writing (#4) | Free SVG">
            <a:extLst>
              <a:ext uri="{FF2B5EF4-FFF2-40B4-BE49-F238E27FC236}">
                <a16:creationId xmlns:a16="http://schemas.microsoft.com/office/drawing/2014/main" id="{1C3DEFBA-C9C2-4DBC-A59B-C05B6C500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" y="4248971"/>
            <a:ext cx="2784369" cy="278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Student Writing (#3) | Free SVG">
            <a:extLst>
              <a:ext uri="{FF2B5EF4-FFF2-40B4-BE49-F238E27FC236}">
                <a16:creationId xmlns:a16="http://schemas.microsoft.com/office/drawing/2014/main" id="{42316297-BBC8-4CAE-99B4-50A7BDFF7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705" y="4170907"/>
            <a:ext cx="2687093" cy="268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Mẫu giấy 5 ô ly - Mẫu giấy luyện viết chữ - Download.vn">
            <a:extLst>
              <a:ext uri="{FF2B5EF4-FFF2-40B4-BE49-F238E27FC236}">
                <a16:creationId xmlns:a16="http://schemas.microsoft.com/office/drawing/2014/main" id="{DB278F43-2683-477E-8956-B53AC72702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532" b="54556"/>
          <a:stretch/>
        </p:blipFill>
        <p:spPr bwMode="auto">
          <a:xfrm>
            <a:off x="2867693" y="2763093"/>
            <a:ext cx="6909811" cy="310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45CCAF9-D228-4B55-AA7F-CE194DDF7C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15830" y="2837469"/>
            <a:ext cx="1524196" cy="7178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4221661" y="3217986"/>
            <a:ext cx="81817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chóp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endParaRPr lang="en-US" sz="32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0014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2696" y="245095"/>
            <a:ext cx="19621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800" b="1" dirty="0" err="1">
                <a:solidFill>
                  <a:srgbClr val="00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altLang="en-US" sz="2800" b="1" dirty="0">
                <a:solidFill>
                  <a:srgbClr val="00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Việt</a:t>
            </a:r>
            <a:endParaRPr lang="en-US" altLang="en-US" sz="2800" b="1" dirty="0">
              <a:solidFill>
                <a:srgbClr val="000000"/>
              </a:solidFill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4324801" y="1240244"/>
            <a:ext cx="35254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HP001 4 hàng" panose="020B0603050302020204" pitchFamily="34" charset="0"/>
              </a:rPr>
              <a:t>Nghe - </a:t>
            </a:r>
            <a:r>
              <a:rPr lang="en-US" sz="28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viết</a:t>
            </a:r>
            <a:r>
              <a:rPr lang="en-US" sz="2800" b="1" dirty="0">
                <a:solidFill>
                  <a:srgbClr val="000000"/>
                </a:solidFill>
                <a:latin typeface="HP001 4 hàng" panose="020B0603050302020204" pitchFamily="34" charset="0"/>
              </a:rPr>
              <a:t>: </a:t>
            </a:r>
            <a:r>
              <a:rPr lang="en-US" sz="28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Bản</a:t>
            </a:r>
            <a:r>
              <a:rPr lang="en-US" sz="28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em</a:t>
            </a:r>
            <a:endParaRPr lang="vi-VN" sz="2800" b="1" dirty="0">
              <a:solidFill>
                <a:srgbClr val="0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735242" y="1782823"/>
            <a:ext cx="81817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chóp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endParaRPr lang="en-US" sz="2800" b="1" dirty="0">
              <a:solidFill>
                <a:prstClr val="black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00BF3B-4345-5046-5300-A09C1F3081B1}"/>
              </a:ext>
            </a:extLst>
          </p:cNvPr>
          <p:cNvSpPr txBox="1"/>
          <p:nvPr/>
        </p:nvSpPr>
        <p:spPr>
          <a:xfrm>
            <a:off x="1724223" y="3324590"/>
            <a:ext cx="115509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506C3C-1B1B-4808-92AB-09301B928644}"/>
              </a:ext>
            </a:extLst>
          </p:cNvPr>
          <p:cNvSpPr txBox="1"/>
          <p:nvPr/>
        </p:nvSpPr>
        <p:spPr>
          <a:xfrm>
            <a:off x="1735242" y="2827851"/>
            <a:ext cx="11528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Sương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dội</a:t>
            </a:r>
            <a:endParaRPr lang="en-US" sz="2800" b="1" dirty="0">
              <a:solidFill>
                <a:prstClr val="black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506C3C-1B1B-4808-92AB-09301B928644}"/>
              </a:ext>
            </a:extLst>
          </p:cNvPr>
          <p:cNvSpPr txBox="1"/>
          <p:nvPr/>
        </p:nvSpPr>
        <p:spPr>
          <a:xfrm>
            <a:off x="1735242" y="2296256"/>
            <a:ext cx="11528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bồng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bềnh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endParaRPr lang="en-US" sz="2800" b="1" dirty="0">
              <a:solidFill>
                <a:prstClr val="black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00BF3B-4345-5046-5300-A09C1F3081B1}"/>
              </a:ext>
            </a:extLst>
          </p:cNvPr>
          <p:cNvSpPr txBox="1"/>
          <p:nvPr/>
        </p:nvSpPr>
        <p:spPr>
          <a:xfrm>
            <a:off x="1713205" y="4419693"/>
            <a:ext cx="11550997" cy="1018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pơ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mu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dốc</a:t>
            </a:r>
            <a:endParaRPr lang="en-US" sz="2800" b="1" dirty="0">
              <a:solidFill>
                <a:prstClr val="black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361950" algn="just">
              <a:spcAft>
                <a:spcPts val="500"/>
              </a:spcAft>
              <a:defRPr/>
            </a:pPr>
            <a:endParaRPr lang="en-US" sz="2800" b="1" dirty="0">
              <a:solidFill>
                <a:prstClr val="black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00BF3B-4345-5046-5300-A09C1F3081B1}"/>
              </a:ext>
            </a:extLst>
          </p:cNvPr>
          <p:cNvSpPr txBox="1"/>
          <p:nvPr/>
        </p:nvSpPr>
        <p:spPr>
          <a:xfrm>
            <a:off x="1735242" y="4956539"/>
            <a:ext cx="11550997" cy="1018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canh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</a:p>
          <a:p>
            <a:pPr indent="361950" algn="just">
              <a:spcAft>
                <a:spcPts val="500"/>
              </a:spcAft>
              <a:defRPr/>
            </a:pPr>
            <a:endParaRPr lang="en-US" sz="2800" b="1" dirty="0">
              <a:solidFill>
                <a:prstClr val="black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00BF3B-4345-5046-5300-A09C1F3081B1}"/>
              </a:ext>
            </a:extLst>
          </p:cNvPr>
          <p:cNvSpPr txBox="1"/>
          <p:nvPr/>
        </p:nvSpPr>
        <p:spPr>
          <a:xfrm>
            <a:off x="1735242" y="5475079"/>
            <a:ext cx="11550997" cy="1018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Ngựa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biên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</a:p>
          <a:p>
            <a:pPr indent="361950" algn="just">
              <a:spcAft>
                <a:spcPts val="500"/>
              </a:spcAft>
              <a:defRPr/>
            </a:pPr>
            <a:endParaRPr lang="en-US" sz="2800" b="1" dirty="0">
              <a:solidFill>
                <a:prstClr val="black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00BF3B-4345-5046-5300-A09C1F3081B1}"/>
              </a:ext>
            </a:extLst>
          </p:cNvPr>
          <p:cNvSpPr txBox="1"/>
          <p:nvPr/>
        </p:nvSpPr>
        <p:spPr>
          <a:xfrm>
            <a:off x="1735242" y="6009803"/>
            <a:ext cx="11550997" cy="1018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Dừng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đỉnh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đèo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hí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 </a:t>
            </a:r>
          </a:p>
          <a:p>
            <a:pPr indent="361950" algn="just">
              <a:spcAft>
                <a:spcPts val="500"/>
              </a:spcAft>
              <a:defRPr/>
            </a:pPr>
            <a:endParaRPr lang="en-US" sz="2800" b="1" dirty="0">
              <a:solidFill>
                <a:prstClr val="black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6999138" y="1761525"/>
            <a:ext cx="81817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thung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lũng</a:t>
            </a:r>
            <a:endParaRPr lang="en-US" sz="2800" b="1" dirty="0">
              <a:solidFill>
                <a:prstClr val="black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7000708" y="2291558"/>
            <a:ext cx="81817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rót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mật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endParaRPr lang="en-US" sz="2800" b="1" dirty="0">
              <a:solidFill>
                <a:prstClr val="black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6999138" y="2808074"/>
            <a:ext cx="81817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Thác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tung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dải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lụa</a:t>
            </a:r>
            <a:endParaRPr lang="en-US" sz="2800" b="1" dirty="0">
              <a:solidFill>
                <a:prstClr val="black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6999138" y="3337831"/>
            <a:ext cx="81817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sườn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 …</a:t>
            </a:r>
          </a:p>
        </p:txBody>
      </p:sp>
      <p:sp>
        <p:nvSpPr>
          <p:cNvPr id="21" name="Rectangle: Rounded Corners 86016">
            <a:extLst>
              <a:ext uri="{FF2B5EF4-FFF2-40B4-BE49-F238E27FC236}">
                <a16:creationId xmlns:a16="http://schemas.microsoft.com/office/drawing/2014/main" id="{C7654649-6981-9A36-5750-0E2FE442434B}"/>
              </a:ext>
            </a:extLst>
          </p:cNvPr>
          <p:cNvSpPr/>
          <p:nvPr/>
        </p:nvSpPr>
        <p:spPr>
          <a:xfrm>
            <a:off x="8118762" y="4920507"/>
            <a:ext cx="2802633" cy="735747"/>
          </a:xfrm>
          <a:prstGeom prst="wedgeEllipseCallout">
            <a:avLst>
              <a:gd name="adj1" fmla="val -36387"/>
              <a:gd name="adj2" fmla="val 91981"/>
            </a:avLst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Soát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060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D517AE6-D6AC-424C-B833-F98203598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FA0426-6353-4E2D-B414-DCF13FE072F2}"/>
              </a:ext>
            </a:extLst>
          </p:cNvPr>
          <p:cNvSpPr/>
          <p:nvPr/>
        </p:nvSpPr>
        <p:spPr>
          <a:xfrm>
            <a:off x="285750" y="760285"/>
            <a:ext cx="11475923" cy="53374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4" descr="Sun free vector icons designed by Freepik | Vector icon design, Vector  free, Vector icons">
            <a:extLst>
              <a:ext uri="{FF2B5EF4-FFF2-40B4-BE49-F238E27FC236}">
                <a16:creationId xmlns:a16="http://schemas.microsoft.com/office/drawing/2014/main" id="{94E88555-93FA-73A8-EE98-B92393710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469" y="179834"/>
            <a:ext cx="2090057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Student Writing (#4) | Free SVG">
            <a:extLst>
              <a:ext uri="{FF2B5EF4-FFF2-40B4-BE49-F238E27FC236}">
                <a16:creationId xmlns:a16="http://schemas.microsoft.com/office/drawing/2014/main" id="{1C3DEFBA-C9C2-4DBC-A59B-C05B6C500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70" y="4726830"/>
            <a:ext cx="2165720" cy="216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Student Writing (#3) | Free SVG">
            <a:extLst>
              <a:ext uri="{FF2B5EF4-FFF2-40B4-BE49-F238E27FC236}">
                <a16:creationId xmlns:a16="http://schemas.microsoft.com/office/drawing/2014/main" id="{42316297-BBC8-4CAE-99B4-50A7BDFF7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664" y="5169452"/>
            <a:ext cx="1685267" cy="168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88EE57-85F5-4E86-BADA-28121D88BA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7833" y="760285"/>
            <a:ext cx="4940417" cy="1110008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A921450F-913B-4809-A375-8A0DA2CED47F}"/>
              </a:ext>
            </a:extLst>
          </p:cNvPr>
          <p:cNvGrpSpPr/>
          <p:nvPr/>
        </p:nvGrpSpPr>
        <p:grpSpPr>
          <a:xfrm>
            <a:off x="1481055" y="1680481"/>
            <a:ext cx="7184851" cy="1534601"/>
            <a:chOff x="1576923" y="2093033"/>
            <a:chExt cx="7184851" cy="1534601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94E8FDB5-F642-47A1-8995-A8495B76416D}"/>
                </a:ext>
              </a:extLst>
            </p:cNvPr>
            <p:cNvSpPr/>
            <p:nvPr/>
          </p:nvSpPr>
          <p:spPr>
            <a:xfrm>
              <a:off x="1576923" y="2093033"/>
              <a:ext cx="5451023" cy="1512711"/>
            </a:xfrm>
            <a:custGeom>
              <a:avLst/>
              <a:gdLst>
                <a:gd name="connsiteX0" fmla="*/ 0 w 5451023"/>
                <a:gd name="connsiteY0" fmla="*/ 252124 h 1512711"/>
                <a:gd name="connsiteX1" fmla="*/ 252124 w 5451023"/>
                <a:gd name="connsiteY1" fmla="*/ 0 h 1512711"/>
                <a:gd name="connsiteX2" fmla="*/ 969406 w 5451023"/>
                <a:gd name="connsiteY2" fmla="*/ 0 h 1512711"/>
                <a:gd name="connsiteX3" fmla="*/ 1587753 w 5451023"/>
                <a:gd name="connsiteY3" fmla="*/ 0 h 1512711"/>
                <a:gd name="connsiteX4" fmla="*/ 2156632 w 5451023"/>
                <a:gd name="connsiteY4" fmla="*/ 0 h 1512711"/>
                <a:gd name="connsiteX5" fmla="*/ 2725512 w 5451023"/>
                <a:gd name="connsiteY5" fmla="*/ 0 h 1512711"/>
                <a:gd name="connsiteX6" fmla="*/ 3393326 w 5451023"/>
                <a:gd name="connsiteY6" fmla="*/ 0 h 1512711"/>
                <a:gd name="connsiteX7" fmla="*/ 4110609 w 5451023"/>
                <a:gd name="connsiteY7" fmla="*/ 0 h 1512711"/>
                <a:gd name="connsiteX8" fmla="*/ 5198899 w 5451023"/>
                <a:gd name="connsiteY8" fmla="*/ 0 h 1512711"/>
                <a:gd name="connsiteX9" fmla="*/ 5451023 w 5451023"/>
                <a:gd name="connsiteY9" fmla="*/ 252124 h 1512711"/>
                <a:gd name="connsiteX10" fmla="*/ 5451023 w 5451023"/>
                <a:gd name="connsiteY10" fmla="*/ 766440 h 1512711"/>
                <a:gd name="connsiteX11" fmla="*/ 5451023 w 5451023"/>
                <a:gd name="connsiteY11" fmla="*/ 1260587 h 1512711"/>
                <a:gd name="connsiteX12" fmla="*/ 5198899 w 5451023"/>
                <a:gd name="connsiteY12" fmla="*/ 1512711 h 1512711"/>
                <a:gd name="connsiteX13" fmla="*/ 4580552 w 5451023"/>
                <a:gd name="connsiteY13" fmla="*/ 1512711 h 1512711"/>
                <a:gd name="connsiteX14" fmla="*/ 3863270 w 5451023"/>
                <a:gd name="connsiteY14" fmla="*/ 1512711 h 1512711"/>
                <a:gd name="connsiteX15" fmla="*/ 3195455 w 5451023"/>
                <a:gd name="connsiteY15" fmla="*/ 1512711 h 1512711"/>
                <a:gd name="connsiteX16" fmla="*/ 2577108 w 5451023"/>
                <a:gd name="connsiteY16" fmla="*/ 1512711 h 1512711"/>
                <a:gd name="connsiteX17" fmla="*/ 1909294 w 5451023"/>
                <a:gd name="connsiteY17" fmla="*/ 1512711 h 1512711"/>
                <a:gd name="connsiteX18" fmla="*/ 1241479 w 5451023"/>
                <a:gd name="connsiteY18" fmla="*/ 1512711 h 1512711"/>
                <a:gd name="connsiteX19" fmla="*/ 252124 w 5451023"/>
                <a:gd name="connsiteY19" fmla="*/ 1512711 h 1512711"/>
                <a:gd name="connsiteX20" fmla="*/ 0 w 5451023"/>
                <a:gd name="connsiteY20" fmla="*/ 1260587 h 1512711"/>
                <a:gd name="connsiteX21" fmla="*/ 0 w 5451023"/>
                <a:gd name="connsiteY21" fmla="*/ 736186 h 1512711"/>
                <a:gd name="connsiteX22" fmla="*/ 0 w 5451023"/>
                <a:gd name="connsiteY22" fmla="*/ 252124 h 1512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1023" h="1512711" fill="none" extrusionOk="0">
                  <a:moveTo>
                    <a:pt x="0" y="252124"/>
                  </a:moveTo>
                  <a:cubicBezTo>
                    <a:pt x="-18797" y="140421"/>
                    <a:pt x="111758" y="-11764"/>
                    <a:pt x="252124" y="0"/>
                  </a:cubicBezTo>
                  <a:cubicBezTo>
                    <a:pt x="594480" y="6634"/>
                    <a:pt x="722834" y="3965"/>
                    <a:pt x="969406" y="0"/>
                  </a:cubicBezTo>
                  <a:cubicBezTo>
                    <a:pt x="1215978" y="-3965"/>
                    <a:pt x="1425229" y="26285"/>
                    <a:pt x="1587753" y="0"/>
                  </a:cubicBezTo>
                  <a:cubicBezTo>
                    <a:pt x="1750277" y="-26285"/>
                    <a:pt x="2025779" y="390"/>
                    <a:pt x="2156632" y="0"/>
                  </a:cubicBezTo>
                  <a:cubicBezTo>
                    <a:pt x="2287485" y="-390"/>
                    <a:pt x="2491594" y="10202"/>
                    <a:pt x="2725512" y="0"/>
                  </a:cubicBezTo>
                  <a:cubicBezTo>
                    <a:pt x="2959430" y="-10202"/>
                    <a:pt x="3169440" y="-5908"/>
                    <a:pt x="3393326" y="0"/>
                  </a:cubicBezTo>
                  <a:cubicBezTo>
                    <a:pt x="3617212" y="5908"/>
                    <a:pt x="3872114" y="22252"/>
                    <a:pt x="4110609" y="0"/>
                  </a:cubicBezTo>
                  <a:cubicBezTo>
                    <a:pt x="4349104" y="-22252"/>
                    <a:pt x="4791904" y="-8267"/>
                    <a:pt x="5198899" y="0"/>
                  </a:cubicBezTo>
                  <a:cubicBezTo>
                    <a:pt x="5338265" y="5209"/>
                    <a:pt x="5465457" y="142424"/>
                    <a:pt x="5451023" y="252124"/>
                  </a:cubicBezTo>
                  <a:cubicBezTo>
                    <a:pt x="5436151" y="402611"/>
                    <a:pt x="5449990" y="585112"/>
                    <a:pt x="5451023" y="766440"/>
                  </a:cubicBezTo>
                  <a:cubicBezTo>
                    <a:pt x="5452056" y="947768"/>
                    <a:pt x="5452138" y="1020542"/>
                    <a:pt x="5451023" y="1260587"/>
                  </a:cubicBezTo>
                  <a:cubicBezTo>
                    <a:pt x="5473259" y="1411426"/>
                    <a:pt x="5317995" y="1495165"/>
                    <a:pt x="5198899" y="1512711"/>
                  </a:cubicBezTo>
                  <a:cubicBezTo>
                    <a:pt x="4973779" y="1493696"/>
                    <a:pt x="4748487" y="1484245"/>
                    <a:pt x="4580552" y="1512711"/>
                  </a:cubicBezTo>
                  <a:cubicBezTo>
                    <a:pt x="4412617" y="1541177"/>
                    <a:pt x="4070615" y="1539471"/>
                    <a:pt x="3863270" y="1512711"/>
                  </a:cubicBezTo>
                  <a:cubicBezTo>
                    <a:pt x="3655925" y="1485951"/>
                    <a:pt x="3385097" y="1543313"/>
                    <a:pt x="3195455" y="1512711"/>
                  </a:cubicBezTo>
                  <a:cubicBezTo>
                    <a:pt x="3005814" y="1482109"/>
                    <a:pt x="2728653" y="1513433"/>
                    <a:pt x="2577108" y="1512711"/>
                  </a:cubicBezTo>
                  <a:cubicBezTo>
                    <a:pt x="2425563" y="1511989"/>
                    <a:pt x="2180420" y="1507517"/>
                    <a:pt x="1909294" y="1512711"/>
                  </a:cubicBezTo>
                  <a:cubicBezTo>
                    <a:pt x="1638168" y="1517905"/>
                    <a:pt x="1427632" y="1502366"/>
                    <a:pt x="1241479" y="1512711"/>
                  </a:cubicBezTo>
                  <a:cubicBezTo>
                    <a:pt x="1055327" y="1523056"/>
                    <a:pt x="706606" y="1545964"/>
                    <a:pt x="252124" y="1512711"/>
                  </a:cubicBezTo>
                  <a:cubicBezTo>
                    <a:pt x="116736" y="1508023"/>
                    <a:pt x="-13615" y="1386989"/>
                    <a:pt x="0" y="1260587"/>
                  </a:cubicBezTo>
                  <a:cubicBezTo>
                    <a:pt x="25464" y="1133226"/>
                    <a:pt x="6669" y="920331"/>
                    <a:pt x="0" y="736186"/>
                  </a:cubicBezTo>
                  <a:cubicBezTo>
                    <a:pt x="-6669" y="552041"/>
                    <a:pt x="17437" y="398591"/>
                    <a:pt x="0" y="252124"/>
                  </a:cubicBezTo>
                  <a:close/>
                </a:path>
                <a:path w="5451023" h="1512711" stroke="0" extrusionOk="0">
                  <a:moveTo>
                    <a:pt x="0" y="252124"/>
                  </a:moveTo>
                  <a:cubicBezTo>
                    <a:pt x="-6425" y="102415"/>
                    <a:pt x="123738" y="-325"/>
                    <a:pt x="252124" y="0"/>
                  </a:cubicBezTo>
                  <a:cubicBezTo>
                    <a:pt x="506579" y="1433"/>
                    <a:pt x="647716" y="-19151"/>
                    <a:pt x="870471" y="0"/>
                  </a:cubicBezTo>
                  <a:cubicBezTo>
                    <a:pt x="1093226" y="19151"/>
                    <a:pt x="1264335" y="-4855"/>
                    <a:pt x="1389882" y="0"/>
                  </a:cubicBezTo>
                  <a:cubicBezTo>
                    <a:pt x="1515429" y="4855"/>
                    <a:pt x="1747577" y="18128"/>
                    <a:pt x="1909294" y="0"/>
                  </a:cubicBezTo>
                  <a:cubicBezTo>
                    <a:pt x="2071011" y="-18128"/>
                    <a:pt x="2204508" y="8344"/>
                    <a:pt x="2379237" y="0"/>
                  </a:cubicBezTo>
                  <a:cubicBezTo>
                    <a:pt x="2553966" y="-8344"/>
                    <a:pt x="2712771" y="-23771"/>
                    <a:pt x="2898649" y="0"/>
                  </a:cubicBezTo>
                  <a:cubicBezTo>
                    <a:pt x="3084527" y="23771"/>
                    <a:pt x="3277764" y="-6641"/>
                    <a:pt x="3516995" y="0"/>
                  </a:cubicBezTo>
                  <a:cubicBezTo>
                    <a:pt x="3756226" y="6641"/>
                    <a:pt x="4016550" y="25489"/>
                    <a:pt x="4184810" y="0"/>
                  </a:cubicBezTo>
                  <a:cubicBezTo>
                    <a:pt x="4353070" y="-25489"/>
                    <a:pt x="4774374" y="37785"/>
                    <a:pt x="5198899" y="0"/>
                  </a:cubicBezTo>
                  <a:cubicBezTo>
                    <a:pt x="5345234" y="2264"/>
                    <a:pt x="5445491" y="117509"/>
                    <a:pt x="5451023" y="252124"/>
                  </a:cubicBezTo>
                  <a:cubicBezTo>
                    <a:pt x="5438634" y="470700"/>
                    <a:pt x="5456611" y="646116"/>
                    <a:pt x="5451023" y="746271"/>
                  </a:cubicBezTo>
                  <a:cubicBezTo>
                    <a:pt x="5445435" y="846426"/>
                    <a:pt x="5429933" y="1154880"/>
                    <a:pt x="5451023" y="1260587"/>
                  </a:cubicBezTo>
                  <a:cubicBezTo>
                    <a:pt x="5441509" y="1410342"/>
                    <a:pt x="5331518" y="1530627"/>
                    <a:pt x="5198899" y="1512711"/>
                  </a:cubicBezTo>
                  <a:cubicBezTo>
                    <a:pt x="4992731" y="1488568"/>
                    <a:pt x="4793983" y="1510030"/>
                    <a:pt x="4481617" y="1512711"/>
                  </a:cubicBezTo>
                  <a:cubicBezTo>
                    <a:pt x="4169251" y="1515392"/>
                    <a:pt x="4102212" y="1503923"/>
                    <a:pt x="3863270" y="1512711"/>
                  </a:cubicBezTo>
                  <a:cubicBezTo>
                    <a:pt x="3624328" y="1521499"/>
                    <a:pt x="3540802" y="1512840"/>
                    <a:pt x="3244923" y="1512711"/>
                  </a:cubicBezTo>
                  <a:cubicBezTo>
                    <a:pt x="2949044" y="1512582"/>
                    <a:pt x="2786451" y="1527990"/>
                    <a:pt x="2626576" y="1512711"/>
                  </a:cubicBezTo>
                  <a:cubicBezTo>
                    <a:pt x="2466701" y="1497432"/>
                    <a:pt x="2332914" y="1517509"/>
                    <a:pt x="2156632" y="1512711"/>
                  </a:cubicBezTo>
                  <a:cubicBezTo>
                    <a:pt x="1980350" y="1507913"/>
                    <a:pt x="1679320" y="1538475"/>
                    <a:pt x="1439350" y="1512711"/>
                  </a:cubicBezTo>
                  <a:cubicBezTo>
                    <a:pt x="1199380" y="1486947"/>
                    <a:pt x="1150645" y="1520785"/>
                    <a:pt x="969406" y="1512711"/>
                  </a:cubicBezTo>
                  <a:cubicBezTo>
                    <a:pt x="788167" y="1504637"/>
                    <a:pt x="428833" y="1477518"/>
                    <a:pt x="252124" y="1512711"/>
                  </a:cubicBezTo>
                  <a:cubicBezTo>
                    <a:pt x="139393" y="1531832"/>
                    <a:pt x="-26248" y="1412828"/>
                    <a:pt x="0" y="1260587"/>
                  </a:cubicBezTo>
                  <a:cubicBezTo>
                    <a:pt x="-11330" y="1042845"/>
                    <a:pt x="-14593" y="962360"/>
                    <a:pt x="0" y="766440"/>
                  </a:cubicBezTo>
                  <a:cubicBezTo>
                    <a:pt x="14593" y="570520"/>
                    <a:pt x="21324" y="381770"/>
                    <a:pt x="0" y="25212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sd="271751559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Content Placeholder 2">
              <a:extLst>
                <a:ext uri="{FF2B5EF4-FFF2-40B4-BE49-F238E27FC236}">
                  <a16:creationId xmlns:a16="http://schemas.microsoft.com/office/drawing/2014/main" id="{DBCD31CE-E3D4-4A73-831E-8CAD66F1AED0}"/>
                </a:ext>
              </a:extLst>
            </p:cNvPr>
            <p:cNvSpPr txBox="1">
              <a:spLocks/>
            </p:cNvSpPr>
            <p:nvPr/>
          </p:nvSpPr>
          <p:spPr>
            <a:xfrm>
              <a:off x="1837582" y="2380080"/>
              <a:ext cx="6924192" cy="124755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1. </a:t>
              </a: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Sai không quá 5 lỗi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E3E07F5-5D5C-4AA9-A270-435106F65B97}"/>
              </a:ext>
            </a:extLst>
          </p:cNvPr>
          <p:cNvGrpSpPr/>
          <p:nvPr/>
        </p:nvGrpSpPr>
        <p:grpSpPr>
          <a:xfrm>
            <a:off x="2740521" y="2961053"/>
            <a:ext cx="5451023" cy="1733561"/>
            <a:chOff x="2836389" y="3373605"/>
            <a:chExt cx="5451023" cy="1733561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B5F6D3A3-C799-47B4-B375-127C18D8E3B2}"/>
                </a:ext>
              </a:extLst>
            </p:cNvPr>
            <p:cNvSpPr/>
            <p:nvPr/>
          </p:nvSpPr>
          <p:spPr>
            <a:xfrm>
              <a:off x="2836389" y="3373605"/>
              <a:ext cx="5451023" cy="1733561"/>
            </a:xfrm>
            <a:custGeom>
              <a:avLst/>
              <a:gdLst>
                <a:gd name="connsiteX0" fmla="*/ 0 w 5451023"/>
                <a:gd name="connsiteY0" fmla="*/ 288933 h 1733561"/>
                <a:gd name="connsiteX1" fmla="*/ 288933 w 5451023"/>
                <a:gd name="connsiteY1" fmla="*/ 0 h 1733561"/>
                <a:gd name="connsiteX2" fmla="*/ 985098 w 5451023"/>
                <a:gd name="connsiteY2" fmla="*/ 0 h 1733561"/>
                <a:gd name="connsiteX3" fmla="*/ 1681264 w 5451023"/>
                <a:gd name="connsiteY3" fmla="*/ 0 h 1733561"/>
                <a:gd name="connsiteX4" fmla="*/ 2279966 w 5451023"/>
                <a:gd name="connsiteY4" fmla="*/ 0 h 1733561"/>
                <a:gd name="connsiteX5" fmla="*/ 2976131 w 5451023"/>
                <a:gd name="connsiteY5" fmla="*/ 0 h 1733561"/>
                <a:gd name="connsiteX6" fmla="*/ 3623565 w 5451023"/>
                <a:gd name="connsiteY6" fmla="*/ 0 h 1733561"/>
                <a:gd name="connsiteX7" fmla="*/ 4270998 w 5451023"/>
                <a:gd name="connsiteY7" fmla="*/ 0 h 1733561"/>
                <a:gd name="connsiteX8" fmla="*/ 5162090 w 5451023"/>
                <a:gd name="connsiteY8" fmla="*/ 0 h 1733561"/>
                <a:gd name="connsiteX9" fmla="*/ 5451023 w 5451023"/>
                <a:gd name="connsiteY9" fmla="*/ 288933 h 1733561"/>
                <a:gd name="connsiteX10" fmla="*/ 5451023 w 5451023"/>
                <a:gd name="connsiteY10" fmla="*/ 832110 h 1733561"/>
                <a:gd name="connsiteX11" fmla="*/ 5451023 w 5451023"/>
                <a:gd name="connsiteY11" fmla="*/ 1444628 h 1733561"/>
                <a:gd name="connsiteX12" fmla="*/ 5162090 w 5451023"/>
                <a:gd name="connsiteY12" fmla="*/ 1733561 h 1733561"/>
                <a:gd name="connsiteX13" fmla="*/ 4417193 w 5451023"/>
                <a:gd name="connsiteY13" fmla="*/ 1733561 h 1733561"/>
                <a:gd name="connsiteX14" fmla="*/ 3818491 w 5451023"/>
                <a:gd name="connsiteY14" fmla="*/ 1733561 h 1733561"/>
                <a:gd name="connsiteX15" fmla="*/ 3268520 w 5451023"/>
                <a:gd name="connsiteY15" fmla="*/ 1733561 h 1733561"/>
                <a:gd name="connsiteX16" fmla="*/ 2474892 w 5451023"/>
                <a:gd name="connsiteY16" fmla="*/ 1733561 h 1733561"/>
                <a:gd name="connsiteX17" fmla="*/ 1729995 w 5451023"/>
                <a:gd name="connsiteY17" fmla="*/ 1733561 h 1733561"/>
                <a:gd name="connsiteX18" fmla="*/ 1033830 w 5451023"/>
                <a:gd name="connsiteY18" fmla="*/ 1733561 h 1733561"/>
                <a:gd name="connsiteX19" fmla="*/ 288933 w 5451023"/>
                <a:gd name="connsiteY19" fmla="*/ 1733561 h 1733561"/>
                <a:gd name="connsiteX20" fmla="*/ 0 w 5451023"/>
                <a:gd name="connsiteY20" fmla="*/ 1444628 h 1733561"/>
                <a:gd name="connsiteX21" fmla="*/ 0 w 5451023"/>
                <a:gd name="connsiteY21" fmla="*/ 889894 h 1733561"/>
                <a:gd name="connsiteX22" fmla="*/ 0 w 5451023"/>
                <a:gd name="connsiteY22" fmla="*/ 288933 h 173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1023" h="1733561" fill="none" extrusionOk="0">
                  <a:moveTo>
                    <a:pt x="0" y="288933"/>
                  </a:moveTo>
                  <a:cubicBezTo>
                    <a:pt x="389" y="118839"/>
                    <a:pt x="125346" y="-15701"/>
                    <a:pt x="288933" y="0"/>
                  </a:cubicBezTo>
                  <a:cubicBezTo>
                    <a:pt x="627042" y="2271"/>
                    <a:pt x="685876" y="23586"/>
                    <a:pt x="985098" y="0"/>
                  </a:cubicBezTo>
                  <a:cubicBezTo>
                    <a:pt x="1284321" y="-23586"/>
                    <a:pt x="1348317" y="-9638"/>
                    <a:pt x="1681264" y="0"/>
                  </a:cubicBezTo>
                  <a:cubicBezTo>
                    <a:pt x="2014211" y="9638"/>
                    <a:pt x="1985623" y="-28038"/>
                    <a:pt x="2279966" y="0"/>
                  </a:cubicBezTo>
                  <a:cubicBezTo>
                    <a:pt x="2574309" y="28038"/>
                    <a:pt x="2652821" y="-4808"/>
                    <a:pt x="2976131" y="0"/>
                  </a:cubicBezTo>
                  <a:cubicBezTo>
                    <a:pt x="3299441" y="4808"/>
                    <a:pt x="3431605" y="21284"/>
                    <a:pt x="3623565" y="0"/>
                  </a:cubicBezTo>
                  <a:cubicBezTo>
                    <a:pt x="3815525" y="-21284"/>
                    <a:pt x="4114718" y="-26063"/>
                    <a:pt x="4270998" y="0"/>
                  </a:cubicBezTo>
                  <a:cubicBezTo>
                    <a:pt x="4427278" y="26063"/>
                    <a:pt x="4884698" y="-22089"/>
                    <a:pt x="5162090" y="0"/>
                  </a:cubicBezTo>
                  <a:cubicBezTo>
                    <a:pt x="5313574" y="1627"/>
                    <a:pt x="5472660" y="156567"/>
                    <a:pt x="5451023" y="288933"/>
                  </a:cubicBezTo>
                  <a:cubicBezTo>
                    <a:pt x="5471157" y="525420"/>
                    <a:pt x="5438684" y="579868"/>
                    <a:pt x="5451023" y="832110"/>
                  </a:cubicBezTo>
                  <a:cubicBezTo>
                    <a:pt x="5463362" y="1084352"/>
                    <a:pt x="5455573" y="1240781"/>
                    <a:pt x="5451023" y="1444628"/>
                  </a:cubicBezTo>
                  <a:cubicBezTo>
                    <a:pt x="5451494" y="1607961"/>
                    <a:pt x="5317803" y="1738019"/>
                    <a:pt x="5162090" y="1733561"/>
                  </a:cubicBezTo>
                  <a:cubicBezTo>
                    <a:pt x="4940966" y="1737401"/>
                    <a:pt x="4571172" y="1763561"/>
                    <a:pt x="4417193" y="1733561"/>
                  </a:cubicBezTo>
                  <a:cubicBezTo>
                    <a:pt x="4263214" y="1703561"/>
                    <a:pt x="4032987" y="1756470"/>
                    <a:pt x="3818491" y="1733561"/>
                  </a:cubicBezTo>
                  <a:cubicBezTo>
                    <a:pt x="3603995" y="1710652"/>
                    <a:pt x="3511295" y="1753511"/>
                    <a:pt x="3268520" y="1733561"/>
                  </a:cubicBezTo>
                  <a:cubicBezTo>
                    <a:pt x="3025745" y="1713611"/>
                    <a:pt x="2671654" y="1747543"/>
                    <a:pt x="2474892" y="1733561"/>
                  </a:cubicBezTo>
                  <a:cubicBezTo>
                    <a:pt x="2278130" y="1719579"/>
                    <a:pt x="1944366" y="1699389"/>
                    <a:pt x="1729995" y="1733561"/>
                  </a:cubicBezTo>
                  <a:cubicBezTo>
                    <a:pt x="1515624" y="1767733"/>
                    <a:pt x="1281269" y="1704312"/>
                    <a:pt x="1033830" y="1733561"/>
                  </a:cubicBezTo>
                  <a:cubicBezTo>
                    <a:pt x="786391" y="1762810"/>
                    <a:pt x="452130" y="1728204"/>
                    <a:pt x="288933" y="1733561"/>
                  </a:cubicBezTo>
                  <a:cubicBezTo>
                    <a:pt x="117541" y="1730562"/>
                    <a:pt x="29469" y="1616686"/>
                    <a:pt x="0" y="1444628"/>
                  </a:cubicBezTo>
                  <a:cubicBezTo>
                    <a:pt x="-6495" y="1237613"/>
                    <a:pt x="-8296" y="1046574"/>
                    <a:pt x="0" y="889894"/>
                  </a:cubicBezTo>
                  <a:cubicBezTo>
                    <a:pt x="8296" y="733214"/>
                    <a:pt x="24792" y="540950"/>
                    <a:pt x="0" y="288933"/>
                  </a:cubicBezTo>
                  <a:close/>
                </a:path>
                <a:path w="5451023" h="1733561" stroke="0" extrusionOk="0">
                  <a:moveTo>
                    <a:pt x="0" y="288933"/>
                  </a:moveTo>
                  <a:cubicBezTo>
                    <a:pt x="-11657" y="110374"/>
                    <a:pt x="141186" y="-354"/>
                    <a:pt x="288933" y="0"/>
                  </a:cubicBezTo>
                  <a:cubicBezTo>
                    <a:pt x="529963" y="-12365"/>
                    <a:pt x="843659" y="27161"/>
                    <a:pt x="985098" y="0"/>
                  </a:cubicBezTo>
                  <a:cubicBezTo>
                    <a:pt x="1126538" y="-27161"/>
                    <a:pt x="1372441" y="-27274"/>
                    <a:pt x="1583800" y="0"/>
                  </a:cubicBezTo>
                  <a:cubicBezTo>
                    <a:pt x="1795159" y="27274"/>
                    <a:pt x="1966555" y="29663"/>
                    <a:pt x="2182503" y="0"/>
                  </a:cubicBezTo>
                  <a:cubicBezTo>
                    <a:pt x="2398451" y="-29663"/>
                    <a:pt x="2511507" y="14274"/>
                    <a:pt x="2732473" y="0"/>
                  </a:cubicBezTo>
                  <a:cubicBezTo>
                    <a:pt x="2953439" y="-14274"/>
                    <a:pt x="3173852" y="-28989"/>
                    <a:pt x="3331175" y="0"/>
                  </a:cubicBezTo>
                  <a:cubicBezTo>
                    <a:pt x="3488498" y="28989"/>
                    <a:pt x="3848905" y="14460"/>
                    <a:pt x="4027341" y="0"/>
                  </a:cubicBezTo>
                  <a:cubicBezTo>
                    <a:pt x="4205777" y="-14460"/>
                    <a:pt x="4734647" y="-31635"/>
                    <a:pt x="5162090" y="0"/>
                  </a:cubicBezTo>
                  <a:cubicBezTo>
                    <a:pt x="5334040" y="25477"/>
                    <a:pt x="5465733" y="131399"/>
                    <a:pt x="5451023" y="288933"/>
                  </a:cubicBezTo>
                  <a:cubicBezTo>
                    <a:pt x="5467517" y="450391"/>
                    <a:pt x="5440684" y="689500"/>
                    <a:pt x="5451023" y="832110"/>
                  </a:cubicBezTo>
                  <a:cubicBezTo>
                    <a:pt x="5461362" y="974720"/>
                    <a:pt x="5477409" y="1264084"/>
                    <a:pt x="5451023" y="1444628"/>
                  </a:cubicBezTo>
                  <a:cubicBezTo>
                    <a:pt x="5433885" y="1639802"/>
                    <a:pt x="5324829" y="1700215"/>
                    <a:pt x="5162090" y="1733561"/>
                  </a:cubicBezTo>
                  <a:cubicBezTo>
                    <a:pt x="4993716" y="1718968"/>
                    <a:pt x="4667651" y="1734651"/>
                    <a:pt x="4368462" y="1733561"/>
                  </a:cubicBezTo>
                  <a:cubicBezTo>
                    <a:pt x="4069273" y="1732471"/>
                    <a:pt x="4047996" y="1718504"/>
                    <a:pt x="3818491" y="1733561"/>
                  </a:cubicBezTo>
                  <a:cubicBezTo>
                    <a:pt x="3588986" y="1748618"/>
                    <a:pt x="3467344" y="1760508"/>
                    <a:pt x="3122326" y="1733561"/>
                  </a:cubicBezTo>
                  <a:cubicBezTo>
                    <a:pt x="2777308" y="1706614"/>
                    <a:pt x="2751882" y="1749918"/>
                    <a:pt x="2426160" y="1733561"/>
                  </a:cubicBezTo>
                  <a:cubicBezTo>
                    <a:pt x="2100438" y="1717204"/>
                    <a:pt x="1911806" y="1753530"/>
                    <a:pt x="1729995" y="1733561"/>
                  </a:cubicBezTo>
                  <a:cubicBezTo>
                    <a:pt x="1548184" y="1713592"/>
                    <a:pt x="1350919" y="1717941"/>
                    <a:pt x="1180025" y="1733561"/>
                  </a:cubicBezTo>
                  <a:cubicBezTo>
                    <a:pt x="1009131" y="1749182"/>
                    <a:pt x="558301" y="1689965"/>
                    <a:pt x="288933" y="1733561"/>
                  </a:cubicBezTo>
                  <a:cubicBezTo>
                    <a:pt x="149303" y="1706380"/>
                    <a:pt x="7765" y="1594984"/>
                    <a:pt x="0" y="1444628"/>
                  </a:cubicBezTo>
                  <a:cubicBezTo>
                    <a:pt x="-107" y="1299243"/>
                    <a:pt x="3914" y="1029487"/>
                    <a:pt x="0" y="878337"/>
                  </a:cubicBezTo>
                  <a:cubicBezTo>
                    <a:pt x="-3914" y="727187"/>
                    <a:pt x="19345" y="553738"/>
                    <a:pt x="0" y="288933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sd="271751559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Content Placeholder 2">
              <a:extLst>
                <a:ext uri="{FF2B5EF4-FFF2-40B4-BE49-F238E27FC236}">
                  <a16:creationId xmlns:a16="http://schemas.microsoft.com/office/drawing/2014/main" id="{23572C53-881B-4694-ADF7-31F121856404}"/>
                </a:ext>
              </a:extLst>
            </p:cNvPr>
            <p:cNvSpPr txBox="1">
              <a:spLocks/>
            </p:cNvSpPr>
            <p:nvPr/>
          </p:nvSpPr>
          <p:spPr>
            <a:xfrm>
              <a:off x="3170732" y="3527354"/>
              <a:ext cx="4906468" cy="14782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Chữ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viết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rõ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ràng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sạch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đẹp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8D443EC-B3C3-4736-A63B-59DE15836082}"/>
              </a:ext>
            </a:extLst>
          </p:cNvPr>
          <p:cNvGrpSpPr/>
          <p:nvPr/>
        </p:nvGrpSpPr>
        <p:grpSpPr>
          <a:xfrm>
            <a:off x="4538314" y="4398046"/>
            <a:ext cx="5451023" cy="1667668"/>
            <a:chOff x="4634182" y="4810598"/>
            <a:chExt cx="5451023" cy="1667668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EB2389B9-5DBF-489A-8299-CAB4E85B4500}"/>
                </a:ext>
              </a:extLst>
            </p:cNvPr>
            <p:cNvSpPr/>
            <p:nvPr/>
          </p:nvSpPr>
          <p:spPr>
            <a:xfrm>
              <a:off x="4634182" y="4810598"/>
              <a:ext cx="5451023" cy="1576589"/>
            </a:xfrm>
            <a:custGeom>
              <a:avLst/>
              <a:gdLst>
                <a:gd name="connsiteX0" fmla="*/ 0 w 5451023"/>
                <a:gd name="connsiteY0" fmla="*/ 262770 h 1576589"/>
                <a:gd name="connsiteX1" fmla="*/ 262770 w 5451023"/>
                <a:gd name="connsiteY1" fmla="*/ 0 h 1576589"/>
                <a:gd name="connsiteX2" fmla="*/ 976965 w 5451023"/>
                <a:gd name="connsiteY2" fmla="*/ 0 h 1576589"/>
                <a:gd name="connsiteX3" fmla="*/ 1592650 w 5451023"/>
                <a:gd name="connsiteY3" fmla="*/ 0 h 1576589"/>
                <a:gd name="connsiteX4" fmla="*/ 2159081 w 5451023"/>
                <a:gd name="connsiteY4" fmla="*/ 0 h 1576589"/>
                <a:gd name="connsiteX5" fmla="*/ 2725512 w 5451023"/>
                <a:gd name="connsiteY5" fmla="*/ 0 h 1576589"/>
                <a:gd name="connsiteX6" fmla="*/ 3390452 w 5451023"/>
                <a:gd name="connsiteY6" fmla="*/ 0 h 1576589"/>
                <a:gd name="connsiteX7" fmla="*/ 4104647 w 5451023"/>
                <a:gd name="connsiteY7" fmla="*/ 0 h 1576589"/>
                <a:gd name="connsiteX8" fmla="*/ 5188253 w 5451023"/>
                <a:gd name="connsiteY8" fmla="*/ 0 h 1576589"/>
                <a:gd name="connsiteX9" fmla="*/ 5451023 w 5451023"/>
                <a:gd name="connsiteY9" fmla="*/ 262770 h 1576589"/>
                <a:gd name="connsiteX10" fmla="*/ 5451023 w 5451023"/>
                <a:gd name="connsiteY10" fmla="*/ 798805 h 1576589"/>
                <a:gd name="connsiteX11" fmla="*/ 5451023 w 5451023"/>
                <a:gd name="connsiteY11" fmla="*/ 1313819 h 1576589"/>
                <a:gd name="connsiteX12" fmla="*/ 5188253 w 5451023"/>
                <a:gd name="connsiteY12" fmla="*/ 1576589 h 1576589"/>
                <a:gd name="connsiteX13" fmla="*/ 4572568 w 5451023"/>
                <a:gd name="connsiteY13" fmla="*/ 1576589 h 1576589"/>
                <a:gd name="connsiteX14" fmla="*/ 3858373 w 5451023"/>
                <a:gd name="connsiteY14" fmla="*/ 1576589 h 1576589"/>
                <a:gd name="connsiteX15" fmla="*/ 3193432 w 5451023"/>
                <a:gd name="connsiteY15" fmla="*/ 1576589 h 1576589"/>
                <a:gd name="connsiteX16" fmla="*/ 2577747 w 5451023"/>
                <a:gd name="connsiteY16" fmla="*/ 1576589 h 1576589"/>
                <a:gd name="connsiteX17" fmla="*/ 1912807 w 5451023"/>
                <a:gd name="connsiteY17" fmla="*/ 1576589 h 1576589"/>
                <a:gd name="connsiteX18" fmla="*/ 1247867 w 5451023"/>
                <a:gd name="connsiteY18" fmla="*/ 1576589 h 1576589"/>
                <a:gd name="connsiteX19" fmla="*/ 262770 w 5451023"/>
                <a:gd name="connsiteY19" fmla="*/ 1576589 h 1576589"/>
                <a:gd name="connsiteX20" fmla="*/ 0 w 5451023"/>
                <a:gd name="connsiteY20" fmla="*/ 1313819 h 1576589"/>
                <a:gd name="connsiteX21" fmla="*/ 0 w 5451023"/>
                <a:gd name="connsiteY21" fmla="*/ 767274 h 1576589"/>
                <a:gd name="connsiteX22" fmla="*/ 0 w 5451023"/>
                <a:gd name="connsiteY22" fmla="*/ 262770 h 157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1023" h="1576589" fill="none" extrusionOk="0">
                  <a:moveTo>
                    <a:pt x="0" y="262770"/>
                  </a:moveTo>
                  <a:cubicBezTo>
                    <a:pt x="-12239" y="135578"/>
                    <a:pt x="115809" y="-19266"/>
                    <a:pt x="262770" y="0"/>
                  </a:cubicBezTo>
                  <a:cubicBezTo>
                    <a:pt x="503308" y="24729"/>
                    <a:pt x="799421" y="-20091"/>
                    <a:pt x="976965" y="0"/>
                  </a:cubicBezTo>
                  <a:cubicBezTo>
                    <a:pt x="1154509" y="20091"/>
                    <a:pt x="1354634" y="-3013"/>
                    <a:pt x="1592650" y="0"/>
                  </a:cubicBezTo>
                  <a:cubicBezTo>
                    <a:pt x="1830666" y="3013"/>
                    <a:pt x="2005648" y="-10408"/>
                    <a:pt x="2159081" y="0"/>
                  </a:cubicBezTo>
                  <a:cubicBezTo>
                    <a:pt x="2312514" y="10408"/>
                    <a:pt x="2578869" y="8307"/>
                    <a:pt x="2725512" y="0"/>
                  </a:cubicBezTo>
                  <a:cubicBezTo>
                    <a:pt x="2872155" y="-8307"/>
                    <a:pt x="3078469" y="-28616"/>
                    <a:pt x="3390452" y="0"/>
                  </a:cubicBezTo>
                  <a:cubicBezTo>
                    <a:pt x="3702435" y="28616"/>
                    <a:pt x="3871037" y="-32054"/>
                    <a:pt x="4104647" y="0"/>
                  </a:cubicBezTo>
                  <a:cubicBezTo>
                    <a:pt x="4338257" y="32054"/>
                    <a:pt x="4744300" y="-41743"/>
                    <a:pt x="5188253" y="0"/>
                  </a:cubicBezTo>
                  <a:cubicBezTo>
                    <a:pt x="5333481" y="4457"/>
                    <a:pt x="5457807" y="131532"/>
                    <a:pt x="5451023" y="262770"/>
                  </a:cubicBezTo>
                  <a:cubicBezTo>
                    <a:pt x="5465690" y="422068"/>
                    <a:pt x="5442350" y="668880"/>
                    <a:pt x="5451023" y="798805"/>
                  </a:cubicBezTo>
                  <a:cubicBezTo>
                    <a:pt x="5459696" y="928730"/>
                    <a:pt x="5462129" y="1134278"/>
                    <a:pt x="5451023" y="1313819"/>
                  </a:cubicBezTo>
                  <a:cubicBezTo>
                    <a:pt x="5471822" y="1469789"/>
                    <a:pt x="5327017" y="1571051"/>
                    <a:pt x="5188253" y="1576589"/>
                  </a:cubicBezTo>
                  <a:cubicBezTo>
                    <a:pt x="4920130" y="1599775"/>
                    <a:pt x="4828349" y="1571970"/>
                    <a:pt x="4572568" y="1576589"/>
                  </a:cubicBezTo>
                  <a:cubicBezTo>
                    <a:pt x="4316787" y="1581208"/>
                    <a:pt x="4045843" y="1588878"/>
                    <a:pt x="3858373" y="1576589"/>
                  </a:cubicBezTo>
                  <a:cubicBezTo>
                    <a:pt x="3670904" y="1564300"/>
                    <a:pt x="3370597" y="1598536"/>
                    <a:pt x="3193432" y="1576589"/>
                  </a:cubicBezTo>
                  <a:cubicBezTo>
                    <a:pt x="3016267" y="1554642"/>
                    <a:pt x="2803127" y="1548464"/>
                    <a:pt x="2577747" y="1576589"/>
                  </a:cubicBezTo>
                  <a:cubicBezTo>
                    <a:pt x="2352368" y="1604714"/>
                    <a:pt x="2077705" y="1607700"/>
                    <a:pt x="1912807" y="1576589"/>
                  </a:cubicBezTo>
                  <a:cubicBezTo>
                    <a:pt x="1747909" y="1545478"/>
                    <a:pt x="1529017" y="1607516"/>
                    <a:pt x="1247867" y="1576589"/>
                  </a:cubicBezTo>
                  <a:cubicBezTo>
                    <a:pt x="966717" y="1545662"/>
                    <a:pt x="682959" y="1616051"/>
                    <a:pt x="262770" y="1576589"/>
                  </a:cubicBezTo>
                  <a:cubicBezTo>
                    <a:pt x="122093" y="1571183"/>
                    <a:pt x="-8691" y="1450746"/>
                    <a:pt x="0" y="1313819"/>
                  </a:cubicBezTo>
                  <a:cubicBezTo>
                    <a:pt x="10065" y="1089809"/>
                    <a:pt x="-15721" y="1001753"/>
                    <a:pt x="0" y="767274"/>
                  </a:cubicBezTo>
                  <a:cubicBezTo>
                    <a:pt x="15721" y="532796"/>
                    <a:pt x="22875" y="397461"/>
                    <a:pt x="0" y="262770"/>
                  </a:cubicBezTo>
                  <a:close/>
                </a:path>
                <a:path w="5451023" h="1576589" stroke="0" extrusionOk="0">
                  <a:moveTo>
                    <a:pt x="0" y="262770"/>
                  </a:moveTo>
                  <a:cubicBezTo>
                    <a:pt x="-13453" y="95734"/>
                    <a:pt x="151826" y="-1024"/>
                    <a:pt x="262770" y="0"/>
                  </a:cubicBezTo>
                  <a:cubicBezTo>
                    <a:pt x="397762" y="18927"/>
                    <a:pt x="741791" y="24636"/>
                    <a:pt x="878455" y="0"/>
                  </a:cubicBezTo>
                  <a:cubicBezTo>
                    <a:pt x="1015119" y="-24636"/>
                    <a:pt x="1154529" y="-18052"/>
                    <a:pt x="1395631" y="0"/>
                  </a:cubicBezTo>
                  <a:cubicBezTo>
                    <a:pt x="1636733" y="18052"/>
                    <a:pt x="1727022" y="13543"/>
                    <a:pt x="1912807" y="0"/>
                  </a:cubicBezTo>
                  <a:cubicBezTo>
                    <a:pt x="2098592" y="-13543"/>
                    <a:pt x="2160507" y="-19431"/>
                    <a:pt x="2380728" y="0"/>
                  </a:cubicBezTo>
                  <a:cubicBezTo>
                    <a:pt x="2600949" y="19431"/>
                    <a:pt x="2775246" y="3926"/>
                    <a:pt x="2897903" y="0"/>
                  </a:cubicBezTo>
                  <a:cubicBezTo>
                    <a:pt x="3020560" y="-3926"/>
                    <a:pt x="3289429" y="-29105"/>
                    <a:pt x="3513589" y="0"/>
                  </a:cubicBezTo>
                  <a:cubicBezTo>
                    <a:pt x="3737749" y="29105"/>
                    <a:pt x="3851088" y="-8083"/>
                    <a:pt x="4178529" y="0"/>
                  </a:cubicBezTo>
                  <a:cubicBezTo>
                    <a:pt x="4505970" y="8083"/>
                    <a:pt x="4711489" y="-38177"/>
                    <a:pt x="5188253" y="0"/>
                  </a:cubicBezTo>
                  <a:cubicBezTo>
                    <a:pt x="5362076" y="9162"/>
                    <a:pt x="5430273" y="135010"/>
                    <a:pt x="5451023" y="262770"/>
                  </a:cubicBezTo>
                  <a:cubicBezTo>
                    <a:pt x="5452339" y="520048"/>
                    <a:pt x="5428011" y="671976"/>
                    <a:pt x="5451023" y="777784"/>
                  </a:cubicBezTo>
                  <a:cubicBezTo>
                    <a:pt x="5474035" y="883592"/>
                    <a:pt x="5435451" y="1189561"/>
                    <a:pt x="5451023" y="1313819"/>
                  </a:cubicBezTo>
                  <a:cubicBezTo>
                    <a:pt x="5435624" y="1475956"/>
                    <a:pt x="5329740" y="1586425"/>
                    <a:pt x="5188253" y="1576589"/>
                  </a:cubicBezTo>
                  <a:cubicBezTo>
                    <a:pt x="4970914" y="1575646"/>
                    <a:pt x="4700201" y="1571094"/>
                    <a:pt x="4474058" y="1576589"/>
                  </a:cubicBezTo>
                  <a:cubicBezTo>
                    <a:pt x="4247916" y="1582084"/>
                    <a:pt x="4038509" y="1574954"/>
                    <a:pt x="3858373" y="1576589"/>
                  </a:cubicBezTo>
                  <a:cubicBezTo>
                    <a:pt x="3678237" y="1578224"/>
                    <a:pt x="3472277" y="1603025"/>
                    <a:pt x="3242687" y="1576589"/>
                  </a:cubicBezTo>
                  <a:cubicBezTo>
                    <a:pt x="3013097" y="1550153"/>
                    <a:pt x="2904876" y="1562924"/>
                    <a:pt x="2627002" y="1576589"/>
                  </a:cubicBezTo>
                  <a:cubicBezTo>
                    <a:pt x="2349128" y="1590254"/>
                    <a:pt x="2358584" y="1595104"/>
                    <a:pt x="2159081" y="1576589"/>
                  </a:cubicBezTo>
                  <a:cubicBezTo>
                    <a:pt x="1959578" y="1558074"/>
                    <a:pt x="1590823" y="1603284"/>
                    <a:pt x="1444886" y="1576589"/>
                  </a:cubicBezTo>
                  <a:cubicBezTo>
                    <a:pt x="1298950" y="1549894"/>
                    <a:pt x="1168700" y="1563966"/>
                    <a:pt x="976965" y="1576589"/>
                  </a:cubicBezTo>
                  <a:cubicBezTo>
                    <a:pt x="785230" y="1589212"/>
                    <a:pt x="584184" y="1598808"/>
                    <a:pt x="262770" y="1576589"/>
                  </a:cubicBezTo>
                  <a:cubicBezTo>
                    <a:pt x="143735" y="1595404"/>
                    <a:pt x="-3355" y="1460604"/>
                    <a:pt x="0" y="1313819"/>
                  </a:cubicBezTo>
                  <a:cubicBezTo>
                    <a:pt x="-23893" y="1056400"/>
                    <a:pt x="-15278" y="1043615"/>
                    <a:pt x="0" y="798805"/>
                  </a:cubicBezTo>
                  <a:cubicBezTo>
                    <a:pt x="15278" y="553995"/>
                    <a:pt x="40" y="441491"/>
                    <a:pt x="0" y="26277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sd="271751559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Content Placeholder 2">
              <a:extLst>
                <a:ext uri="{FF2B5EF4-FFF2-40B4-BE49-F238E27FC236}">
                  <a16:creationId xmlns:a16="http://schemas.microsoft.com/office/drawing/2014/main" id="{FA2B55C7-9C2C-46B9-A1DC-EE5CF1DA4029}"/>
                </a:ext>
              </a:extLst>
            </p:cNvPr>
            <p:cNvSpPr txBox="1">
              <a:spLocks/>
            </p:cNvSpPr>
            <p:nvPr/>
          </p:nvSpPr>
          <p:spPr>
            <a:xfrm>
              <a:off x="5101537" y="4999984"/>
              <a:ext cx="4649325" cy="14782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Trình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bày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đúng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hình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thức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77889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D517AE6-D6AC-424C-B833-F98203598C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FA0426-6353-4E2D-B414-DCF13FE072F2}"/>
              </a:ext>
            </a:extLst>
          </p:cNvPr>
          <p:cNvSpPr/>
          <p:nvPr/>
        </p:nvSpPr>
        <p:spPr>
          <a:xfrm>
            <a:off x="76199" y="1320196"/>
            <a:ext cx="12180821" cy="53374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4" descr="Sun free vector icons designed by Freepik | Vector icon design, Vector  free, Vector icons">
            <a:extLst>
              <a:ext uri="{FF2B5EF4-FFF2-40B4-BE49-F238E27FC236}">
                <a16:creationId xmlns:a16="http://schemas.microsoft.com/office/drawing/2014/main" id="{94E88555-93FA-73A8-EE98-B92393710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469" y="179834"/>
            <a:ext cx="2090057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圆角矩形 5">
            <a:extLst>
              <a:ext uri="{FF2B5EF4-FFF2-40B4-BE49-F238E27FC236}">
                <a16:creationId xmlns:a16="http://schemas.microsoft.com/office/drawing/2014/main" id="{1BD37D84-2AB0-4542-B0D3-0DD0EF8A2CBE}"/>
              </a:ext>
            </a:extLst>
          </p:cNvPr>
          <p:cNvSpPr/>
          <p:nvPr/>
        </p:nvSpPr>
        <p:spPr>
          <a:xfrm>
            <a:off x="1752743" y="350203"/>
            <a:ext cx="8083348" cy="76962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rtlCol="0" anchor="ctr"/>
          <a:lstStyle/>
          <a:p>
            <a:pPr marL="0" marR="0" lvl="0" indent="0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spc="-300" noProof="0" dirty="0">
                <a:solidFill>
                  <a:srgbClr val="FF0000"/>
                </a:solidFill>
                <a:latin typeface="Arial" pitchFamily="34" charset="0"/>
                <a:ea typeface="字魂189号-星岩乐黑体" panose="00000500000000000000" charset="-122"/>
                <a:cs typeface="Arial" pitchFamily="34" charset="0"/>
                <a:sym typeface="+mn-lt"/>
              </a:rPr>
              <a:t>2. </a:t>
            </a:r>
            <a:r>
              <a:rPr lang="en-US" altLang="zh-CN" sz="3200" b="1" spc="-300" noProof="0" dirty="0" err="1">
                <a:solidFill>
                  <a:srgbClr val="FF0000"/>
                </a:solidFill>
                <a:latin typeface="Arial" pitchFamily="34" charset="0"/>
                <a:ea typeface="字魂189号-星岩乐黑体" panose="00000500000000000000" charset="-122"/>
                <a:cs typeface="Arial" pitchFamily="34" charset="0"/>
                <a:sym typeface="+mn-lt"/>
              </a:rPr>
              <a:t>Chọn</a:t>
            </a:r>
            <a:r>
              <a:rPr lang="en-US" altLang="zh-CN" sz="3200" b="1" spc="-300" noProof="0" dirty="0">
                <a:solidFill>
                  <a:srgbClr val="FF0000"/>
                </a:solidFill>
                <a:latin typeface="Arial" pitchFamily="34" charset="0"/>
                <a:ea typeface="字魂189号-星岩乐黑体" panose="00000500000000000000" charset="-122"/>
                <a:cs typeface="Arial" pitchFamily="34" charset="0"/>
                <a:sym typeface="+mn-lt"/>
              </a:rPr>
              <a:t> </a:t>
            </a:r>
            <a:r>
              <a:rPr lang="en-US" altLang="zh-CN" sz="3200" b="1" spc="-300" noProof="0" dirty="0" err="1">
                <a:solidFill>
                  <a:srgbClr val="FF0000"/>
                </a:solidFill>
                <a:latin typeface="Arial" pitchFamily="34" charset="0"/>
                <a:ea typeface="字魂189号-星岩乐黑体" panose="00000500000000000000" charset="-122"/>
                <a:cs typeface="Arial" pitchFamily="34" charset="0"/>
                <a:sym typeface="+mn-lt"/>
              </a:rPr>
              <a:t>tiếng</a:t>
            </a:r>
            <a:r>
              <a:rPr lang="en-US" altLang="zh-CN" sz="3200" b="1" spc="-300" noProof="0" dirty="0">
                <a:solidFill>
                  <a:srgbClr val="FF0000"/>
                </a:solidFill>
                <a:latin typeface="Arial" pitchFamily="34" charset="0"/>
                <a:ea typeface="字魂189号-星岩乐黑体" panose="00000500000000000000" charset="-122"/>
                <a:cs typeface="Arial" pitchFamily="34" charset="0"/>
                <a:sym typeface="+mn-lt"/>
              </a:rPr>
              <a:t> </a:t>
            </a:r>
            <a:r>
              <a:rPr lang="en-US" altLang="zh-CN" sz="3200" b="1" spc="-300" noProof="0" dirty="0" err="1">
                <a:solidFill>
                  <a:srgbClr val="FF0000"/>
                </a:solidFill>
                <a:latin typeface="Arial" pitchFamily="34" charset="0"/>
                <a:ea typeface="字魂189号-星岩乐黑体" panose="00000500000000000000" charset="-122"/>
                <a:cs typeface="Arial" pitchFamily="34" charset="0"/>
                <a:sym typeface="+mn-lt"/>
              </a:rPr>
              <a:t>thích</a:t>
            </a:r>
            <a:r>
              <a:rPr lang="en-US" altLang="zh-CN" sz="3200" b="1" spc="-300" noProof="0" dirty="0">
                <a:solidFill>
                  <a:srgbClr val="FF0000"/>
                </a:solidFill>
                <a:latin typeface="Arial" pitchFamily="34" charset="0"/>
                <a:ea typeface="字魂189号-星岩乐黑体" panose="00000500000000000000" charset="-122"/>
                <a:cs typeface="Arial" pitchFamily="34" charset="0"/>
                <a:sym typeface="+mn-lt"/>
              </a:rPr>
              <a:t> </a:t>
            </a:r>
            <a:r>
              <a:rPr lang="en-US" altLang="zh-CN" sz="3200" b="1" spc="-300" noProof="0" dirty="0" err="1">
                <a:solidFill>
                  <a:srgbClr val="FF0000"/>
                </a:solidFill>
                <a:latin typeface="Arial" pitchFamily="34" charset="0"/>
                <a:ea typeface="字魂189号-星岩乐黑体" panose="00000500000000000000" charset="-122"/>
                <a:cs typeface="Arial" pitchFamily="34" charset="0"/>
                <a:sym typeface="+mn-lt"/>
              </a:rPr>
              <a:t>hợp</a:t>
            </a:r>
            <a:r>
              <a:rPr lang="en-US" altLang="zh-CN" sz="3200" b="1" spc="-300" noProof="0" dirty="0">
                <a:solidFill>
                  <a:srgbClr val="FF0000"/>
                </a:solidFill>
                <a:latin typeface="Arial" pitchFamily="34" charset="0"/>
                <a:ea typeface="字魂189号-星岩乐黑体" panose="00000500000000000000" charset="-122"/>
                <a:cs typeface="Arial" pitchFamily="34" charset="0"/>
                <a:sym typeface="+mn-lt"/>
              </a:rPr>
              <a:t> </a:t>
            </a:r>
            <a:r>
              <a:rPr lang="en-US" altLang="zh-CN" sz="3200" b="1" spc="-300" noProof="0" dirty="0" err="1">
                <a:solidFill>
                  <a:srgbClr val="FF0000"/>
                </a:solidFill>
                <a:latin typeface="Arial" pitchFamily="34" charset="0"/>
                <a:ea typeface="字魂189号-星岩乐黑体" panose="00000500000000000000" charset="-122"/>
                <a:cs typeface="Arial" pitchFamily="34" charset="0"/>
                <a:sym typeface="+mn-lt"/>
              </a:rPr>
              <a:t>thay</a:t>
            </a:r>
            <a:r>
              <a:rPr lang="en-US" altLang="zh-CN" sz="3200" b="1" spc="-300" noProof="0" dirty="0">
                <a:solidFill>
                  <a:srgbClr val="FF0000"/>
                </a:solidFill>
                <a:latin typeface="Arial" pitchFamily="34" charset="0"/>
                <a:ea typeface="字魂189号-星岩乐黑体" panose="00000500000000000000" charset="-122"/>
                <a:cs typeface="Arial" pitchFamily="34" charset="0"/>
                <a:sym typeface="+mn-lt"/>
              </a:rPr>
              <a:t> </a:t>
            </a:r>
            <a:r>
              <a:rPr lang="en-US" altLang="zh-CN" sz="3200" b="1" spc="-300" noProof="0" dirty="0" err="1">
                <a:solidFill>
                  <a:srgbClr val="FF0000"/>
                </a:solidFill>
                <a:latin typeface="Arial" pitchFamily="34" charset="0"/>
                <a:ea typeface="字魂189号-星岩乐黑体" panose="00000500000000000000" charset="-122"/>
                <a:cs typeface="Arial" pitchFamily="34" charset="0"/>
                <a:sym typeface="+mn-lt"/>
              </a:rPr>
              <a:t>cho</a:t>
            </a:r>
            <a:r>
              <a:rPr lang="en-US" altLang="zh-CN" sz="3200" b="1" spc="-300" noProof="0" dirty="0">
                <a:solidFill>
                  <a:srgbClr val="FF0000"/>
                </a:solidFill>
                <a:latin typeface="Arial" pitchFamily="34" charset="0"/>
                <a:ea typeface="字魂189号-星岩乐黑体" panose="00000500000000000000" charset="-122"/>
                <a:cs typeface="Arial" pitchFamily="34" charset="0"/>
                <a:sym typeface="+mn-lt"/>
              </a:rPr>
              <a:t> </a:t>
            </a:r>
            <a:r>
              <a:rPr lang="en-US" altLang="zh-CN" sz="3200" b="1" spc="-300" dirty="0">
                <a:solidFill>
                  <a:srgbClr val="FF0000"/>
                </a:solidFill>
                <a:latin typeface="Arial" pitchFamily="34" charset="0"/>
                <a:ea typeface="字魂189号-星岩乐黑体" panose="00000500000000000000" charset="-122"/>
                <a:cs typeface="Arial" pitchFamily="34" charset="0"/>
                <a:sym typeface="+mn-lt"/>
              </a:rPr>
              <a:t>ô </a:t>
            </a:r>
            <a:r>
              <a:rPr lang="en-US" altLang="zh-CN" sz="3200" b="1" spc="-300" dirty="0" err="1">
                <a:solidFill>
                  <a:srgbClr val="FF0000"/>
                </a:solidFill>
                <a:latin typeface="Arial" pitchFamily="34" charset="0"/>
                <a:ea typeface="字魂189号-星岩乐黑体" panose="00000500000000000000" charset="-122"/>
                <a:cs typeface="Arial" pitchFamily="34" charset="0"/>
                <a:sym typeface="+mn-lt"/>
              </a:rPr>
              <a:t>vuông</a:t>
            </a:r>
            <a:endParaRPr kumimoji="0" lang="en-US" altLang="zh-CN" sz="3200" b="1" i="0" u="none" strike="noStrike" kern="1200" cap="none" spc="-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字魂189号-星岩乐黑体" panose="00000500000000000000" charset="-122"/>
              <a:cs typeface="Arial" pitchFamily="34" charset="0"/>
              <a:sym typeface="+mn-lt"/>
            </a:endParaRPr>
          </a:p>
        </p:txBody>
      </p:sp>
      <p:pic>
        <p:nvPicPr>
          <p:cNvPr id="52" name="图片 25" descr="卡通人物&#10;&#10;中度可信度描述已自动生成">
            <a:extLst>
              <a:ext uri="{FF2B5EF4-FFF2-40B4-BE49-F238E27FC236}">
                <a16:creationId xmlns:a16="http://schemas.microsoft.com/office/drawing/2014/main" id="{D6BCE53D-D38C-4734-A2D0-FC0702E8C15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email"/>
          <a:stretch>
            <a:fillRect/>
          </a:stretch>
        </p:blipFill>
        <p:spPr>
          <a:xfrm rot="840000">
            <a:off x="-155070" y="-178432"/>
            <a:ext cx="2212876" cy="22739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E382C3-D6D9-4243-AB05-05F02638E514}"/>
              </a:ext>
            </a:extLst>
          </p:cNvPr>
          <p:cNvSpPr txBox="1"/>
          <p:nvPr/>
        </p:nvSpPr>
        <p:spPr>
          <a:xfrm>
            <a:off x="76199" y="2286000"/>
            <a:ext cx="2486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</a:t>
            </a:r>
            <a:r>
              <a:rPr lang="en-US" sz="3200" dirty="0" err="1"/>
              <a:t>chiều</a:t>
            </a:r>
            <a:r>
              <a:rPr lang="en-US" sz="3200" dirty="0"/>
              <a:t>/</a:t>
            </a:r>
            <a:r>
              <a:rPr lang="en-US" sz="3200" dirty="0" err="1"/>
              <a:t>triều</a:t>
            </a:r>
            <a:endParaRPr lang="en-US" sz="32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2338F88-4A30-411E-A3B7-2A4E9E1514F6}"/>
              </a:ext>
            </a:extLst>
          </p:cNvPr>
          <p:cNvSpPr txBox="1"/>
          <p:nvPr/>
        </p:nvSpPr>
        <p:spPr>
          <a:xfrm>
            <a:off x="161925" y="3419475"/>
            <a:ext cx="1790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</a:t>
            </a:r>
            <a:r>
              <a:rPr lang="en-US" sz="3200" dirty="0" err="1"/>
              <a:t>chở</a:t>
            </a:r>
            <a:r>
              <a:rPr lang="en-US" sz="3200" dirty="0"/>
              <a:t>/</a:t>
            </a:r>
            <a:r>
              <a:rPr lang="en-US" sz="3200" dirty="0" err="1"/>
              <a:t>trở</a:t>
            </a:r>
            <a:endParaRPr lang="en-US" sz="3200" dirty="0"/>
          </a:p>
        </p:txBody>
      </p:sp>
      <p:sp>
        <p:nvSpPr>
          <p:cNvPr id="34" name="Rounded Rectangle 1">
            <a:extLst>
              <a:ext uri="{FF2B5EF4-FFF2-40B4-BE49-F238E27FC236}">
                <a16:creationId xmlns:a16="http://schemas.microsoft.com/office/drawing/2014/main" id="{14C3034E-761A-40EA-A4B2-B7AC08E79DBC}"/>
              </a:ext>
            </a:extLst>
          </p:cNvPr>
          <p:cNvSpPr/>
          <p:nvPr/>
        </p:nvSpPr>
        <p:spPr>
          <a:xfrm>
            <a:off x="2438400" y="2114550"/>
            <a:ext cx="1794837" cy="732860"/>
          </a:xfrm>
          <a:prstGeom prst="roundRect">
            <a:avLst>
              <a:gd name="adj" fmla="val 33019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spcCol="0" rtlCol="0" anchor="ctr"/>
          <a:lstStyle/>
          <a:p>
            <a:pPr marL="0" marR="0" lvl="0" indent="0" algn="just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4776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itchFamily="34" charset="0"/>
              </a:rPr>
              <a:t>nắng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35" name="Rounded Rectangle 21">
            <a:extLst>
              <a:ext uri="{FF2B5EF4-FFF2-40B4-BE49-F238E27FC236}">
                <a16:creationId xmlns:a16="http://schemas.microsoft.com/office/drawing/2014/main" id="{2FB5D391-9EAE-461E-A572-CE93A0135ABF}"/>
              </a:ext>
            </a:extLst>
          </p:cNvPr>
          <p:cNvSpPr/>
          <p:nvPr/>
        </p:nvSpPr>
        <p:spPr>
          <a:xfrm>
            <a:off x="2474521" y="3412555"/>
            <a:ext cx="1794837" cy="732860"/>
          </a:xfrm>
          <a:prstGeom prst="roundRect">
            <a:avLst>
              <a:gd name="adj" fmla="val 33019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spcCol="0" rtlCol="0" anchor="ctr"/>
          <a:lstStyle/>
          <a:p>
            <a:pPr marL="0" marR="0" lvl="0" indent="0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4776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itchFamily="34" charset="0"/>
              </a:rPr>
              <a:t>che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38" name="Rounded Rectangle 24">
            <a:extLst>
              <a:ext uri="{FF2B5EF4-FFF2-40B4-BE49-F238E27FC236}">
                <a16:creationId xmlns:a16="http://schemas.microsoft.com/office/drawing/2014/main" id="{ED3C06D3-0095-434C-BC55-F8F1401F3E0E}"/>
              </a:ext>
            </a:extLst>
          </p:cNvPr>
          <p:cNvSpPr/>
          <p:nvPr/>
        </p:nvSpPr>
        <p:spPr>
          <a:xfrm>
            <a:off x="4886437" y="2114550"/>
            <a:ext cx="1904888" cy="732860"/>
          </a:xfrm>
          <a:prstGeom prst="roundRect">
            <a:avLst>
              <a:gd name="adj" fmla="val 33019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spcCol="0" rtlCol="0" anchor="ctr"/>
          <a:lstStyle/>
          <a:p>
            <a:pPr marL="0" marR="0" lvl="0" indent="0" algn="just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4776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itchFamily="34" charset="0"/>
              </a:rPr>
              <a:t>thủy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40" name="Rounded Rectangle 40">
            <a:extLst>
              <a:ext uri="{FF2B5EF4-FFF2-40B4-BE49-F238E27FC236}">
                <a16:creationId xmlns:a16="http://schemas.microsoft.com/office/drawing/2014/main" id="{8784B002-0B8E-457E-9F8F-4512AE82D7B2}"/>
              </a:ext>
            </a:extLst>
          </p:cNvPr>
          <p:cNvSpPr/>
          <p:nvPr/>
        </p:nvSpPr>
        <p:spPr>
          <a:xfrm>
            <a:off x="4797509" y="3405155"/>
            <a:ext cx="1993816" cy="732860"/>
          </a:xfrm>
          <a:prstGeom prst="roundRect">
            <a:avLst>
              <a:gd name="adj" fmla="val 33019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spcCol="0" rtlCol="0" anchor="ctr"/>
          <a:lstStyle/>
          <a:p>
            <a:pPr marL="0" marR="0" lvl="0" indent="0" algn="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4776" algn="l"/>
              </a:tabLst>
              <a:defRPr/>
            </a:pPr>
            <a:r>
              <a:rPr lang="en-US" sz="2800" dirty="0" err="1">
                <a:solidFill>
                  <a:prstClr val="black"/>
                </a:solidFill>
                <a:cs typeface="Arial" pitchFamily="34" charset="0"/>
              </a:rPr>
              <a:t>thành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42" name="Rounded Rectangle 42">
            <a:extLst>
              <a:ext uri="{FF2B5EF4-FFF2-40B4-BE49-F238E27FC236}">
                <a16:creationId xmlns:a16="http://schemas.microsoft.com/office/drawing/2014/main" id="{63F3D359-3CC4-4381-9AB9-6563D29E45F2}"/>
              </a:ext>
            </a:extLst>
          </p:cNvPr>
          <p:cNvSpPr/>
          <p:nvPr/>
        </p:nvSpPr>
        <p:spPr>
          <a:xfrm>
            <a:off x="7222817" y="2144087"/>
            <a:ext cx="1794837" cy="732860"/>
          </a:xfrm>
          <a:prstGeom prst="roundRect">
            <a:avLst>
              <a:gd name="adj" fmla="val 33019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spcCol="0" rtlCol="0" anchor="ctr"/>
          <a:lstStyle/>
          <a:p>
            <a:pPr marL="0" marR="0" lvl="0" indent="0" algn="just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4776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cs typeface="Arial" pitchFamily="34" charset="0"/>
              </a:rPr>
              <a:t>           </a:t>
            </a:r>
            <a:r>
              <a:rPr lang="en-US" sz="2800" dirty="0" err="1">
                <a:solidFill>
                  <a:prstClr val="black"/>
                </a:solidFill>
                <a:cs typeface="Arial" pitchFamily="34" charset="0"/>
              </a:rPr>
              <a:t>đại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44" name="Rounded Rectangle 44">
            <a:extLst>
              <a:ext uri="{FF2B5EF4-FFF2-40B4-BE49-F238E27FC236}">
                <a16:creationId xmlns:a16="http://schemas.microsoft.com/office/drawing/2014/main" id="{F521CE9B-2FA7-4BCB-A6D1-1AB16BE9FEE3}"/>
              </a:ext>
            </a:extLst>
          </p:cNvPr>
          <p:cNvSpPr/>
          <p:nvPr/>
        </p:nvSpPr>
        <p:spPr>
          <a:xfrm>
            <a:off x="7239546" y="3384373"/>
            <a:ext cx="1794837" cy="732860"/>
          </a:xfrm>
          <a:prstGeom prst="roundRect">
            <a:avLst>
              <a:gd name="adj" fmla="val 33019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spcCol="0" rtlCol="0" anchor="ctr"/>
          <a:lstStyle/>
          <a:p>
            <a:pPr marL="0" marR="0" lvl="0" indent="0" algn="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4776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itchFamily="34" charset="0"/>
              </a:rPr>
              <a:t>hàng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45" name="Rounded Rectangle 45">
            <a:extLst>
              <a:ext uri="{FF2B5EF4-FFF2-40B4-BE49-F238E27FC236}">
                <a16:creationId xmlns:a16="http://schemas.microsoft.com/office/drawing/2014/main" id="{40B28CE1-E7AF-4E9E-98D6-C80D192356D0}"/>
              </a:ext>
            </a:extLst>
          </p:cNvPr>
          <p:cNvSpPr/>
          <p:nvPr/>
        </p:nvSpPr>
        <p:spPr>
          <a:xfrm>
            <a:off x="9420225" y="2134562"/>
            <a:ext cx="2286000" cy="732860"/>
          </a:xfrm>
          <a:prstGeom prst="roundRect">
            <a:avLst>
              <a:gd name="adj" fmla="val 33019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spcCol="0" rtlCol="0" anchor="ctr"/>
          <a:lstStyle/>
          <a:p>
            <a:pPr marL="0" marR="0" lvl="0" indent="0" algn="just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4776" algn="l"/>
              </a:tabLst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itchFamily="34" charset="0"/>
              </a:rPr>
              <a:t>         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itchFamily="34" charset="0"/>
              </a:rPr>
              <a:t>chuộng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46" name="Rounded Rectangle 46">
            <a:extLst>
              <a:ext uri="{FF2B5EF4-FFF2-40B4-BE49-F238E27FC236}">
                <a16:creationId xmlns:a16="http://schemas.microsoft.com/office/drawing/2014/main" id="{59820371-9114-4D86-8A1E-542C8F62A6DC}"/>
              </a:ext>
            </a:extLst>
          </p:cNvPr>
          <p:cNvSpPr/>
          <p:nvPr/>
        </p:nvSpPr>
        <p:spPr>
          <a:xfrm>
            <a:off x="9753292" y="3386585"/>
            <a:ext cx="1794837" cy="732860"/>
          </a:xfrm>
          <a:prstGeom prst="roundRect">
            <a:avLst>
              <a:gd name="adj" fmla="val 33019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spcCol="0" rtlCol="0" anchor="ctr"/>
          <a:lstStyle/>
          <a:p>
            <a:pPr marL="0" marR="0" lvl="0" indent="0" algn="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4776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itchFamily="34" charset="0"/>
              </a:rPr>
              <a:t>ngại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4DCE41C-18A4-4B76-9F32-3A39DBBA0356}"/>
              </a:ext>
            </a:extLst>
          </p:cNvPr>
          <p:cNvSpPr txBox="1"/>
          <p:nvPr/>
        </p:nvSpPr>
        <p:spPr>
          <a:xfrm>
            <a:off x="3275315" y="2203984"/>
            <a:ext cx="1534879" cy="553992"/>
          </a:xfrm>
          <a:prstGeom prst="rect">
            <a:avLst/>
          </a:prstGeom>
          <a:noFill/>
        </p:spPr>
        <p:txBody>
          <a:bodyPr wrap="square" lIns="121915" tIns="60957" rIns="121915" bIns="60957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84EBB"/>
                </a:solidFill>
                <a:effectLst/>
                <a:uLnTx/>
                <a:uFillTx/>
                <a:cs typeface="Arial" pitchFamily="34" charset="0"/>
              </a:rPr>
              <a:t>chiều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84EBB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7609BF2-5DF5-456B-AC27-0A31B01685B7}"/>
              </a:ext>
            </a:extLst>
          </p:cNvPr>
          <p:cNvSpPr txBox="1"/>
          <p:nvPr/>
        </p:nvSpPr>
        <p:spPr>
          <a:xfrm>
            <a:off x="3202030" y="3501989"/>
            <a:ext cx="997529" cy="553992"/>
          </a:xfrm>
          <a:prstGeom prst="rect">
            <a:avLst/>
          </a:prstGeom>
          <a:noFill/>
        </p:spPr>
        <p:txBody>
          <a:bodyPr wrap="square" lIns="121915" tIns="60957" rIns="121915" bIns="60957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84EBB"/>
                </a:solidFill>
                <a:effectLst/>
                <a:uLnTx/>
                <a:uFillTx/>
                <a:cs typeface="Arial" pitchFamily="34" charset="0"/>
              </a:rPr>
              <a:t>chở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84EBB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0CDACD9-9C3D-4306-81AA-2B360A9D3111}"/>
              </a:ext>
            </a:extLst>
          </p:cNvPr>
          <p:cNvSpPr txBox="1"/>
          <p:nvPr/>
        </p:nvSpPr>
        <p:spPr>
          <a:xfrm>
            <a:off x="5698469" y="2223996"/>
            <a:ext cx="997529" cy="553992"/>
          </a:xfrm>
          <a:prstGeom prst="rect">
            <a:avLst/>
          </a:prstGeom>
          <a:noFill/>
        </p:spPr>
        <p:txBody>
          <a:bodyPr wrap="square" lIns="121915" tIns="60957" rIns="121915" bIns="60957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84EBB"/>
                </a:solidFill>
                <a:effectLst/>
                <a:uLnTx/>
                <a:uFillTx/>
                <a:cs typeface="Arial" pitchFamily="34" charset="0"/>
              </a:rPr>
              <a:t>triều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84EBB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C84A099-6E01-4A17-BC15-A06C1198515D}"/>
              </a:ext>
            </a:extLst>
          </p:cNvPr>
          <p:cNvSpPr txBox="1"/>
          <p:nvPr/>
        </p:nvSpPr>
        <p:spPr>
          <a:xfrm>
            <a:off x="5098471" y="3491471"/>
            <a:ext cx="997529" cy="553992"/>
          </a:xfrm>
          <a:prstGeom prst="rect">
            <a:avLst/>
          </a:prstGeom>
          <a:noFill/>
        </p:spPr>
        <p:txBody>
          <a:bodyPr wrap="square" lIns="121915" tIns="60957" rIns="121915" bIns="60957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84EBB"/>
                </a:solidFill>
                <a:effectLst/>
                <a:uLnTx/>
                <a:uFillTx/>
                <a:cs typeface="Arial" pitchFamily="34" charset="0"/>
              </a:rPr>
              <a:t>trở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84EBB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B5D45E7-5311-4DE6-9B35-8E0C5038C362}"/>
              </a:ext>
            </a:extLst>
          </p:cNvPr>
          <p:cNvSpPr txBox="1"/>
          <p:nvPr/>
        </p:nvSpPr>
        <p:spPr>
          <a:xfrm>
            <a:off x="7439094" y="2246226"/>
            <a:ext cx="997529" cy="553992"/>
          </a:xfrm>
          <a:prstGeom prst="rect">
            <a:avLst/>
          </a:prstGeom>
          <a:noFill/>
        </p:spPr>
        <p:txBody>
          <a:bodyPr wrap="square" lIns="121915" tIns="60957" rIns="121915" bIns="60957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84EBB"/>
                </a:solidFill>
                <a:effectLst/>
                <a:uLnTx/>
                <a:uFillTx/>
                <a:cs typeface="Arial" pitchFamily="34" charset="0"/>
              </a:rPr>
              <a:t>triều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84EBB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16C6064-D0F9-4244-A35D-97DDD72773F7}"/>
              </a:ext>
            </a:extLst>
          </p:cNvPr>
          <p:cNvSpPr txBox="1"/>
          <p:nvPr/>
        </p:nvSpPr>
        <p:spPr>
          <a:xfrm>
            <a:off x="7367014" y="3473807"/>
            <a:ext cx="997529" cy="553992"/>
          </a:xfrm>
          <a:prstGeom prst="rect">
            <a:avLst/>
          </a:prstGeom>
          <a:noFill/>
        </p:spPr>
        <p:txBody>
          <a:bodyPr wrap="square" lIns="121915" tIns="60957" rIns="121915" bIns="60957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84EBB"/>
                </a:solidFill>
                <a:effectLst/>
                <a:uLnTx/>
                <a:uFillTx/>
                <a:cs typeface="Arial" pitchFamily="34" charset="0"/>
              </a:rPr>
              <a:t>chở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84EBB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F637B7B-6E37-41B2-85F3-00394FDFBB2A}"/>
              </a:ext>
            </a:extLst>
          </p:cNvPr>
          <p:cNvSpPr txBox="1"/>
          <p:nvPr/>
        </p:nvSpPr>
        <p:spPr>
          <a:xfrm>
            <a:off x="9449146" y="2246226"/>
            <a:ext cx="1454410" cy="553992"/>
          </a:xfrm>
          <a:prstGeom prst="rect">
            <a:avLst/>
          </a:prstGeom>
          <a:noFill/>
        </p:spPr>
        <p:txBody>
          <a:bodyPr wrap="square" lIns="121915" tIns="60957" rIns="121915" bIns="60957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84EBB"/>
                </a:solidFill>
                <a:effectLst/>
                <a:uLnTx/>
                <a:uFillTx/>
                <a:cs typeface="Arial" pitchFamily="34" charset="0"/>
              </a:rPr>
              <a:t>chiều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84EBB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289AED5-D80A-4FCA-979B-FAB5F06733AF}"/>
              </a:ext>
            </a:extLst>
          </p:cNvPr>
          <p:cNvSpPr txBox="1"/>
          <p:nvPr/>
        </p:nvSpPr>
        <p:spPr>
          <a:xfrm>
            <a:off x="9960891" y="3477690"/>
            <a:ext cx="997529" cy="553992"/>
          </a:xfrm>
          <a:prstGeom prst="rect">
            <a:avLst/>
          </a:prstGeom>
          <a:noFill/>
        </p:spPr>
        <p:txBody>
          <a:bodyPr wrap="square" lIns="121915" tIns="60957" rIns="121915" bIns="60957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84EBB"/>
                </a:solidFill>
                <a:effectLst/>
                <a:uLnTx/>
                <a:uFillTx/>
                <a:cs typeface="Arial" pitchFamily="34" charset="0"/>
              </a:rPr>
              <a:t>chở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84EBB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6998" y="2173312"/>
            <a:ext cx="795606" cy="4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793105" y="2189900"/>
            <a:ext cx="795606" cy="4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432578" y="2206955"/>
            <a:ext cx="795606" cy="4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9578291" y="2179022"/>
            <a:ext cx="795606" cy="4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8654646" y="443589"/>
            <a:ext cx="795606" cy="4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261537" y="3467354"/>
            <a:ext cx="795606" cy="4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884936" y="3464387"/>
            <a:ext cx="795606" cy="4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7274044" y="3431956"/>
            <a:ext cx="795606" cy="4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9908241" y="3458401"/>
            <a:ext cx="795606" cy="4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loud 3"/>
          <p:cNvSpPr/>
          <p:nvPr/>
        </p:nvSpPr>
        <p:spPr>
          <a:xfrm>
            <a:off x="4788053" y="4535697"/>
            <a:ext cx="3205736" cy="1739585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332">
              <a:defRPr/>
            </a:pPr>
            <a:r>
              <a:rPr lang="en-US" altLang="zh-CN" sz="3200" spc="-300" dirty="0" err="1">
                <a:solidFill>
                  <a:srgbClr val="FF0000"/>
                </a:solidFill>
                <a:latin typeface="Arial" pitchFamily="34" charset="0"/>
                <a:ea typeface="字魂189号-星岩乐黑体" panose="00000500000000000000" charset="-122"/>
                <a:cs typeface="Arial" pitchFamily="34" charset="0"/>
                <a:sym typeface="+mn-lt"/>
              </a:rPr>
              <a:t>Trò</a:t>
            </a:r>
            <a:r>
              <a:rPr lang="en-US" altLang="zh-CN" sz="3200" spc="-300" dirty="0">
                <a:solidFill>
                  <a:srgbClr val="FF0000"/>
                </a:solidFill>
                <a:latin typeface="Arial" pitchFamily="34" charset="0"/>
                <a:ea typeface="字魂189号-星岩乐黑体" panose="00000500000000000000" charset="-122"/>
                <a:cs typeface="Arial" pitchFamily="34" charset="0"/>
                <a:sym typeface="+mn-lt"/>
              </a:rPr>
              <a:t> </a:t>
            </a:r>
            <a:r>
              <a:rPr lang="en-US" altLang="zh-CN" sz="3200" spc="-300" dirty="0" err="1">
                <a:solidFill>
                  <a:srgbClr val="FF0000"/>
                </a:solidFill>
                <a:latin typeface="Arial" pitchFamily="34" charset="0"/>
                <a:ea typeface="字魂189号-星岩乐黑体" panose="00000500000000000000" charset="-122"/>
                <a:cs typeface="Arial" pitchFamily="34" charset="0"/>
                <a:sym typeface="+mn-lt"/>
              </a:rPr>
              <a:t>chơi</a:t>
            </a:r>
            <a:r>
              <a:rPr lang="en-US" altLang="zh-CN" sz="3200" spc="-300" dirty="0">
                <a:solidFill>
                  <a:srgbClr val="FF0000"/>
                </a:solidFill>
                <a:latin typeface="Arial" pitchFamily="34" charset="0"/>
                <a:ea typeface="字魂189号-星岩乐黑体" panose="00000500000000000000" charset="-122"/>
                <a:cs typeface="Arial" pitchFamily="34" charset="0"/>
                <a:sym typeface="+mn-lt"/>
              </a:rPr>
              <a:t>  </a:t>
            </a:r>
            <a:r>
              <a:rPr lang="en-US" altLang="zh-CN" sz="3200" spc="-300" dirty="0" err="1">
                <a:solidFill>
                  <a:srgbClr val="FF0000"/>
                </a:solidFill>
                <a:latin typeface="Arial" pitchFamily="34" charset="0"/>
                <a:ea typeface="字魂189号-星岩乐黑体" panose="00000500000000000000" charset="-122"/>
                <a:cs typeface="Arial" pitchFamily="34" charset="0"/>
                <a:sym typeface="+mn-lt"/>
              </a:rPr>
              <a:t>tiếp</a:t>
            </a:r>
            <a:r>
              <a:rPr lang="en-US" altLang="zh-CN" sz="3200" spc="-300" dirty="0">
                <a:solidFill>
                  <a:srgbClr val="FF0000"/>
                </a:solidFill>
                <a:latin typeface="Arial" pitchFamily="34" charset="0"/>
                <a:ea typeface="字魂189号-星岩乐黑体" panose="00000500000000000000" charset="-122"/>
                <a:cs typeface="Arial" pitchFamily="34" charset="0"/>
                <a:sym typeface="+mn-lt"/>
              </a:rPr>
              <a:t> </a:t>
            </a:r>
            <a:r>
              <a:rPr lang="en-US" altLang="zh-CN" sz="3200" spc="-300" dirty="0" err="1">
                <a:solidFill>
                  <a:srgbClr val="FF0000"/>
                </a:solidFill>
                <a:latin typeface="Arial" pitchFamily="34" charset="0"/>
                <a:ea typeface="字魂189号-星岩乐黑体" panose="00000500000000000000" charset="-122"/>
                <a:cs typeface="Arial" pitchFamily="34" charset="0"/>
                <a:sym typeface="+mn-lt"/>
              </a:rPr>
              <a:t>sức</a:t>
            </a:r>
            <a:endParaRPr lang="zh-CN" altLang="en-US" sz="3200" spc="-300" dirty="0">
              <a:solidFill>
                <a:srgbClr val="FF0000"/>
              </a:solidFill>
              <a:latin typeface="Arial" pitchFamily="34" charset="0"/>
              <a:ea typeface="字魂189号-星岩乐黑体" panose="00000500000000000000" charset="-122"/>
              <a:cs typeface="Arial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49826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596</Words>
  <Application>Microsoft Office PowerPoint</Application>
  <PresentationFormat>Màn hình rộng</PresentationFormat>
  <Paragraphs>130</Paragraphs>
  <Slides>14</Slides>
  <Notes>12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5</vt:i4>
      </vt:variant>
      <vt:variant>
        <vt:lpstr>Tiêu đề Bản chiếu</vt:lpstr>
      </vt:variant>
      <vt:variant>
        <vt:i4>14</vt:i4>
      </vt:variant>
    </vt:vector>
  </HeadingPairs>
  <TitlesOfParts>
    <vt:vector size="28" baseType="lpstr">
      <vt:lpstr>等线</vt:lpstr>
      <vt:lpstr>Arial</vt:lpstr>
      <vt:lpstr>Calibri</vt:lpstr>
      <vt:lpstr>Calibri Light</vt:lpstr>
      <vt:lpstr>HP001 4 hàng</vt:lpstr>
      <vt:lpstr>HP001 4H</vt:lpstr>
      <vt:lpstr>Odibee Sans</vt:lpstr>
      <vt:lpstr>Times New Roman</vt:lpstr>
      <vt:lpstr>字魂59号-创粗黑</vt:lpstr>
      <vt:lpstr>Custom Design</vt:lpstr>
      <vt:lpstr>Office 主题</vt:lpstr>
      <vt:lpstr>1_Office 主题</vt:lpstr>
      <vt:lpstr>2_Office 主题</vt:lpstr>
      <vt:lpstr>3_Office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10</cp:lastModifiedBy>
  <cp:revision>34</cp:revision>
  <dcterms:created xsi:type="dcterms:W3CDTF">2023-01-04T11:29:02Z</dcterms:created>
  <dcterms:modified xsi:type="dcterms:W3CDTF">2024-04-01T09:13:57Z</dcterms:modified>
</cp:coreProperties>
</file>